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Press Start 2P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essStart2P-regular.fntdata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Arnav - everybody says names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f2ff922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f2ff922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f249751d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f249751d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Branden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f2ff9221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f2ff9221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Branden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f2ff9221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f2ff9221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Talbot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f2ff9221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f2ff9221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Talbot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f2ff9221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f2ff9221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Branden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f2ff9221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f2ff9221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Everybody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5d09b9ff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5d09b9ff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Arnav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5d09b9ff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5d09b9ff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Arnav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5d09b9ff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5d09b9ff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Branden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5d980f67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5d980f67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Talbot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5d980f67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5d980f67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Talbot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f2ff9221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f2ff9221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Arnav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f249751d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f249751d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f2ff922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f2ff922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gif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umTtrgUz-92E2lVdS1CAEgJ2abSHyLng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BRUTE</a:t>
            </a:r>
            <a:r>
              <a:rPr lang="en" sz="3200"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r>
              <a:rPr lang="en" sz="3200">
                <a:solidFill>
                  <a:srgbClr val="FF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FORCE</a:t>
            </a:r>
            <a:endParaRPr sz="3200">
              <a:solidFill>
                <a:srgbClr val="FF0000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ess Start 2P"/>
                <a:ea typeface="Press Start 2P"/>
                <a:cs typeface="Press Start 2P"/>
                <a:sym typeface="Press Start 2P"/>
              </a:rPr>
              <a:t>LONG CHICKEN STYLE</a:t>
            </a:r>
            <a:endParaRPr sz="16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15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Created by:</a:t>
            </a:r>
            <a:endParaRPr sz="1400">
              <a:solidFill>
                <a:srgbClr val="D9D9D9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Talbot Taylor, Branden Applewhite,</a:t>
            </a:r>
            <a:endParaRPr sz="1400">
              <a:solidFill>
                <a:srgbClr val="D9D9D9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Jason Inirio, Arnav Gupta</a:t>
            </a:r>
            <a:endParaRPr sz="1400">
              <a:solidFill>
                <a:srgbClr val="D9D9D9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6175" y="2216725"/>
            <a:ext cx="648443" cy="3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175" y="2216725"/>
            <a:ext cx="648443" cy="3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ess Start 2P"/>
                <a:ea typeface="Press Start 2P"/>
                <a:cs typeface="Press Start 2P"/>
                <a:sym typeface="Press Start 2P"/>
              </a:rPr>
              <a:t>Block Diagram - LFSR Diagram </a:t>
            </a:r>
            <a:endParaRPr sz="16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175" y="1488500"/>
            <a:ext cx="6363650" cy="24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ess Start 2P"/>
                <a:ea typeface="Press Start 2P"/>
                <a:cs typeface="Press Start 2P"/>
                <a:sym typeface="Press Start 2P"/>
              </a:rPr>
              <a:t>Source Code</a:t>
            </a:r>
            <a:endParaRPr sz="16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ess Start 2P"/>
                <a:ea typeface="Press Start 2P"/>
                <a:cs typeface="Press Start 2P"/>
                <a:sym typeface="Press Start 2P"/>
              </a:rPr>
              <a:t>Code Snippet - Backend Mux and LFSR</a:t>
            </a:r>
            <a:endParaRPr sz="16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875" y="1057600"/>
            <a:ext cx="703423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ess Start 2P"/>
                <a:ea typeface="Press Start 2P"/>
                <a:cs typeface="Press Start 2P"/>
                <a:sym typeface="Press Start 2P"/>
              </a:rPr>
              <a:t>Code Snippet - VGA Implementation</a:t>
            </a:r>
            <a:endParaRPr sz="16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6250"/>
            <a:ext cx="8839205" cy="2111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ess Start 2P"/>
                <a:ea typeface="Press Start 2P"/>
                <a:cs typeface="Press Start 2P"/>
                <a:sym typeface="Press Start 2P"/>
              </a:rPr>
              <a:t>Successes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Able to input 4 bit value from keyboard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Able to use Audio Amplifier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LFSR to successfully generate random numbers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Able to output on VGA display with animated sprites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ess Start 2P"/>
                <a:ea typeface="Press Start 2P"/>
                <a:cs typeface="Press Start 2P"/>
                <a:sym typeface="Press Start 2P"/>
              </a:rPr>
              <a:t>Failures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Unable to implement two player functionality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PS2 input allows one input at a time per port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Unable to import MP3 file for music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Difficulty</a:t>
            </a:r>
            <a:r>
              <a:rPr lang="en"/>
              <a:t> </a:t>
            </a:r>
            <a:r>
              <a:rPr lang="en"/>
              <a:t>implementing</a:t>
            </a:r>
            <a:r>
              <a:rPr lang="en"/>
              <a:t> the VGA for more complex art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Spent a lot of time on </a:t>
            </a:r>
            <a:r>
              <a:rPr lang="en"/>
              <a:t>implementation</a:t>
            </a:r>
            <a:r>
              <a:rPr lang="en"/>
              <a:t> that did not work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Attempt to automate the sprite process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Cannot find accurate way to convert standard RGB codes to 12 bit register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Glitch where colors turn darker after a certain y-axis position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ess Start 2P"/>
                <a:ea typeface="Press Start 2P"/>
                <a:cs typeface="Press Start 2P"/>
                <a:sym typeface="Press Start 2P"/>
              </a:rPr>
              <a:t>Thank you! Any Questions?</a:t>
            </a:r>
            <a:endParaRPr sz="16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025" y="1634450"/>
            <a:ext cx="841800" cy="8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507275" y="3684925"/>
            <a:ext cx="1766625" cy="176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9504736">
            <a:off x="2850075" y="-626974"/>
            <a:ext cx="1766624" cy="176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ess Start 2P"/>
                <a:ea typeface="Press Start 2P"/>
                <a:cs typeface="Press Start 2P"/>
                <a:sym typeface="Press Start 2P"/>
              </a:rPr>
              <a:t>Goal/Motivation</a:t>
            </a:r>
            <a:endParaRPr sz="16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game that can be displayed on VGA with a “nostalgic” feel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a fighting game that emulates boxing robots in the future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upon functionalities used in previous labs and put them all together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Incorporate other classes curriculum with game mechanics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ess Start 2P"/>
                <a:ea typeface="Press Start 2P"/>
                <a:cs typeface="Press Start 2P"/>
                <a:sym typeface="Press Start 2P"/>
              </a:rPr>
              <a:t>Functionality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menu before fighting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input control from user through keyboard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 input to decide whether user will land punch or not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computer </a:t>
            </a:r>
            <a:r>
              <a:rPr lang="en"/>
              <a:t>controlled</a:t>
            </a:r>
            <a:r>
              <a:rPr lang="en"/>
              <a:t> opponent for player to fight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background (“fight”) music playing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still images and animations through VGA for better UX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battle after timer ends or health depletes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ess Start 2P"/>
                <a:ea typeface="Press Start 2P"/>
                <a:cs typeface="Press Start 2P"/>
                <a:sym typeface="Press Start 2P"/>
              </a:rPr>
              <a:t>Specifications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000075"/>
            <a:ext cx="7797600" cy="29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Keyboard (PS2)</a:t>
            </a:r>
            <a:endParaRPr sz="1500"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User Input (Only one input)</a:t>
            </a:r>
            <a:endParaRPr sz="11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Audio Amplifier (w/ Earphones)</a:t>
            </a:r>
            <a:endParaRPr sz="1500"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Background Music</a:t>
            </a:r>
            <a:endParaRPr sz="11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VGA Display</a:t>
            </a:r>
            <a:endParaRPr sz="1500"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Display Game Elements (Health, Fighter Animations and Stills)</a:t>
            </a:r>
            <a:endParaRPr sz="11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Game Mechanics</a:t>
            </a:r>
            <a:endParaRPr sz="1500"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LFSR, Different Clock Implementation, Probability of Punch Landing</a:t>
            </a:r>
            <a:endParaRPr sz="11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Seven Segment Display</a:t>
            </a:r>
            <a:endParaRPr sz="1500"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Time Remaining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00" y="2915476"/>
            <a:ext cx="2095325" cy="207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7075" y="709000"/>
            <a:ext cx="2095324" cy="2103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900" y="711093"/>
            <a:ext cx="2095325" cy="2099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7075" y="2901813"/>
            <a:ext cx="2095325" cy="2106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88355" y="156925"/>
            <a:ext cx="3545549" cy="26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81799" y="2877275"/>
            <a:ext cx="2873851" cy="21553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926900" y="366700"/>
            <a:ext cx="12033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Force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143088" y="366700"/>
            <a:ext cx="12033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Brute</a:t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2534850" y="386850"/>
            <a:ext cx="4074300" cy="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ess Start 2P"/>
                <a:ea typeface="Press Start 2P"/>
                <a:cs typeface="Press Start 2P"/>
                <a:sym typeface="Press Start 2P"/>
              </a:rPr>
              <a:t>Current VGA Display</a:t>
            </a:r>
            <a:endParaRPr sz="16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488" y="805050"/>
            <a:ext cx="5649024" cy="423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 title="IMG_5499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3072150" y="279625"/>
            <a:ext cx="29997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Keyboard </a:t>
            </a:r>
            <a:r>
              <a:rPr lang="en"/>
              <a:t> </a:t>
            </a:r>
            <a:r>
              <a:rPr lang="en" sz="16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Demo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ess Start 2P"/>
                <a:ea typeface="Press Start 2P"/>
                <a:cs typeface="Press Start 2P"/>
                <a:sym typeface="Press Start 2P"/>
              </a:rPr>
              <a:t>Block Diagram</a:t>
            </a:r>
            <a:endParaRPr sz="16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ess Start 2P"/>
                <a:ea typeface="Press Start 2P"/>
                <a:cs typeface="Press Start 2P"/>
                <a:sym typeface="Press Start 2P"/>
              </a:rPr>
              <a:t>Block Diagram - General Functionality</a:t>
            </a:r>
            <a:endParaRPr sz="16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188" y="1017725"/>
            <a:ext cx="54736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