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c511f07e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c511f07e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c5ff955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c5ff955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c5ff9551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c5ff9551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c5ff9551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c5ff9551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c5ff955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c5ff955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Scheducation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app to organize your chaotic college life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398775" y="5512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Screens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525" y="876175"/>
            <a:ext cx="5428947" cy="4071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Menu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3966000" y="1678075"/>
            <a:ext cx="4370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Shows the logo from the app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Gives access to settings for the app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Accessed by swiping left on Calendar screen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125" y="768475"/>
            <a:ext cx="3303525" cy="427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2000" y="1790648"/>
            <a:ext cx="1200675" cy="68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/>
        </p:nvSpPr>
        <p:spPr>
          <a:xfrm>
            <a:off x="1529388" y="2680000"/>
            <a:ext cx="14265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No events selected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1572000" y="3526975"/>
            <a:ext cx="1200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What’s New!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4572000" y="1567550"/>
            <a:ext cx="3764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Mainly for managing Labels used for organizing events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Labels can have names and different colors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Labels can be used across the entire app</a:t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825" y="854325"/>
            <a:ext cx="3314350" cy="428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/>
          <p:nvPr/>
        </p:nvSpPr>
        <p:spPr>
          <a:xfrm>
            <a:off x="1978775" y="1377275"/>
            <a:ext cx="1434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Lato"/>
                <a:ea typeface="Lato"/>
                <a:cs typeface="Lato"/>
                <a:sym typeface="Lato"/>
              </a:rPr>
              <a:t>Labels</a:t>
            </a:r>
            <a:endParaRPr b="1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1927425" y="1704875"/>
            <a:ext cx="9882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EC327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EK301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PY212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Chores</a:t>
            </a:r>
            <a:endParaRPr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4794925" y="1567550"/>
            <a:ext cx="3541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Shows the current date at the top left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Shows a description for the current selected event under the calendar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Accessed by swiping right on Main Menu screen or swiping left on Notes screen</a:t>
            </a:r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500" y="673642"/>
            <a:ext cx="3541497" cy="45831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alendar" id="168" name="Google Shape;16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5800" y="2018675"/>
            <a:ext cx="1470074" cy="110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7"/>
          <p:cNvSpPr txBox="1"/>
          <p:nvPr/>
        </p:nvSpPr>
        <p:spPr>
          <a:xfrm>
            <a:off x="1829975" y="3126475"/>
            <a:ext cx="1470000" cy="31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No Event Selected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2" y="1047825"/>
            <a:ext cx="1733900" cy="367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3434675" y="867175"/>
            <a:ext cx="4901700" cy="3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make multiple notes with designated titles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Press the arrow to create new notes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Menu accessed by swiping right from the Calendar screen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