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3" d="100"/>
          <a:sy n="103" d="100"/>
        </p:scale>
        <p:origin x="792" y="1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A276B-898E-9D3B-FCCE-7B84BFF6B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793D2-5C3C-7D91-E33B-57290E4FB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596EC-1E4F-DCFC-601B-7928C228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5465-BF90-4776-9DE6-ADFFBDB8901D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E5DAC-A296-0B3F-FB4C-68C4462B0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10C83-3160-3796-4D9B-B3F7F453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97D8-37F6-4B4E-B0F8-BD69A1152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7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83794-551D-1B26-3610-6D0D555EF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15A15-F149-2798-FDE9-2464BDAE8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05975-6AAA-B07F-4A74-F414F6935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5465-BF90-4776-9DE6-ADFFBDB8901D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C843E-90C3-EF35-03C0-BF51562E3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FA651-0E00-60B2-B6B2-690D2A81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97D8-37F6-4B4E-B0F8-BD69A1152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9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794204-245E-900D-BCBD-93FB7B3FC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BA8B6-BDE2-89C3-9057-ECA06FE8D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E174F-0961-307E-D409-E266F80C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5465-BF90-4776-9DE6-ADFFBDB8901D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5D9B0-77EB-5157-96E6-CB62EAD14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57722-02CF-6D85-441F-EA7A3BA5B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97D8-37F6-4B4E-B0F8-BD69A1152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22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D2BF8-7856-DCAD-C63E-1F05214C7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6FBC6-42D7-91FF-A4D4-5F587DC06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F6888-8B6E-AF13-B525-7BB75A55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5465-BF90-4776-9DE6-ADFFBDB8901D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9B1A2-A17D-0D6E-C6C1-56F5EDAEC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EFF01-4947-FFB6-66F3-022FE762D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97D8-37F6-4B4E-B0F8-BD69A1152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6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1A0B1-3645-7704-5DD2-75069792F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05214-DB73-14F7-1E63-9374A16DC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6DD3E-9140-6DAC-4A5E-550DAE16C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5465-BF90-4776-9DE6-ADFFBDB8901D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8B64D-D45F-CE62-FBD9-D1C96780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5C3EA-E963-2A50-10C3-429EE874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97D8-37F6-4B4E-B0F8-BD69A1152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84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2C95A-54DA-E3C6-4A16-6504E98D6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CF034-5B8C-A5AF-A42F-745E263D2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D2188-07E5-D75C-7459-AFD6BE881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D3FC6-87FE-25B3-7B63-D24DED63E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5465-BF90-4776-9DE6-ADFFBDB8901D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49814-FE21-31F8-E279-54E15788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F7383-C9F3-A784-CAB2-15CD29945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97D8-37F6-4B4E-B0F8-BD69A1152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8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AA737-42B2-03B5-196C-F507AE6ED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81FE4-E9B5-E43D-D8F0-800A2B714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DA43D-6281-3860-E82C-80413E078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604E1A-7A11-64C7-771C-82F8C0AA2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2EF8A1-C86F-8948-D2A7-F1EE12918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8DCCE-2EE3-A706-5465-08F04162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5465-BF90-4776-9DE6-ADFFBDB8901D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3B1FBD-66B4-0BC0-C79B-A0A6F852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E33764-A64A-E270-8844-D99BF0C4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97D8-37F6-4B4E-B0F8-BD69A1152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1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865ED-2C5E-9150-FD2D-D262D00D6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2018C4-BC94-EC72-AF36-6CFCA8792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5465-BF90-4776-9DE6-ADFFBDB8901D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5F2092-6414-248E-DBD9-41DEC2D83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554D8-6E80-121C-8EFE-F49B8576B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97D8-37F6-4B4E-B0F8-BD69A1152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7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AD6BFF-FF4E-031B-72A1-24CE90AA2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5465-BF90-4776-9DE6-ADFFBDB8901D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0B79E-6F06-7991-E64F-1EB17915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94E56-E48D-A335-B7ED-3482C5CB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97D8-37F6-4B4E-B0F8-BD69A1152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3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85F79-220E-5209-2EBB-772691321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28CA6-D431-372C-FFBB-3C8221756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8471A-306F-FFAD-05AC-3159F32AD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296DC-40D3-C289-966B-85683B850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5465-BF90-4776-9DE6-ADFFBDB8901D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4E969-831D-3357-C1CD-CE06A1C45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5043E-98AB-CE02-EB64-FCE8DDFF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97D8-37F6-4B4E-B0F8-BD69A1152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8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81A8-516C-76B3-F125-34DB208E1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6B7738-789D-A8A2-A911-FAF709E69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B469E-B2A0-7ACC-2249-5C16E164C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5D905-913E-D960-1D8F-A7537898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5465-BF90-4776-9DE6-ADFFBDB8901D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DAF34-F25B-3F69-E420-FF7B4282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68C97-35EE-1D8D-6EB9-DFA83DD64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97D8-37F6-4B4E-B0F8-BD69A1152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FF1BAA-4ED1-5BF6-30B0-FBD44C5C9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17CA6-4847-756B-E3D1-A0C3122B6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00B6F-249F-FD3B-55CD-62A8FAAE9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25465-BF90-4776-9DE6-ADFFBDB8901D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3C18F-D1AD-5101-9DE7-CE0D69F78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9B580-009F-E46F-9A10-0B93B7073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897D8-37F6-4B4E-B0F8-BD69A1152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3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875008-7EC6-4FE1-3C19-98BDCE9DB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929"/>
            <a:ext cx="121920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52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J</dc:creator>
  <cp:lastModifiedBy>Jason J</cp:lastModifiedBy>
  <cp:revision>1</cp:revision>
  <dcterms:created xsi:type="dcterms:W3CDTF">2022-10-31T22:30:12Z</dcterms:created>
  <dcterms:modified xsi:type="dcterms:W3CDTF">2022-10-31T23:35:34Z</dcterms:modified>
</cp:coreProperties>
</file>