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3BE1F-2BB2-49C5-B509-446653D97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0EDEFB-43EA-4A95-9FF7-2352D5B7C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7B529A-FA5D-4920-A7F6-25C97BD7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124FF-3A09-48CE-ADA8-9FB85B40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08B360-A147-46CD-985F-4CDE01C0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97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31BDA-34B1-4F0F-B66C-9A6F8F89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49FDC7-3974-4048-8927-2ED74279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D4A81-7669-49FE-A2E7-98349537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35FF0C-10C2-4B31-A3EF-23581792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F20F2B-DAC0-46C4-9FC4-737E5618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5EFB4-467F-4617-9E87-B6BAEB2E0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90B301-58A5-4EE6-BF83-E07986157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95B12-B4FC-4204-BAE9-4829CA0F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AB97C6-FAB7-49D8-9224-76728CE2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4112CE-524D-4F6E-869A-2C9532DE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69F7F-F1D5-4DEF-ABE3-9B786392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6623B6-2951-4491-9CBA-8552ED62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8D293-5BDE-476C-AE39-5DB4E6B9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295C65-7846-4902-94A0-B3BC023A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B15D1-24DE-4217-95FC-D11E706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22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A9750-C324-48BC-8F29-521AA9AC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69B74C-8351-4F36-A0A1-E07ED50D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DF64F2-1533-477F-B1CC-ECF3EF10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9261E8-5A2A-4408-A2DF-94C18899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6F240D-CB7A-4FA5-9C60-50184761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51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5967E-E279-48AB-87E0-7992D23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18E1A-994F-4BEB-8757-69C38DCB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13F106-800D-4793-BEE9-66E750D69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12DB59-D693-44C7-B52A-01050093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D9378-C6EA-47F6-97C0-C1CEFE6D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A019EA-2847-4897-9781-55DA6732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40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AF787-C7CA-4C3C-AA21-BB27736B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C31D49-A80C-461E-86FA-CB3033EB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3FC1F3-0FA5-4EBD-AEFB-34F018A5D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FC493C-A873-4993-A2B1-A4E560E95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5128B3-4551-4352-9E92-F57F9231F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47C32D-D6E6-4294-81AD-06B3C438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767073-9AEA-4A0E-8050-54DAF3AC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25E07F-8636-4E14-B165-72F4E186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7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6BCA2-9DF6-41D5-BA86-03B8094F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CFAF32-9E94-4846-A33B-BB82A06F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284559-2ADA-4F0C-8297-B11981A3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BBC693-1D79-43D3-AD32-E92986D9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8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D31F55-4969-42B6-83C6-5B2FC276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C3666D-7C9D-46E1-89FA-F0221B03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20D9E8-789E-4FB4-9BFC-DA44C27E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AEB36-7DB5-470B-A120-5800D8EC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B1DED7-A98C-4860-B876-8F7ABFD0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CBC35B-50CB-416B-A47B-F2AD709B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F5495C-3EF0-40A2-9FCC-A388790E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BB1399-AC7F-421E-BD02-163CE14F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905303-1FED-420C-8DAE-65F56959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233EE-2A1C-4F64-8EDA-2E9D4196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408DAB-A0CC-496F-8EF5-06B69BA6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82E90B-C8DE-4ECA-9BCC-3699DDA8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DE88B4-958B-447E-895E-0D0C469E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66433F-E105-40DC-9C4B-A9F04F1F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AEBB80-9657-40B8-BF3F-56D5CFF5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97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5C45F4-7FED-471D-8EA9-2622AFE1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D6764C-9C44-444D-A778-BA200B3A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273B87-5256-4390-AFE3-4C3EDC326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4154-B99B-4AFF-90F0-334F6CBD0FE6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1D43C-4D25-4C47-8C08-0F06FFA72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7E0246-4242-4481-B786-FA8CD043D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A8A3-B31D-4F2D-A58A-F673AC989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06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FEBB9-F738-46E6-9212-B3F94234E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Acute Myocardial Infarction Diagram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66C12B-E09C-4F6F-95D2-505C21E3F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93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38F64DD7-9815-49CF-87CF-1CDF4F59E8A5}"/>
              </a:ext>
            </a:extLst>
          </p:cNvPr>
          <p:cNvGrpSpPr/>
          <p:nvPr/>
        </p:nvGrpSpPr>
        <p:grpSpPr>
          <a:xfrm>
            <a:off x="3305175" y="497364"/>
            <a:ext cx="4495800" cy="5863272"/>
            <a:chOff x="0" y="1"/>
            <a:chExt cx="5209694" cy="5841726"/>
          </a:xfrm>
        </p:grpSpPr>
        <p:grpSp>
          <p:nvGrpSpPr>
            <p:cNvPr id="7" name="Group 68">
              <a:extLst>
                <a:ext uri="{FF2B5EF4-FFF2-40B4-BE49-F238E27FC236}">
                  <a16:creationId xmlns:a16="http://schemas.microsoft.com/office/drawing/2014/main" id="{5E7FE622-063D-4F48-B23F-EC830FB16F04}"/>
                </a:ext>
              </a:extLst>
            </p:cNvPr>
            <p:cNvGrpSpPr/>
            <p:nvPr/>
          </p:nvGrpSpPr>
          <p:grpSpPr>
            <a:xfrm>
              <a:off x="0" y="1"/>
              <a:ext cx="5209694" cy="5841726"/>
              <a:chOff x="1168938" y="1"/>
              <a:chExt cx="5209694" cy="5841726"/>
            </a:xfrm>
          </p:grpSpPr>
          <p:grpSp>
            <p:nvGrpSpPr>
              <p:cNvPr id="10" name="Group 64">
                <a:extLst>
                  <a:ext uri="{FF2B5EF4-FFF2-40B4-BE49-F238E27FC236}">
                    <a16:creationId xmlns:a16="http://schemas.microsoft.com/office/drawing/2014/main" id="{CDB4EF45-6BB0-4CD6-A800-7D2314D92C99}"/>
                  </a:ext>
                </a:extLst>
              </p:cNvPr>
              <p:cNvGrpSpPr/>
              <p:nvPr/>
            </p:nvGrpSpPr>
            <p:grpSpPr>
              <a:xfrm>
                <a:off x="1168938" y="1"/>
                <a:ext cx="5209694" cy="5841726"/>
                <a:chOff x="1168938" y="1"/>
                <a:chExt cx="5209694" cy="5841726"/>
              </a:xfrm>
            </p:grpSpPr>
            <p:sp>
              <p:nvSpPr>
                <p:cNvPr id="13" name="Text Box 49">
                  <a:extLst>
                    <a:ext uri="{FF2B5EF4-FFF2-40B4-BE49-F238E27FC236}">
                      <a16:creationId xmlns:a16="http://schemas.microsoft.com/office/drawing/2014/main" id="{F24EF80F-641F-4614-BB3A-4BC87EC5513B}"/>
                    </a:ext>
                  </a:extLst>
                </p:cNvPr>
                <p:cNvSpPr txBox="1"/>
                <p:nvPr/>
              </p:nvSpPr>
              <p:spPr>
                <a:xfrm>
                  <a:off x="1168938" y="5248275"/>
                  <a:ext cx="1752580" cy="59345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OUTCOMES 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Death = 310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Alive = 1048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Text Box 53">
                  <a:extLst>
                    <a:ext uri="{FF2B5EF4-FFF2-40B4-BE49-F238E27FC236}">
                      <a16:creationId xmlns:a16="http://schemas.microsoft.com/office/drawing/2014/main" id="{B4EF1EBD-581C-4CDA-8B67-FA1B2FE25017}"/>
                    </a:ext>
                  </a:extLst>
                </p:cNvPr>
                <p:cNvSpPr txBox="1"/>
                <p:nvPr/>
              </p:nvSpPr>
              <p:spPr>
                <a:xfrm>
                  <a:off x="1304925" y="1"/>
                  <a:ext cx="1841207" cy="571499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ALL COPD RECORDS = 17141</a:t>
                  </a:r>
                  <a:endParaRPr lang="zh-TW" sz="1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9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Admissions(</a:t>
                  </a:r>
                  <a:r>
                    <a:rPr lang="en-US" sz="900" dirty="0" err="1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hadm_id</a:t>
                  </a:r>
                  <a:r>
                    <a:rPr lang="en-US" sz="9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) = 6577</a:t>
                  </a:r>
                  <a:endParaRPr lang="zh-TW" sz="1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9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Patients(</a:t>
                  </a:r>
                  <a:r>
                    <a:rPr lang="en-US" sz="900" dirty="0" err="1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subject_id</a:t>
                  </a:r>
                  <a:r>
                    <a:rPr lang="en-US" sz="9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) = 5044</a:t>
                  </a:r>
                  <a:endParaRPr lang="zh-TW" sz="1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Text Box 54">
                  <a:extLst>
                    <a:ext uri="{FF2B5EF4-FFF2-40B4-BE49-F238E27FC236}">
                      <a16:creationId xmlns:a16="http://schemas.microsoft.com/office/drawing/2014/main" id="{1113A611-E8C7-4CDF-902F-4F5F086FA924}"/>
                    </a:ext>
                  </a:extLst>
                </p:cNvPr>
                <p:cNvSpPr txBox="1"/>
                <p:nvPr/>
              </p:nvSpPr>
              <p:spPr>
                <a:xfrm>
                  <a:off x="1323872" y="1371517"/>
                  <a:ext cx="1775587" cy="623538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RECORDS = 14773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Admissions(hadm_id) = 5726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Patients(subject_id) = 4511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Text Box 55">
                  <a:extLst>
                    <a:ext uri="{FF2B5EF4-FFF2-40B4-BE49-F238E27FC236}">
                      <a16:creationId xmlns:a16="http://schemas.microsoft.com/office/drawing/2014/main" id="{C843A1B5-285A-4E01-B157-202BD3A7B3A0}"/>
                    </a:ext>
                  </a:extLst>
                </p:cNvPr>
                <p:cNvSpPr txBox="1"/>
                <p:nvPr/>
              </p:nvSpPr>
              <p:spPr>
                <a:xfrm>
                  <a:off x="1371580" y="2819400"/>
                  <a:ext cx="2096013" cy="611618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RECORDS = 4511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Admissions(hadm_id) = 4511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Patients(subject_id) = 4511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 Box 56">
                  <a:extLst>
                    <a:ext uri="{FF2B5EF4-FFF2-40B4-BE49-F238E27FC236}">
                      <a16:creationId xmlns:a16="http://schemas.microsoft.com/office/drawing/2014/main" id="{49793DCE-4979-40BF-8B2F-5E4593B614B6}"/>
                    </a:ext>
                  </a:extLst>
                </p:cNvPr>
                <p:cNvSpPr txBox="1"/>
                <p:nvPr/>
              </p:nvSpPr>
              <p:spPr>
                <a:xfrm>
                  <a:off x="1222405" y="3924094"/>
                  <a:ext cx="2838203" cy="533606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RECORDS = 1358 both COPD and Diabetes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Patients(subject_id) = 1358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" name="Straight Arrow Connector 57">
                  <a:extLst>
                    <a:ext uri="{FF2B5EF4-FFF2-40B4-BE49-F238E27FC236}">
                      <a16:creationId xmlns:a16="http://schemas.microsoft.com/office/drawing/2014/main" id="{6C302A15-D1E2-473D-84E6-B6F1F78DD0B5}"/>
                    </a:ext>
                  </a:extLst>
                </p:cNvPr>
                <p:cNvCxnSpPr/>
                <p:nvPr/>
              </p:nvCxnSpPr>
              <p:spPr>
                <a:xfrm>
                  <a:off x="2038350" y="571500"/>
                  <a:ext cx="9525" cy="7772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58">
                  <a:extLst>
                    <a:ext uri="{FF2B5EF4-FFF2-40B4-BE49-F238E27FC236}">
                      <a16:creationId xmlns:a16="http://schemas.microsoft.com/office/drawing/2014/main" id="{1FF971BF-0167-4E28-8948-956F8EFB6477}"/>
                    </a:ext>
                  </a:extLst>
                </p:cNvPr>
                <p:cNvCxnSpPr/>
                <p:nvPr/>
              </p:nvCxnSpPr>
              <p:spPr>
                <a:xfrm>
                  <a:off x="2155160" y="3421286"/>
                  <a:ext cx="0" cy="5030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60">
                  <a:extLst>
                    <a:ext uri="{FF2B5EF4-FFF2-40B4-BE49-F238E27FC236}">
                      <a16:creationId xmlns:a16="http://schemas.microsoft.com/office/drawing/2014/main" id="{45EA4ED0-B765-4596-BC23-D7B520265290}"/>
                    </a:ext>
                  </a:extLst>
                </p:cNvPr>
                <p:cNvCxnSpPr/>
                <p:nvPr/>
              </p:nvCxnSpPr>
              <p:spPr>
                <a:xfrm>
                  <a:off x="2047875" y="1038225"/>
                  <a:ext cx="19240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61">
                  <a:extLst>
                    <a:ext uri="{FF2B5EF4-FFF2-40B4-BE49-F238E27FC236}">
                      <a16:creationId xmlns:a16="http://schemas.microsoft.com/office/drawing/2014/main" id="{D72E8A02-8147-4617-A7B8-D0166CB6DC4F}"/>
                    </a:ext>
                  </a:extLst>
                </p:cNvPr>
                <p:cNvCxnSpPr/>
                <p:nvPr/>
              </p:nvCxnSpPr>
              <p:spPr>
                <a:xfrm>
                  <a:off x="2109850" y="2502725"/>
                  <a:ext cx="19240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62">
                  <a:extLst>
                    <a:ext uri="{FF2B5EF4-FFF2-40B4-BE49-F238E27FC236}">
                      <a16:creationId xmlns:a16="http://schemas.microsoft.com/office/drawing/2014/main" id="{83B1D89D-694B-4A17-9BE5-118BEE61C5C6}"/>
                    </a:ext>
                  </a:extLst>
                </p:cNvPr>
                <p:cNvSpPr txBox="1"/>
                <p:nvPr/>
              </p:nvSpPr>
              <p:spPr>
                <a:xfrm>
                  <a:off x="4103889" y="3494483"/>
                  <a:ext cx="2274743" cy="277418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Missing values more than 15%</a:t>
                  </a:r>
                  <a:endParaRPr lang="zh-TW" sz="1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63">
                  <a:extLst>
                    <a:ext uri="{FF2B5EF4-FFF2-40B4-BE49-F238E27FC236}">
                      <a16:creationId xmlns:a16="http://schemas.microsoft.com/office/drawing/2014/main" id="{3CB115E3-1DED-41AC-B248-832CE55AD3AA}"/>
                    </a:ext>
                  </a:extLst>
                </p:cNvPr>
                <p:cNvSpPr txBox="1"/>
                <p:nvPr/>
              </p:nvSpPr>
              <p:spPr>
                <a:xfrm>
                  <a:off x="3995880" y="699407"/>
                  <a:ext cx="1828800" cy="606879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Length of stay </a:t>
                  </a:r>
                  <a:endParaRPr lang="zh-TW" sz="1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Between 1 day and 28 days </a:t>
                  </a:r>
                  <a:endParaRPr lang="zh-TW" sz="1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1" name="Straight Arrow Connector 65">
                <a:extLst>
                  <a:ext uri="{FF2B5EF4-FFF2-40B4-BE49-F238E27FC236}">
                    <a16:creationId xmlns:a16="http://schemas.microsoft.com/office/drawing/2014/main" id="{6CDFC7D0-D6B8-48E7-8919-6A15FCF8793D}"/>
                  </a:ext>
                </a:extLst>
              </p:cNvPr>
              <p:cNvCxnSpPr/>
              <p:nvPr/>
            </p:nvCxnSpPr>
            <p:spPr>
              <a:xfrm>
                <a:off x="2171670" y="4457466"/>
                <a:ext cx="0" cy="80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67">
                <a:extLst>
                  <a:ext uri="{FF2B5EF4-FFF2-40B4-BE49-F238E27FC236}">
                    <a16:creationId xmlns:a16="http://schemas.microsoft.com/office/drawing/2014/main" id="{3F8889F6-5FDC-4E60-AFD9-A449BF08CBCA}"/>
                  </a:ext>
                </a:extLst>
              </p:cNvPr>
              <p:cNvCxnSpPr/>
              <p:nvPr/>
            </p:nvCxnSpPr>
            <p:spPr>
              <a:xfrm>
                <a:off x="2114550" y="1962150"/>
                <a:ext cx="0" cy="876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1">
              <a:extLst>
                <a:ext uri="{FF2B5EF4-FFF2-40B4-BE49-F238E27FC236}">
                  <a16:creationId xmlns:a16="http://schemas.microsoft.com/office/drawing/2014/main" id="{76800A33-C27D-4166-90F8-67414E042B12}"/>
                </a:ext>
              </a:extLst>
            </p:cNvPr>
            <p:cNvCxnSpPr/>
            <p:nvPr/>
          </p:nvCxnSpPr>
          <p:spPr>
            <a:xfrm>
              <a:off x="1009650" y="3619500"/>
              <a:ext cx="1923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FAAF25C3-211B-45F6-8986-0C0C73626B4E}"/>
                </a:ext>
              </a:extLst>
            </p:cNvPr>
            <p:cNvSpPr txBox="1"/>
            <p:nvPr/>
          </p:nvSpPr>
          <p:spPr>
            <a:xfrm>
              <a:off x="2905125" y="2400300"/>
              <a:ext cx="2274569" cy="25898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Last day of admission for all admissions</a:t>
              </a:r>
              <a:endParaRPr lang="zh-TW" sz="1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4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107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Times New Roman</vt:lpstr>
      <vt:lpstr>Office 佈景主題</vt:lpstr>
      <vt:lpstr>Acute Myocardial Infarction Diagram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Acute Myocardial Infarction Diagram</dc:title>
  <dc:creator>u1089149</dc:creator>
  <cp:lastModifiedBy>u1089149</cp:lastModifiedBy>
  <cp:revision>3</cp:revision>
  <dcterms:created xsi:type="dcterms:W3CDTF">2022-02-28T07:34:53Z</dcterms:created>
  <dcterms:modified xsi:type="dcterms:W3CDTF">2022-02-28T14:10:28Z</dcterms:modified>
</cp:coreProperties>
</file>