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D99714D-E23B-1F41-88A7-EDB5867283C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5884"/>
  </p:normalViewPr>
  <p:slideViewPr>
    <p:cSldViewPr snapToGrid="0" snapToObjects="1">
      <p:cViewPr varScale="1">
        <p:scale>
          <a:sx n="115" d="100"/>
          <a:sy n="115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A73C7-7B08-CA4C-8002-3597EC87D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Semantic Segmentation of Pathological Lung Tissue with Dilated Fully Convolutional Networks</a:t>
            </a:r>
            <a:br>
              <a:rPr lang="zh-TW" altLang="zh-TW" sz="2800" dirty="0"/>
            </a:br>
            <a:endParaRPr kumimoji="1" lang="zh-TW" altLang="en-US" sz="2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85874F-CAC6-1843-AD82-A72E4ED22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 dirty="0"/>
              <a:t>病理肺組織的語義分割與擴張的完全卷積網路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58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75189-CFF1-2A4D-AC80-F991487B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1426F-71AD-E948-A2E5-E5A93B26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1. </a:t>
            </a:r>
            <a:r>
              <a:rPr kumimoji="1" lang="zh-TW" altLang="en-US" dirty="0"/>
              <a:t>研究問題及研究目的為何？</a:t>
            </a:r>
          </a:p>
          <a:p>
            <a:endParaRPr kumimoji="1" lang="zh-TW" altLang="en-US" dirty="0"/>
          </a:p>
          <a:p>
            <a:r>
              <a:rPr kumimoji="1" lang="en-US" altLang="zh-TW" dirty="0"/>
              <a:t>2</a:t>
            </a:r>
            <a:r>
              <a:rPr kumimoji="1" lang="zh-TW" altLang="en-US" dirty="0"/>
              <a:t>、本研究的主要研究假設與研究架構為何？</a:t>
            </a:r>
          </a:p>
          <a:p>
            <a:endParaRPr kumimoji="1" lang="zh-TW" altLang="en-US" dirty="0"/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、研究的主要變項為何（</a:t>
            </a:r>
            <a:r>
              <a:rPr kumimoji="1" lang="en" altLang="zh-TW" dirty="0"/>
              <a:t>Feature, testing, training data</a:t>
            </a:r>
            <a:r>
              <a:rPr kumimoji="1" lang="zh-TW" altLang="en" dirty="0"/>
              <a:t>）？</a:t>
            </a:r>
          </a:p>
          <a:p>
            <a:endParaRPr kumimoji="1" lang="zh-TW" altLang="en" dirty="0"/>
          </a:p>
          <a:p>
            <a:r>
              <a:rPr kumimoji="1" lang="en" altLang="zh-TW" dirty="0"/>
              <a:t>4</a:t>
            </a:r>
            <a:r>
              <a:rPr kumimoji="1" lang="zh-TW" altLang="en" dirty="0"/>
              <a:t>、</a:t>
            </a:r>
            <a:r>
              <a:rPr kumimoji="1" lang="zh-TW" altLang="en-US" dirty="0"/>
              <a:t>本研究使用了那些機器學習或者人工智慧演算法？</a:t>
            </a:r>
          </a:p>
          <a:p>
            <a:endParaRPr kumimoji="1" lang="zh-TW" altLang="en-US" dirty="0"/>
          </a:p>
          <a:p>
            <a:r>
              <a:rPr kumimoji="1" lang="en-US" altLang="zh-TW" dirty="0"/>
              <a:t>5</a:t>
            </a:r>
            <a:r>
              <a:rPr kumimoji="1" lang="zh-TW" altLang="en-US" dirty="0"/>
              <a:t>、主要發現與後續應用</a:t>
            </a:r>
          </a:p>
        </p:txBody>
      </p:sp>
    </p:spTree>
    <p:extLst>
      <p:ext uri="{BB962C8B-B14F-4D97-AF65-F5344CB8AC3E}">
        <p14:creationId xmlns:p14="http://schemas.microsoft.com/office/powerpoint/2010/main" val="199627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C924D-3775-5D41-B619-7DE3A874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1. </a:t>
            </a:r>
            <a:r>
              <a:rPr kumimoji="1" lang="zh-TW" altLang="en-US" dirty="0"/>
              <a:t>研究問題及研究目的為何？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66424F-CF70-0447-AB97-0540D2C7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188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3C921-D034-D642-A0C0-B984FC70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zh-TW" altLang="en-US" dirty="0"/>
              <a:t>、本研究的主要研究假設與研究架構為何？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C9D1C-7619-4C44-9EBF-BA15A186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521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8F3A1-0FFC-104A-A35E-10DDA688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3</a:t>
            </a:r>
            <a:r>
              <a:rPr kumimoji="1" lang="zh-TW" altLang="en-US" dirty="0"/>
              <a:t>、研究的主要變項為何（</a:t>
            </a:r>
            <a:r>
              <a:rPr kumimoji="1" lang="en" altLang="zh-TW" dirty="0"/>
              <a:t>Feature, testing, training data</a:t>
            </a:r>
            <a:r>
              <a:rPr kumimoji="1" lang="zh-TW" altLang="en" dirty="0"/>
              <a:t>）？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279528-7F31-8240-83F0-FC60C681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856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66789-11B2-2043-A12A-6AF0F9FD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4</a:t>
            </a:r>
            <a:r>
              <a:rPr kumimoji="1" lang="zh-TW" altLang="en" dirty="0"/>
              <a:t>、</a:t>
            </a:r>
            <a:r>
              <a:rPr kumimoji="1" lang="zh-TW" altLang="en-US" dirty="0"/>
              <a:t>本研究使用了那些機器學習或者人工智慧演算法？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BA08E-969F-F746-BDB9-6BF4602F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237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230</TotalTime>
  <Words>138</Words>
  <Application>Microsoft Macintosh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天體</vt:lpstr>
      <vt:lpstr>Semantic Segmentation of Pathological Lung Tissue with Dilated Fully Convolutional Networks </vt:lpstr>
      <vt:lpstr>PowerPoint 簡報</vt:lpstr>
      <vt:lpstr>1. 研究問題及研究目的為何？</vt:lpstr>
      <vt:lpstr>2、本研究的主要研究假設與研究架構為何？</vt:lpstr>
      <vt:lpstr>3、研究的主要變項為何（Feature, testing, training data）？</vt:lpstr>
      <vt:lpstr>4、本研究使用了那些機器學習或者人工智慧演算法？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Owen Weng</dc:creator>
  <cp:lastModifiedBy>Owen Weng</cp:lastModifiedBy>
  <cp:revision>4</cp:revision>
  <dcterms:created xsi:type="dcterms:W3CDTF">2021-03-16T10:35:48Z</dcterms:created>
  <dcterms:modified xsi:type="dcterms:W3CDTF">2021-03-16T14:26:01Z</dcterms:modified>
</cp:coreProperties>
</file>