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5174A-63E2-442D-BC03-1F1513D1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D9F413-A485-4196-A525-919172DE5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BD666-5CAA-4F57-B67C-A5DA6ED6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4280F9-B9D6-42EC-8DED-545004B0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B79C1-C764-435E-B0B2-D858A3D8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083FE-F801-4065-9F84-57C76D27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4D4355-3D8D-44D2-8211-5258715F2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8D62E9-47F9-4283-8714-2A49959A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5E670-4769-4D64-A472-5E2A4C32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53611D-B1DF-484E-ADA4-5A2C1ADD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10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B87583-302F-4F2F-A2B9-65B4049BC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5F307-4049-42B2-83DC-0D3CB9AE3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13BBA4-CFE6-4260-9812-FC3C118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5FEA74-3FA1-4F63-9198-E9846C11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04462-85CA-437D-9531-ABC498EC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85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084BD-2A27-4048-8E16-B4711D76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5F7C2-8383-4545-9CCF-83B8F666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9F5A30-BDFF-45A2-A8D3-0083EEE4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B0AA6-09F9-46E5-980D-ED757779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E609E-9C40-4F5B-9B4F-23566162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1CF40-5F8D-45A2-BE99-2EB7924E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A668EC-AD63-4B09-90AE-555AC128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B0AB2B-425E-449B-806D-C2E7AB6C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90A83-60F0-492F-ABE5-1D0ED71B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469636-A0ED-486D-89E2-509736A6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5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63485-C06A-439B-B303-B541B5F6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BCB38-4DCD-4FD6-83A3-AC9AD17D0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67C591-89D3-4C6D-BDD1-6A8B53805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1C7ED-6658-437B-8F72-27C7E45B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847057-9E7F-4AF8-A3CA-111ECDB5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C550C-A8A3-431E-9647-203BEF7F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58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4C597-DC6A-48A4-8183-0DE1771A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0899B4-73CA-454D-BAE5-1C51CF786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98573E-F135-4018-8533-E8C5DFD4A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3D8BCB-EB5F-4BB0-A718-346C3DF93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2F3A54-EA9E-4BFE-84C2-23B957E83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06C9F3-3D3E-4B78-B783-F0634C20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F71CA9-A7DD-4A7B-AA45-B66C2425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20F91F-5607-431B-A0A9-591D57A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46667-1CC8-4FB5-B403-2ABD303A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9C9192-D60C-481A-AAE2-B0056FDD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F4AAC7-682D-4BC5-BEA1-A7FD5135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4CAF96-7E74-4C1E-B804-948CC66C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3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A5218C-F703-4B3A-BB11-2C456DBA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D57F98-8AFF-4104-ADA9-35D96503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E0B03F-1265-4CC7-AFB7-A04173A9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06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0DF91-39B7-4406-8BC9-3F6927AA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786D8-0D90-4AAB-B4C9-8F182779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7D25ED-EE34-4752-A0A6-6715D4CF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6B6197-3992-4687-875E-64B171AE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68E8A-227A-4553-A1E5-36E02396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832211-D48F-4F83-8760-29EEF1B4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8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DE6CC-7B35-445E-A148-2316BA0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97EC6E-F972-48AC-9E59-F490C192D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38990A-B453-4722-B3F6-C1230C879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4D6FEF-1F27-4845-8CEF-4BFA6102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CAB3A0-E688-4DE6-97F6-2DCF548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898EA-3A7D-42BB-BEE3-D371D06F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2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2BF624-DBB7-4E56-9222-2F3BC1CF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6A3322-ABEF-4260-8D61-BF780BF2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C3ECE-7998-4516-BB49-4A46A02FA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A946-DBD6-4020-ACA1-805E372B4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878017-69C9-4096-9D77-7FD07590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CDDA5-7DE5-4081-AA3D-C021BE9F2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8B2B-C7A6-4C2D-BA59-E88DB7195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28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AA87B-39B0-4553-B7BB-99668EC11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論文相關圖形繪製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DC9314-2261-4679-BB96-D7E889C4E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42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F7AB1-C296-48BA-A463-41FB1429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研究架構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5F76877-8FFC-4D1B-A9AE-F56B2CB5BA98}"/>
              </a:ext>
            </a:extLst>
          </p:cNvPr>
          <p:cNvSpPr/>
          <p:nvPr/>
        </p:nvSpPr>
        <p:spPr>
          <a:xfrm>
            <a:off x="3031066" y="2802467"/>
            <a:ext cx="1540934" cy="2027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 analysis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24FD635-586C-4DE9-9AAD-88EF8D3522C7}"/>
              </a:ext>
            </a:extLst>
          </p:cNvPr>
          <p:cNvSpPr/>
          <p:nvPr/>
        </p:nvSpPr>
        <p:spPr>
          <a:xfrm>
            <a:off x="1109132" y="2802467"/>
            <a:ext cx="1540934" cy="2027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95A80B-824F-47FA-91D2-DA557509076D}"/>
              </a:ext>
            </a:extLst>
          </p:cNvPr>
          <p:cNvSpPr txBox="1"/>
          <p:nvPr/>
        </p:nvSpPr>
        <p:spPr>
          <a:xfrm>
            <a:off x="1272116" y="3493182"/>
            <a:ext cx="121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 Data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3A9B1E6-D5D1-4D17-9596-F2C96FB2C45E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50066" y="381634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A0A53F6-7840-4386-AC07-04D94786C5DF}"/>
              </a:ext>
            </a:extLst>
          </p:cNvPr>
          <p:cNvSpPr/>
          <p:nvPr/>
        </p:nvSpPr>
        <p:spPr>
          <a:xfrm>
            <a:off x="4953000" y="2802467"/>
            <a:ext cx="1540934" cy="2027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Data cleaning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613E641-1510-4E5E-BEA6-728C9AD72D76}"/>
              </a:ext>
            </a:extLst>
          </p:cNvPr>
          <p:cNvCxnSpPr/>
          <p:nvPr/>
        </p:nvCxnSpPr>
        <p:spPr>
          <a:xfrm>
            <a:off x="4572000" y="3816347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4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12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論文相關圖形繪製</vt:lpstr>
      <vt:lpstr>研究架構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論文相關圖形繪製</dc:title>
  <dc:creator>u1089149</dc:creator>
  <cp:lastModifiedBy>u1089149</cp:lastModifiedBy>
  <cp:revision>2</cp:revision>
  <dcterms:created xsi:type="dcterms:W3CDTF">2021-09-28T10:45:06Z</dcterms:created>
  <dcterms:modified xsi:type="dcterms:W3CDTF">2021-09-30T04:46:22Z</dcterms:modified>
</cp:coreProperties>
</file>