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5B85D-CA0D-4C79-96C6-F9FF86D7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334E5A-3A9B-4508-B053-5B0CC890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12790-F431-4920-87A7-9DF4DA63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7C145-4C3C-4FD8-B231-39C295DA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50ABD6-B7F8-40C7-97C4-A01767B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6354D-BBDC-488E-8261-707DF824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98A994-26A7-483E-89DC-A54CD8B5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57F61-D288-4F2B-BEE4-DA904CD4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60517-BC0E-450B-8D39-7B89F3E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AC56B-89B9-4D9B-8103-EBA99487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9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6FA1CA-D354-415A-9004-DA6CB3EC6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2354B-48CC-4EC3-B185-2C1F4501A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E30CF-D3EC-4F95-BEEA-ECB54F39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4D84DE-85B2-48C1-A5F6-C445F902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F1679E-EF43-4828-94EE-749AC320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5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777D1-F008-409A-AFB2-5693BCE6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64412-3619-4463-9E46-ABD49A1B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DADC1-3E70-4E50-AFE0-3065897C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C35D6-7C00-4A03-8319-AB357614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85ED5-D111-418D-A75D-7A0ED0D0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94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FC184-E249-475D-B5E4-971F1800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7B41B9-CF74-40A4-B8E4-600B04C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77C392-13CD-4006-A6F4-1858D020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E85021-F38E-4171-9B54-755D169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3669-FB23-4744-A41C-A78CA62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8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D78B4-3260-4EE6-ACBD-1525C23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BDE38-5560-4101-9A1E-2C7920861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8D541B-EFB3-432F-A57A-7F30CA70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DD7E4-8FAD-43B6-BC50-EF80136E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A79E7-0658-44A4-88CC-7601780A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E550CF-43C3-427E-85C4-4364DF97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5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C2922-B407-4958-8559-A78F57CB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1E073-9BD1-44DF-B623-831EFB42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A82C2-76D9-45C9-8E3B-088B31CE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A5F1DA-8B95-41FE-B66A-29B6EDDCD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9E78F5-023D-41A7-B672-E8EEB24D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D5061D-CFBC-41DC-8B92-086C2D83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8C8D13-AEF1-4F7E-A65B-2F445781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D41CFD-F988-47B3-B0D2-2984AE4C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4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47690-6562-4218-9F66-C0164E56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769724-FDEB-4DD0-83C4-D2413529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2C09A3-1351-4257-98DE-1E0E6817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9A69AF-F5D0-4053-949E-6B275FC3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4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1D561A-08F8-443D-BC74-67FCB4BF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14B39-109E-46BC-B509-9A0E45D5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8A72AC-3169-4BDE-B552-D1672ADD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3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B78F1-C0BD-405D-901D-66A5173D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C02BCA-86C0-4257-9FDA-26BADA98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9E3651-6B71-4687-B212-F6F1F2B5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5C7B88-C8A5-4929-A4CD-DA6C4C0D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A8D95-92C5-43B3-B2BC-EA3516CE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C2D73E-CF2E-4731-A2E4-B2F80C3B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1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12F0F-D6AC-47BE-9A52-4F8C167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C49D57-D25A-4004-8B05-7322F6F6F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FA6913-373A-4E08-855F-F60362BC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E8AD66-AB10-456C-9916-2301AA8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77614F-BDBA-4F57-8C7D-3CBD7CF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3B7F33-2C6D-422E-A8F8-31476416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89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6099CA-1A16-45A7-803B-3607229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62324E-37D3-4D25-815D-6B31DDAC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AB81D-C7F3-449C-8F5E-0B08D0100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E774-6D96-44DF-A600-483512FF7741}" type="datetimeFigureOut">
              <a:rPr lang="zh-TW" altLang="en-US" smtClean="0"/>
              <a:t>2022/4/5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27321-49DE-426C-A83C-58B4B0A50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7F922C-58D6-4992-ACA6-DCC60DF02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BE7C-5406-4B66-9B34-60DF37013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9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43059-9C1F-4CE4-843E-BBDEC9861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NBIOT</a:t>
            </a:r>
            <a:r>
              <a:rPr lang="zh-TW" altLang="en-US" dirty="0"/>
              <a:t>程式控制流程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0A4C4C-EF87-4ECA-80EB-67454A3BA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6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31C32-696A-46D1-A62F-19AECAFB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(</a:t>
            </a:r>
            <a:r>
              <a:rPr lang="zh-TW" altLang="en-US" dirty="0"/>
              <a:t>本地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419BAB-D25A-4BCC-B737-6C8C922D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698E4-965D-4C5B-8DDA-8C0C5926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31" y="4558940"/>
            <a:ext cx="8792802" cy="22386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561C9F2-D520-44A7-8203-89746177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26" y="1825625"/>
            <a:ext cx="5420481" cy="24292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E2AF5D-FBB2-447D-96E1-65F84D6999C7}"/>
              </a:ext>
            </a:extLst>
          </p:cNvPr>
          <p:cNvSpPr/>
          <p:nvPr/>
        </p:nvSpPr>
        <p:spPr>
          <a:xfrm>
            <a:off x="5787957" y="2114394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樹梅派與視覺辨識資料的加密確認資料表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不同</a:t>
            </a:r>
            <a:r>
              <a:rPr lang="en-US" altLang="zh-TW" dirty="0"/>
              <a:t>id</a:t>
            </a:r>
            <a:r>
              <a:rPr lang="zh-TW" altLang="en-US" dirty="0"/>
              <a:t>對應之圖有對應之視覺辨識類別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E137C3-7F8B-4487-A9C9-2D49A48F5EBB}"/>
              </a:ext>
            </a:extLst>
          </p:cNvPr>
          <p:cNvSpPr/>
          <p:nvPr/>
        </p:nvSpPr>
        <p:spPr>
          <a:xfrm>
            <a:off x="544672" y="5221661"/>
            <a:ext cx="2594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數值資料進行加密與驗證是否已傳送資料表</a:t>
            </a:r>
          </a:p>
        </p:txBody>
      </p:sp>
    </p:spTree>
    <p:extLst>
      <p:ext uri="{BB962C8B-B14F-4D97-AF65-F5344CB8AC3E}">
        <p14:creationId xmlns:p14="http://schemas.microsoft.com/office/powerpoint/2010/main" val="285919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1B9F0-E440-499A-934E-8A015F87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3595F-F743-46E2-A23A-F71FF7A9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實際傳送到目標資料庫的資料表</a:t>
            </a:r>
            <a:endParaRPr lang="en-US" altLang="zh-TW" dirty="0"/>
          </a:p>
          <a:p>
            <a:r>
              <a:rPr lang="zh-TW" altLang="en-US" dirty="0"/>
              <a:t>內含有辨識後之類別與時間溫度濕度</a:t>
            </a:r>
            <a:r>
              <a:rPr lang="en-US" altLang="zh-TW" dirty="0" err="1"/>
              <a:t>gps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6F1696-CDEA-4A29-9007-6D7724B4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38" y="2947537"/>
            <a:ext cx="744959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604C0-88B5-4B0F-A6AA-6DAA47A0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0EC072-5993-44CB-92B1-47A271EA1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7" b="7130"/>
          <a:stretch/>
        </p:blipFill>
        <p:spPr>
          <a:xfrm>
            <a:off x="2048934" y="139699"/>
            <a:ext cx="8326023" cy="6578601"/>
          </a:xfrm>
        </p:spPr>
      </p:pic>
    </p:spTree>
    <p:extLst>
      <p:ext uri="{BB962C8B-B14F-4D97-AF65-F5344CB8AC3E}">
        <p14:creationId xmlns:p14="http://schemas.microsoft.com/office/powerpoint/2010/main" val="375198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22DC1-9C36-4D96-B666-008FB39B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凱薩加密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E59776-10E8-4E9B-A1AA-FDFE38D2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採用</a:t>
            </a:r>
            <a:r>
              <a:rPr lang="en-US" altLang="zh-TW" dirty="0"/>
              <a:t>16</a:t>
            </a:r>
            <a:r>
              <a:rPr lang="zh-TW" altLang="en-US" dirty="0"/>
              <a:t>位元凱薩加密</a:t>
            </a:r>
            <a:endParaRPr lang="en-US" altLang="zh-TW" dirty="0"/>
          </a:p>
          <a:p>
            <a:r>
              <a:rPr lang="zh-TW" altLang="en-US" dirty="0"/>
              <a:t>將資料依照一定順序進行加密</a:t>
            </a:r>
          </a:p>
        </p:txBody>
      </p:sp>
      <p:pic>
        <p:nvPicPr>
          <p:cNvPr id="2052" name="Picture 4" descr="每日一題】| （古典加密）凱撒密碼（一）簡單的凱撒加密_osc_0vd38ylb - MdEditor">
            <a:extLst>
              <a:ext uri="{FF2B5EF4-FFF2-40B4-BE49-F238E27FC236}">
                <a16:creationId xmlns:a16="http://schemas.microsoft.com/office/drawing/2014/main" id="{AB42F55F-1C88-463D-BDC6-6E9458FE2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2" b="14373"/>
          <a:stretch/>
        </p:blipFill>
        <p:spPr bwMode="auto">
          <a:xfrm>
            <a:off x="3185583" y="2967567"/>
            <a:ext cx="5295900" cy="33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0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E6A818-2587-4620-9B49-575C0CA4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三項交握驗證結構</a:t>
            </a:r>
          </a:p>
        </p:txBody>
      </p:sp>
      <p:pic>
        <p:nvPicPr>
          <p:cNvPr id="1026" name="Picture 2" descr=" 三向交握">
            <a:extLst>
              <a:ext uri="{FF2B5EF4-FFF2-40B4-BE49-F238E27FC236}">
                <a16:creationId xmlns:a16="http://schemas.microsoft.com/office/drawing/2014/main" id="{B5279809-D943-4578-86ED-8E3770D35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855" y="728663"/>
            <a:ext cx="53816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5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B8250-F1FF-426E-B511-7A7200C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NBIOT</a:t>
            </a:r>
            <a:r>
              <a:rPr lang="zh-TW" altLang="en-US" dirty="0"/>
              <a:t>三項交握驗證流程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1B4D2-014D-4DE8-97A3-211BAC0E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NBIOT</a:t>
            </a:r>
            <a:r>
              <a:rPr lang="zh-TW" altLang="en-US" dirty="0"/>
              <a:t>傳送</a:t>
            </a:r>
            <a:r>
              <a:rPr lang="en-US" altLang="zh-TW" dirty="0"/>
              <a:t>SYN</a:t>
            </a:r>
          </a:p>
          <a:p>
            <a:r>
              <a:rPr lang="en-US" altLang="zh-TW" dirty="0"/>
              <a:t>2. PC</a:t>
            </a:r>
            <a:r>
              <a:rPr lang="zh-TW" altLang="en-US" dirty="0"/>
              <a:t> </a:t>
            </a:r>
            <a:r>
              <a:rPr lang="en-US" altLang="zh-TW" dirty="0"/>
              <a:t>Crawler</a:t>
            </a:r>
            <a:r>
              <a:rPr lang="zh-TW" altLang="en-US" dirty="0"/>
              <a:t>將</a:t>
            </a:r>
            <a:r>
              <a:rPr lang="en-US" altLang="zh-TW" dirty="0"/>
              <a:t>SYN</a:t>
            </a:r>
            <a:r>
              <a:rPr lang="zh-TW" altLang="en-US" dirty="0"/>
              <a:t>與</a:t>
            </a:r>
            <a:r>
              <a:rPr lang="en-US" altLang="zh-TW" dirty="0"/>
              <a:t>ACK</a:t>
            </a:r>
            <a:r>
              <a:rPr lang="zh-TW" altLang="en-US" dirty="0"/>
              <a:t>組成</a:t>
            </a:r>
            <a:r>
              <a:rPr lang="en-US" altLang="zh-TW" dirty="0"/>
              <a:t>SYN+ACK</a:t>
            </a:r>
            <a:r>
              <a:rPr lang="zh-TW" altLang="en-US" dirty="0"/>
              <a:t>，並且傳送</a:t>
            </a:r>
            <a:r>
              <a:rPr lang="en-US" altLang="zh-TW" dirty="0"/>
              <a:t>SYN+ACK</a:t>
            </a:r>
          </a:p>
          <a:p>
            <a:r>
              <a:rPr lang="en-US" altLang="zh-TW" dirty="0"/>
              <a:t>3. NBIOT</a:t>
            </a:r>
            <a:r>
              <a:rPr lang="zh-TW" altLang="en-US" dirty="0"/>
              <a:t>接收</a:t>
            </a:r>
            <a:r>
              <a:rPr lang="en-US" altLang="zh-TW" dirty="0"/>
              <a:t>SYN+ACK</a:t>
            </a:r>
            <a:r>
              <a:rPr lang="zh-TW" altLang="en-US" dirty="0"/>
              <a:t>，解析出</a:t>
            </a:r>
            <a:r>
              <a:rPr lang="en-US" altLang="zh-TW" dirty="0"/>
              <a:t>ACK</a:t>
            </a:r>
            <a:r>
              <a:rPr lang="zh-TW" altLang="en-US" dirty="0"/>
              <a:t>並且傳送，更新本地資料庫</a:t>
            </a:r>
            <a:endParaRPr lang="en-US" altLang="zh-TW" dirty="0"/>
          </a:p>
          <a:p>
            <a:r>
              <a:rPr lang="en-US" altLang="zh-TW" dirty="0"/>
              <a:t>4. PC Crawler</a:t>
            </a:r>
            <a:r>
              <a:rPr lang="zh-TW" altLang="en-US" dirty="0"/>
              <a:t>收到正確</a:t>
            </a:r>
            <a:r>
              <a:rPr lang="en-US" altLang="zh-TW" dirty="0"/>
              <a:t>ACK</a:t>
            </a:r>
            <a:r>
              <a:rPr lang="zh-TW" altLang="en-US" dirty="0"/>
              <a:t>，將資料上傳至遠端資料庫</a:t>
            </a:r>
          </a:p>
        </p:txBody>
      </p:sp>
    </p:spTree>
    <p:extLst>
      <p:ext uri="{BB962C8B-B14F-4D97-AF65-F5344CB8AC3E}">
        <p14:creationId xmlns:p14="http://schemas.microsoft.com/office/powerpoint/2010/main" val="314481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AC7A9-1D2A-4239-A2E9-D6F6D2C6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NBIOT</a:t>
            </a:r>
            <a:r>
              <a:rPr lang="zh-TW" altLang="en-US" dirty="0"/>
              <a:t>傳送</a:t>
            </a:r>
            <a:r>
              <a:rPr lang="en-US" altLang="zh-TW" dirty="0"/>
              <a:t>SYN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8D790-2D28-41A2-B7DD-100EEA54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NBIOT</a:t>
            </a:r>
            <a:r>
              <a:rPr lang="zh-TW" altLang="en-US" dirty="0"/>
              <a:t>讀取本地資料庫並且傳送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3FD069-CA93-45D4-9E06-BD19F4C6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147"/>
            <a:ext cx="12192000" cy="22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AC7A9-1D2A-4239-A2E9-D6F6D2C6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PC</a:t>
            </a:r>
            <a:r>
              <a:rPr lang="zh-TW" altLang="en-US" dirty="0"/>
              <a:t> </a:t>
            </a:r>
            <a:r>
              <a:rPr lang="en-US" altLang="zh-TW" dirty="0"/>
              <a:t>Crawler</a:t>
            </a:r>
            <a:r>
              <a:rPr lang="zh-TW" altLang="en-US" dirty="0"/>
              <a:t>傳送</a:t>
            </a:r>
            <a:r>
              <a:rPr lang="en-US" altLang="zh-TW" dirty="0"/>
              <a:t>SYN+ACK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8D790-2D28-41A2-B7DD-100EEA54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將接收之</a:t>
            </a:r>
            <a:r>
              <a:rPr lang="en-US" altLang="zh-TW" dirty="0"/>
              <a:t>SYN</a:t>
            </a:r>
            <a:r>
              <a:rPr lang="zh-TW" altLang="en-US" dirty="0"/>
              <a:t>與</a:t>
            </a:r>
            <a:r>
              <a:rPr lang="en-US" altLang="zh-TW" dirty="0"/>
              <a:t>ACK</a:t>
            </a:r>
            <a:r>
              <a:rPr lang="zh-TW" altLang="en-US" dirty="0"/>
              <a:t>組成</a:t>
            </a:r>
            <a:r>
              <a:rPr lang="en-US" altLang="zh-TW" dirty="0"/>
              <a:t>SYN+ACK</a:t>
            </a:r>
            <a:r>
              <a:rPr lang="zh-TW" altLang="en-US" dirty="0"/>
              <a:t>，並且傳送</a:t>
            </a:r>
            <a:r>
              <a:rPr lang="en-US" altLang="zh-TW" dirty="0"/>
              <a:t>SYN+ACK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E08A97-DC69-41B6-98A3-02972079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19" y="2784021"/>
            <a:ext cx="9383207" cy="17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4AA9F-2BDC-4297-A751-551F411A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3.NBIOT</a:t>
            </a:r>
            <a:r>
              <a:rPr lang="zh-TW" altLang="en-US" dirty="0"/>
              <a:t>解析出</a:t>
            </a:r>
            <a:r>
              <a:rPr lang="en-US" altLang="zh-TW" dirty="0"/>
              <a:t>ACK</a:t>
            </a:r>
            <a:r>
              <a:rPr lang="zh-TW" altLang="en-US" dirty="0"/>
              <a:t>並且傳送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F7057-0F23-48F4-9A88-059EAE85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NBIOT</a:t>
            </a:r>
            <a:r>
              <a:rPr lang="zh-TW" altLang="en-US" dirty="0"/>
              <a:t>接收</a:t>
            </a:r>
            <a:r>
              <a:rPr lang="en-US" altLang="zh-TW" dirty="0"/>
              <a:t>SYN+ACK</a:t>
            </a:r>
            <a:r>
              <a:rPr lang="zh-TW" altLang="en-US" dirty="0"/>
              <a:t>，解析出</a:t>
            </a:r>
            <a:r>
              <a:rPr lang="en-US" altLang="zh-TW" dirty="0"/>
              <a:t>ACK</a:t>
            </a:r>
            <a:r>
              <a:rPr lang="zh-TW" altLang="en-US" dirty="0"/>
              <a:t>並且傳送，更新本地資料庫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606DCD-1F0A-49F0-B00B-3616260C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649"/>
            <a:ext cx="12192000" cy="33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CF271-581A-4D6A-BC9C-D502776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PC Crawler </a:t>
            </a:r>
            <a:r>
              <a:rPr lang="zh-TW" altLang="en-US" dirty="0"/>
              <a:t>解密密文，上傳資料庫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39905-6BFB-4605-A200-A0D65094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EA7DF5-B981-466E-96DF-A8BDC7FB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9" y="2715531"/>
            <a:ext cx="1124106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227</Words>
  <Application>Microsoft Office PowerPoint</Application>
  <PresentationFormat>寬螢幕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NBIOT程式控制流程</vt:lpstr>
      <vt:lpstr>架構圖</vt:lpstr>
      <vt:lpstr>凱薩加密</vt:lpstr>
      <vt:lpstr>三項交握驗證結構</vt:lpstr>
      <vt:lpstr>NBIOT三項交握驗證流程</vt:lpstr>
      <vt:lpstr>1. NBIOT傳送SYN</vt:lpstr>
      <vt:lpstr>2. PC Crawler傳送SYN+ACK</vt:lpstr>
      <vt:lpstr>3.NBIOT解析出ACK並且傳送</vt:lpstr>
      <vt:lpstr>4. PC Crawler 解密密文，上傳資料庫</vt:lpstr>
      <vt:lpstr>資料庫(本地)</vt:lpstr>
      <vt:lpstr>資料庫(目標)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程式控制流程</dc:title>
  <dc:creator>u1089149</dc:creator>
  <cp:lastModifiedBy>u1089149</cp:lastModifiedBy>
  <cp:revision>5</cp:revision>
  <dcterms:created xsi:type="dcterms:W3CDTF">2022-04-05T07:47:36Z</dcterms:created>
  <dcterms:modified xsi:type="dcterms:W3CDTF">2022-04-05T08:10:23Z</dcterms:modified>
</cp:coreProperties>
</file>