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C69A6-6BF0-AB45-98C2-D79CC35FC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8C20A0-0E71-CB48-A7C6-CE0641AAF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FC1B23-9EEF-9042-9146-A9B90A4E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7AED-3A6F-DC4B-91C9-8A0D38F42153}" type="datetimeFigureOut">
              <a:rPr kumimoji="1" lang="zh-TW" altLang="en-US" smtClean="0"/>
              <a:t>2022/3/8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D4D909-59D3-CE48-9131-8C57DF82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7EFBF4-777C-414F-BEE3-A4041802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ED75-0D9A-7C43-92A3-B8C9619282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40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6A35B-66C3-DA45-81BD-0B820BE9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D883E1-84AD-0F42-855B-758F2A504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35FBF1-21D1-3F4C-94ED-E4953D11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7AED-3A6F-DC4B-91C9-8A0D38F42153}" type="datetimeFigureOut">
              <a:rPr kumimoji="1" lang="zh-TW" altLang="en-US" smtClean="0"/>
              <a:t>2022/3/8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B5B1C7-8E60-504E-B3E7-859E0E33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DB974B-5023-CC40-8B3C-1A1FD6C0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ED75-0D9A-7C43-92A3-B8C9619282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152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DBF6D6E-4838-4049-B8C7-7B39C7A69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015A0E-00F2-984B-8F3C-B2DC7061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C9ECEB-FFCF-1B42-8639-67BF1954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7AED-3A6F-DC4B-91C9-8A0D38F42153}" type="datetimeFigureOut">
              <a:rPr kumimoji="1" lang="zh-TW" altLang="en-US" smtClean="0"/>
              <a:t>2022/3/8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49A54B-B974-4146-8372-0E8D645B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4F2EA-713F-B84D-9AAE-BF7201F1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ED75-0D9A-7C43-92A3-B8C9619282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121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A01988-551F-7149-A7A3-EB72995F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49095D-AD65-FD48-9093-292F6D6E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87C8F3-B899-A440-B699-4A6A1D7B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7AED-3A6F-DC4B-91C9-8A0D38F42153}" type="datetimeFigureOut">
              <a:rPr kumimoji="1" lang="zh-TW" altLang="en-US" smtClean="0"/>
              <a:t>2022/3/8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689F23-2241-C643-8018-91C04615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4A2ABF-5019-AA48-85EB-B057FA47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ED75-0D9A-7C43-92A3-B8C9619282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290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51D59-FC55-8448-B886-60610D2A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71BF57-372F-A448-B284-8EA728158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BF18A9-74F5-E04F-BAA5-BACBD1B9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7AED-3A6F-DC4B-91C9-8A0D38F42153}" type="datetimeFigureOut">
              <a:rPr kumimoji="1" lang="zh-TW" altLang="en-US" smtClean="0"/>
              <a:t>2022/3/8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E7F853-21BD-D94B-ADC3-A5B4B1E7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64F6F-9F73-5E41-B525-40CB15DF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ED75-0D9A-7C43-92A3-B8C9619282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801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B4CC3-2474-C747-9BF0-68CC635E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CF8B16-2252-B04F-9464-37B7857D1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262C27-B09A-A644-AFE9-F1E9323B8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CDF7CE-9377-A340-9C02-58AF4A01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7AED-3A6F-DC4B-91C9-8A0D38F42153}" type="datetimeFigureOut">
              <a:rPr kumimoji="1" lang="zh-TW" altLang="en-US" smtClean="0"/>
              <a:t>2022/3/8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C20264-79D2-9C48-B971-9FEAE5CE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F98EFB-C636-1F4C-A4B6-EB451BA0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ED75-0D9A-7C43-92A3-B8C9619282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714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52069-FC1D-5643-963C-5730655E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19D863-115C-4943-B7D9-9C5C9D7D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53EE3C-3E7F-2E43-8639-57836D55F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8F8EA04-2BF9-F34D-A1E2-CDCC6BB6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BCFC74-175F-7845-AA1C-4A7C6872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7880702-7407-A843-8DE5-D1F582EB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7AED-3A6F-DC4B-91C9-8A0D38F42153}" type="datetimeFigureOut">
              <a:rPr kumimoji="1" lang="zh-TW" altLang="en-US" smtClean="0"/>
              <a:t>2022/3/8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A2FD21-AD49-414E-AA37-35585123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DFF3B3-E4A0-754C-8B21-4E976B95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ED75-0D9A-7C43-92A3-B8C9619282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169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EF93E-5D96-B448-BA07-3A4EB4CE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7CE488-81A5-CC4B-92D0-E6451E61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7AED-3A6F-DC4B-91C9-8A0D38F42153}" type="datetimeFigureOut">
              <a:rPr kumimoji="1" lang="zh-TW" altLang="en-US" smtClean="0"/>
              <a:t>2022/3/8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ADD6AF-DB3F-3542-8765-6EDB5D4E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40A4F9-46EF-9E47-87C9-A1AC9080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ED75-0D9A-7C43-92A3-B8C9619282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683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2B0335-5633-384A-AB73-7CF3A20E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7AED-3A6F-DC4B-91C9-8A0D38F42153}" type="datetimeFigureOut">
              <a:rPr kumimoji="1" lang="zh-TW" altLang="en-US" smtClean="0"/>
              <a:t>2022/3/8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A8D8DA4-AF31-7D4A-A824-9AB01F03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ED9011-A119-6542-870B-1FBA6D12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ED75-0D9A-7C43-92A3-B8C9619282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5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937FC-C994-2341-86F9-C440FF72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2055D2-2DA3-B44E-B4DB-2DE0B1E1A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9F2A9C-A996-CB46-96A1-2B07B2B67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FB89A6-9C4D-BD4D-B80F-CABF42BA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7AED-3A6F-DC4B-91C9-8A0D38F42153}" type="datetimeFigureOut">
              <a:rPr kumimoji="1" lang="zh-TW" altLang="en-US" smtClean="0"/>
              <a:t>2022/3/8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3B7ABC-81EF-354D-8ACE-29468804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9BB97E-663D-9444-986F-130ED56C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ED75-0D9A-7C43-92A3-B8C9619282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455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4D5DB-51C0-594E-9610-E5014FF5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81E3F56-5D2D-7746-9E57-5ACEA6720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C7450F-E099-EB4B-AF32-5D17DDB67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8A88D0-5F76-7742-87ED-EA59DBA3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7AED-3A6F-DC4B-91C9-8A0D38F42153}" type="datetimeFigureOut">
              <a:rPr kumimoji="1" lang="zh-TW" altLang="en-US" smtClean="0"/>
              <a:t>2022/3/8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CB83AB-C4DC-5B4A-A70E-F0752DC1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D6757D-03C3-E644-8C6D-4D74C087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8ED75-0D9A-7C43-92A3-B8C9619282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3045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B5AF7F4-8F5C-6847-A4C8-E549A610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A67D85-3782-4240-9096-B96801A50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19805C-35F4-2441-B0EF-B261D39C9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7AED-3A6F-DC4B-91C9-8A0D38F42153}" type="datetimeFigureOut">
              <a:rPr kumimoji="1" lang="zh-TW" altLang="en-US" smtClean="0"/>
              <a:t>2022/3/8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AAD475-E45B-0740-ACE5-D889C27A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64FDAC-96A5-1942-AE78-01A7C62F7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8ED75-0D9A-7C43-92A3-B8C9619282B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668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AECD8-BDAD-D54F-9E29-A1F5C60DC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進度與預期報告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06A18C-B5DC-EF43-80D2-D053B8D4C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翁鼎傑</a:t>
            </a:r>
            <a:endParaRPr kumimoji="1" lang="en-US" altLang="zh-TW" dirty="0"/>
          </a:p>
          <a:p>
            <a:r>
              <a:rPr kumimoji="1" lang="en-US" altLang="zh-TW" dirty="0"/>
              <a:t>20220308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31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506FC-B464-0B4C-9B0C-BFC0675F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專案架構圖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A5E6A1-4E31-9D49-B6B1-0473A1C20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30"/>
          <a:stretch/>
        </p:blipFill>
        <p:spPr>
          <a:xfrm>
            <a:off x="631215" y="1392736"/>
            <a:ext cx="10403229" cy="5598741"/>
          </a:xfrm>
          <a:prstGeom prst="rect">
            <a:avLst/>
          </a:prstGeom>
        </p:spPr>
      </p:pic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E06A55CD-3E80-0649-A661-2661AE14B93A}"/>
              </a:ext>
            </a:extLst>
          </p:cNvPr>
          <p:cNvCxnSpPr>
            <a:cxnSpLocks/>
          </p:cNvCxnSpPr>
          <p:nvPr/>
        </p:nvCxnSpPr>
        <p:spPr>
          <a:xfrm flipV="1">
            <a:off x="631215" y="899576"/>
            <a:ext cx="5201615" cy="27993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501351-D3C0-BC4D-8B6D-B275C3DD85A8}"/>
              </a:ext>
            </a:extLst>
          </p:cNvPr>
          <p:cNvSpPr txBox="1"/>
          <p:nvPr/>
        </p:nvSpPr>
        <p:spPr>
          <a:xfrm>
            <a:off x="2124026" y="18455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目前已測</a:t>
            </a: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16B67CF9-0FA5-9140-A16F-4C1262D0E847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743376" y="1392736"/>
            <a:ext cx="5089454" cy="27993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0D24CC41-B673-0D4F-8D04-EACFF4EFD089}"/>
              </a:ext>
            </a:extLst>
          </p:cNvPr>
          <p:cNvCxnSpPr>
            <a:cxnSpLocks/>
          </p:cNvCxnSpPr>
          <p:nvPr/>
        </p:nvCxnSpPr>
        <p:spPr>
          <a:xfrm>
            <a:off x="7495531" y="1131800"/>
            <a:ext cx="2809449" cy="166062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B6F9482E-89D3-B544-B2CE-ED47F0100466}"/>
              </a:ext>
            </a:extLst>
          </p:cNvPr>
          <p:cNvCxnSpPr>
            <a:cxnSpLocks/>
          </p:cNvCxnSpPr>
          <p:nvPr/>
        </p:nvCxnSpPr>
        <p:spPr>
          <a:xfrm flipH="1" flipV="1">
            <a:off x="7705618" y="708917"/>
            <a:ext cx="2694186" cy="159034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070D304-379F-0D41-8DBB-4825AD5E8939}"/>
              </a:ext>
            </a:extLst>
          </p:cNvPr>
          <p:cNvSpPr txBox="1"/>
          <p:nvPr/>
        </p:nvSpPr>
        <p:spPr>
          <a:xfrm>
            <a:off x="3799900" y="24900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尚未測試</a:t>
            </a:r>
            <a:endParaRPr kumimoji="1"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94AA32-6AAC-9449-A69A-D84261C3A3F8}"/>
              </a:ext>
            </a:extLst>
          </p:cNvPr>
          <p:cNvSpPr txBox="1"/>
          <p:nvPr/>
        </p:nvSpPr>
        <p:spPr>
          <a:xfrm>
            <a:off x="9291808" y="10234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尚未測試</a:t>
            </a:r>
            <a:endParaRPr kumimoji="1"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61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030B2-A406-CA4A-BF88-E452C669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整體開發項目與時程規劃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736BFE-3BE9-9647-9CD0-742DD484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測試</a:t>
            </a:r>
            <a:r>
              <a:rPr kumimoji="1" lang="en-US" altLang="zh-CN" dirty="0"/>
              <a:t>BC20</a:t>
            </a:r>
            <a:r>
              <a:rPr kumimoji="1" lang="zh-CN" altLang="en-US" dirty="0"/>
              <a:t>連線</a:t>
            </a:r>
            <a:r>
              <a:rPr kumimoji="1" lang="en-US" altLang="zh-CN" dirty="0">
                <a:solidFill>
                  <a:srgbClr val="C00000"/>
                </a:solidFill>
              </a:rPr>
              <a:t>(</a:t>
            </a:r>
            <a:r>
              <a:rPr kumimoji="1" lang="zh-CN" altLang="en-US" dirty="0">
                <a:solidFill>
                  <a:srgbClr val="C00000"/>
                </a:solidFill>
              </a:rPr>
              <a:t>已完成</a:t>
            </a:r>
            <a:r>
              <a:rPr kumimoji="1" lang="en-US" altLang="zh-CN" dirty="0">
                <a:solidFill>
                  <a:srgbClr val="C0000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測試</a:t>
            </a:r>
            <a:r>
              <a:rPr kumimoji="1" lang="en-US" altLang="zh-CN" dirty="0"/>
              <a:t>BC20+D1mini</a:t>
            </a:r>
            <a:r>
              <a:rPr kumimoji="1" lang="zh-CN" altLang="en-US" dirty="0"/>
              <a:t>連線</a:t>
            </a:r>
            <a:r>
              <a:rPr kumimoji="1" lang="en-US" altLang="zh-CN" dirty="0">
                <a:solidFill>
                  <a:srgbClr val="C00000"/>
                </a:solidFill>
              </a:rPr>
              <a:t>(</a:t>
            </a:r>
            <a:r>
              <a:rPr kumimoji="1" lang="zh-CN" altLang="en-US" dirty="0">
                <a:solidFill>
                  <a:srgbClr val="C00000"/>
                </a:solidFill>
              </a:rPr>
              <a:t>已完成</a:t>
            </a:r>
            <a:r>
              <a:rPr kumimoji="1" lang="en-US" altLang="zh-CN" dirty="0">
                <a:solidFill>
                  <a:srgbClr val="C00000"/>
                </a:solidFill>
              </a:rPr>
              <a:t>)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測試</a:t>
            </a:r>
            <a:r>
              <a:rPr kumimoji="1" lang="en-US" altLang="zh-CN" dirty="0"/>
              <a:t>BC20+D1mini</a:t>
            </a:r>
            <a:r>
              <a:rPr kumimoji="1" lang="zh-CN" altLang="en-US" dirty="0"/>
              <a:t>發送資料穩定性</a:t>
            </a:r>
            <a:r>
              <a:rPr kumimoji="1" lang="en-US" altLang="zh-CN" dirty="0">
                <a:solidFill>
                  <a:srgbClr val="C00000"/>
                </a:solidFill>
              </a:rPr>
              <a:t>(</a:t>
            </a:r>
            <a:r>
              <a:rPr kumimoji="1" lang="zh-CN" altLang="en-US" dirty="0">
                <a:solidFill>
                  <a:srgbClr val="C00000"/>
                </a:solidFill>
              </a:rPr>
              <a:t>測試中</a:t>
            </a:r>
            <a:r>
              <a:rPr kumimoji="1" lang="en-US" altLang="zh-CN" dirty="0">
                <a:solidFill>
                  <a:srgbClr val="C00000"/>
                </a:solidFill>
              </a:rPr>
              <a:t>)(</a:t>
            </a:r>
            <a:r>
              <a:rPr kumimoji="1" lang="zh-CN" altLang="en-US" dirty="0">
                <a:solidFill>
                  <a:srgbClr val="C00000"/>
                </a:solidFill>
              </a:rPr>
              <a:t>瓶頸中</a:t>
            </a:r>
            <a:r>
              <a:rPr kumimoji="1" lang="en-US" altLang="zh-CN" dirty="0">
                <a:solidFill>
                  <a:srgbClr val="C00000"/>
                </a:solidFill>
              </a:rPr>
              <a:t>)(</a:t>
            </a:r>
            <a:r>
              <a:rPr kumimoji="1" lang="zh-CN" altLang="en-US" dirty="0">
                <a:solidFill>
                  <a:srgbClr val="C00000"/>
                </a:solidFill>
              </a:rPr>
              <a:t>預計</a:t>
            </a:r>
            <a:r>
              <a:rPr kumimoji="1" lang="en-US" altLang="zh-CN" dirty="0">
                <a:solidFill>
                  <a:srgbClr val="C00000"/>
                </a:solidFill>
              </a:rPr>
              <a:t>3/14</a:t>
            </a:r>
            <a:r>
              <a:rPr kumimoji="1" lang="zh-CN" altLang="en-US" dirty="0">
                <a:solidFill>
                  <a:srgbClr val="C00000"/>
                </a:solidFill>
              </a:rPr>
              <a:t>以前排除</a:t>
            </a:r>
            <a:r>
              <a:rPr kumimoji="1" lang="en-US" altLang="zh-CN" dirty="0">
                <a:solidFill>
                  <a:srgbClr val="C00000"/>
                </a:solidFill>
              </a:rPr>
              <a:t>)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重構程式碼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/>
              <a:t>共用程式庫移轉</a:t>
            </a:r>
            <a:r>
              <a:rPr kumimoji="1" lang="en-US" altLang="zh-CN" dirty="0"/>
              <a:t>(SQL/WIFI/Settings)</a:t>
            </a:r>
            <a:r>
              <a:rPr kumimoji="1" lang="en-US" altLang="zh-CN" dirty="0">
                <a:solidFill>
                  <a:srgbClr val="C00000"/>
                </a:solidFill>
              </a:rPr>
              <a:t>(3/14)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/>
              <a:t>開發</a:t>
            </a:r>
            <a:r>
              <a:rPr kumimoji="1" lang="en-US" altLang="zh-TW" dirty="0"/>
              <a:t>BC20</a:t>
            </a:r>
            <a:r>
              <a:rPr kumimoji="1" lang="zh-CN" altLang="en-US" dirty="0"/>
              <a:t>專屬函式庫</a:t>
            </a:r>
            <a:r>
              <a:rPr kumimoji="1" lang="en-US" altLang="zh-CN" dirty="0"/>
              <a:t>(Initial/Send/Received/JSON) </a:t>
            </a:r>
            <a:r>
              <a:rPr kumimoji="1" lang="en-US" altLang="zh-CN" dirty="0">
                <a:solidFill>
                  <a:srgbClr val="C00000"/>
                </a:solidFill>
              </a:rPr>
              <a:t>(3/21)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/>
              <a:t>開發</a:t>
            </a:r>
            <a:r>
              <a:rPr kumimoji="1" lang="en-US" altLang="zh-CN" dirty="0"/>
              <a:t>BC20</a:t>
            </a:r>
            <a:r>
              <a:rPr kumimoji="1" lang="zh-CN" altLang="en-US" dirty="0"/>
              <a:t>流程用函式庫</a:t>
            </a:r>
            <a:r>
              <a:rPr kumimoji="1" lang="en-US" altLang="zh-CN" dirty="0"/>
              <a:t>(Three-way-Validation/Low power) </a:t>
            </a:r>
            <a:r>
              <a:rPr kumimoji="1" lang="en-US" altLang="zh-CN" dirty="0">
                <a:solidFill>
                  <a:srgbClr val="C00000"/>
                </a:solidFill>
              </a:rPr>
              <a:t>(3/28)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CN" altLang="en-US" dirty="0"/>
              <a:t>電腦</a:t>
            </a:r>
            <a:r>
              <a:rPr kumimoji="1" lang="en-US" altLang="zh-CN" dirty="0"/>
              <a:t>Crawler</a:t>
            </a:r>
            <a:r>
              <a:rPr kumimoji="1" lang="zh-CN" altLang="en-US" dirty="0"/>
              <a:t>端改寫</a:t>
            </a:r>
            <a:r>
              <a:rPr kumimoji="1" lang="en-US" altLang="zh-CN" dirty="0">
                <a:solidFill>
                  <a:srgbClr val="C00000"/>
                </a:solidFill>
              </a:rPr>
              <a:t>(4/4)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dirty="0"/>
              <a:t>Optional: GPS/</a:t>
            </a:r>
            <a:r>
              <a:rPr kumimoji="1" lang="en-US" altLang="zh-TW" dirty="0" err="1"/>
              <a:t>Crypted</a:t>
            </a:r>
            <a:r>
              <a:rPr kumimoji="1" lang="en-US" altLang="zh-TW" dirty="0"/>
              <a:t> with D1mini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dirty="0"/>
              <a:t>測試各項與整體</a:t>
            </a:r>
            <a:r>
              <a:rPr kumimoji="1" lang="en-US" altLang="zh-TW" dirty="0">
                <a:solidFill>
                  <a:srgbClr val="C00000"/>
                </a:solidFill>
              </a:rPr>
              <a:t>(4/11)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18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2ABA4-68B1-1A4A-8FA1-417FB547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需求項目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E4BE6-5187-2245-9635-250B8271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實際所需之欄位</a:t>
            </a:r>
            <a:r>
              <a:rPr kumimoji="1" lang="en-US" altLang="zh-CN" dirty="0"/>
              <a:t>(</a:t>
            </a:r>
            <a:r>
              <a:rPr kumimoji="1" lang="zh-CN" altLang="en-US" dirty="0"/>
              <a:t>確立所需之欄位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目前已有以下</a:t>
            </a:r>
            <a:endParaRPr kumimoji="1" lang="en-US" altLang="zh-CN" dirty="0"/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zh-CN" dirty="0"/>
              <a:t>Index(</a:t>
            </a:r>
            <a:r>
              <a:rPr kumimoji="1" lang="zh-CN" altLang="en-US" dirty="0"/>
              <a:t>流水編號</a:t>
            </a:r>
            <a:r>
              <a:rPr kumimoji="1" lang="en-US" altLang="zh-CN" dirty="0"/>
              <a:t>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zh-CN" dirty="0"/>
              <a:t>EID(</a:t>
            </a:r>
            <a:r>
              <a:rPr kumimoji="1" lang="zh-CN" altLang="en-US" dirty="0"/>
              <a:t>證物編號</a:t>
            </a:r>
            <a:r>
              <a:rPr kumimoji="1" lang="en" altLang="zh-CN" dirty="0"/>
              <a:t>Evidence ID</a:t>
            </a:r>
            <a:r>
              <a:rPr kumimoji="1" lang="en-US" altLang="zh-CN" dirty="0"/>
              <a:t>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zh-CN" dirty="0" err="1"/>
              <a:t>EType</a:t>
            </a:r>
            <a:r>
              <a:rPr kumimoji="1" lang="en-US" altLang="zh-CN" dirty="0"/>
              <a:t>(</a:t>
            </a:r>
            <a:r>
              <a:rPr kumimoji="1" lang="zh-CN" altLang="en-US" dirty="0"/>
              <a:t>證物類型</a:t>
            </a:r>
            <a:r>
              <a:rPr kumimoji="1" lang="en" altLang="zh-CN" dirty="0"/>
              <a:t>Evidence Type</a:t>
            </a:r>
            <a:r>
              <a:rPr kumimoji="1" lang="en-US" altLang="zh-CN" dirty="0"/>
              <a:t>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zh-CN" dirty="0"/>
              <a:t>ID(</a:t>
            </a:r>
            <a:r>
              <a:rPr kumimoji="1" lang="zh-CN" altLang="en-US" dirty="0"/>
              <a:t>員警編號</a:t>
            </a:r>
            <a:r>
              <a:rPr kumimoji="1" lang="en-US" altLang="zh-CN" dirty="0"/>
              <a:t>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zh-CN" dirty="0"/>
              <a:t>Time(</a:t>
            </a:r>
            <a:r>
              <a:rPr kumimoji="1" lang="zh-CN" altLang="en-US" dirty="0"/>
              <a:t>時間</a:t>
            </a:r>
            <a:r>
              <a:rPr kumimoji="1" lang="en-US" altLang="zh-CN" dirty="0"/>
              <a:t>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zh-CN" dirty="0"/>
              <a:t>Temperature(</a:t>
            </a:r>
            <a:r>
              <a:rPr kumimoji="1" lang="zh-CN" altLang="en-US" dirty="0"/>
              <a:t>溫度</a:t>
            </a:r>
            <a:r>
              <a:rPr kumimoji="1" lang="en-US" altLang="zh-CN" dirty="0"/>
              <a:t>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zh-CN" dirty="0"/>
              <a:t>Humidity(</a:t>
            </a:r>
            <a:r>
              <a:rPr kumimoji="1" lang="zh-CN" altLang="en-US" dirty="0"/>
              <a:t>濕度</a:t>
            </a:r>
            <a:r>
              <a:rPr kumimoji="1" lang="en-US" altLang="zh-CN" dirty="0"/>
              <a:t>)</a:t>
            </a:r>
          </a:p>
          <a:p>
            <a:pPr marL="1428750" lvl="2" indent="-514350">
              <a:buFont typeface="+mj-lt"/>
              <a:buAutoNum type="arabicPeriod"/>
            </a:pPr>
            <a:r>
              <a:rPr kumimoji="1" lang="en-US" altLang="zh-CN" dirty="0"/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2593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183</Words>
  <Application>Microsoft Macintosh PowerPoint</Application>
  <PresentationFormat>寬螢幕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等线</vt:lpstr>
      <vt:lpstr>等线 Light</vt:lpstr>
      <vt:lpstr>Arial</vt:lpstr>
      <vt:lpstr>Calibri</vt:lpstr>
      <vt:lpstr>Calibri Light</vt:lpstr>
      <vt:lpstr>Office 佈景主題</vt:lpstr>
      <vt:lpstr>進度與預期報告</vt:lpstr>
      <vt:lpstr>專案架構圖</vt:lpstr>
      <vt:lpstr>整體開發項目與時程規劃</vt:lpstr>
      <vt:lpstr>需求項目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20220308進度與預期報告</dc:title>
  <dc:creator>Microsoft Office User</dc:creator>
  <cp:lastModifiedBy>Microsoft Office User</cp:lastModifiedBy>
  <cp:revision>5</cp:revision>
  <dcterms:created xsi:type="dcterms:W3CDTF">2022-03-07T23:09:15Z</dcterms:created>
  <dcterms:modified xsi:type="dcterms:W3CDTF">2022-03-07T23:58:16Z</dcterms:modified>
</cp:coreProperties>
</file>