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75DDE-9F69-46BA-860C-52EE0E1FA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9CC374-7BE8-4089-B1B1-A3CF1B3F4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433B7-7658-46A4-9257-8B9CDD50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E5B1BB-952D-4456-961F-61AA6D9C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453AC-63D4-4EF4-969D-96582C5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23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FAE8B-F75D-4EFA-AF4C-5A67D5FE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9D9967-63A6-42C3-8CF1-2C10F840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ECCF1C-D444-46CA-8595-BD9424D5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1EDFCC-A8D3-4525-9EBB-A1B5A2CA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8E5A91-327D-4318-81E9-26690784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82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0FB2B5-1A04-4B72-80FC-FDBD6EC3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F0019D-0A80-4C82-9D50-25E4692B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44D9E-E433-497E-8B02-A72FA5F9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E6F1A0-DCF7-4639-BFE1-F6D9F306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90B0AD-87C2-4188-B427-14860B60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1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B8E9B-799E-47D3-9B69-5B15A5CB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AD71C-1A63-4584-BBE6-7901E7B9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B6D0B-2B2E-4B7D-9440-010042A2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83099-938F-4205-9280-25542ED6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BD52C-94E5-4000-A6BF-8B22C2E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295AA-C0ED-4760-A74D-07B9EC41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C9FF86-2351-445F-8B11-74A1B6F4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BF1014-E9EE-471C-9F17-C2B0993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5A74A5-AD80-46E6-AE77-763B2940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D6049-B294-4C35-A45D-D3050D4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4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2F503-8F17-476C-BA90-08A792BE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18328-A074-4A23-A43A-2FD84356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2AA2F1-DB20-4317-86E5-2BB47EEF8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462CC4-6C32-4B10-8551-89ED7217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EBB47D-4BA8-4529-A5B4-E6C6B1C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399AF7-CA0B-4E77-8C39-916417EC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5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09F57-917B-4A17-9030-68459305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664-4601-4356-9451-A0ED83D6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65CFB1-77CE-4829-9887-45CBD80E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144E9F-FF7F-40E6-88E3-AE170266B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4EEEB0-B337-45B2-8C8D-7AA4EC102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042F6-DE58-486D-B69A-3D4D6874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A0512C-16AD-4B5A-8743-BD2C14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91CCA8-3E02-46E2-BA54-BC020EE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6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8AC2D-0676-41B0-9925-9CAD25C6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9E6052-FAAE-42DD-BB82-989D9DD7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81084C-EC66-4B22-876D-13A6A507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C77213-B487-4CAD-9135-9A2014CE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97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ED654C-EAAD-4C5C-9131-7D530A10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F21B1E-0137-4756-A002-A070911A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4EC921-0BCF-445C-9960-CACF5E49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66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83120-318B-4E37-BA7D-B9674A56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F7316-6D27-4302-BC7A-E5C82929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60B122-D5A5-49FB-97EE-332503CF5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A1B27B-3802-45E8-96EC-57C41C55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B4A83F-11D4-4F96-8B30-9F87667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89A3B-5A75-49F4-B5B4-DF53EDBC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6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BCE7-56D2-46D7-B2A7-5A0E3C75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813E05-B8FB-461B-93E6-200EFA82E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F68722-1263-4FFB-B47B-1A206FD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214F00-A9E0-4EE1-9FA0-D6FE1AE4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B95FB1-2906-44FD-9719-9EF6A580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478BFF-2B6C-4665-82FF-30560E27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97EE80-9FE1-4B3E-95C4-A4EACB71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722733-8B8B-419E-B1B8-CC969967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322777-1AAC-4BFB-8A5E-9066822E7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7A7D-E74E-4DA9-9D43-42997E91246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51746-2CFE-404F-B0A4-25AB61489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0B24B-9AD8-4E76-ADD0-F5E7C9FA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968D-D2FB-4632-9227-290C153F7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7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1FCCB-20C0-44B3-A405-97FB1DC44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LSTM</a:t>
            </a:r>
            <a:r>
              <a:rPr lang="zh-TW" altLang="en-US" b="1" dirty="0"/>
              <a:t>預測股票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A427B4-37F1-4DC3-80CA-777A22119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51891-7C8F-4E52-A3A9-BDD9D75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BEAD08-5C99-4ACF-ADFA-BB9B8EF3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7" y="3569436"/>
            <a:ext cx="7457728" cy="2773810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174D3F-E074-49AD-A924-563E8145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/>
              <a:t>只使用一層</a:t>
            </a:r>
            <a:r>
              <a:rPr lang="en-US" altLang="zh-TW" dirty="0"/>
              <a:t>LSTM</a:t>
            </a:r>
            <a:r>
              <a:rPr lang="zh-TW" altLang="en-US" dirty="0"/>
              <a:t>層，訓練</a:t>
            </a:r>
            <a:r>
              <a:rPr lang="en-US" altLang="zh-TW" dirty="0"/>
              <a:t>100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  <a:r>
              <a:rPr lang="zh-TW" altLang="en-US" dirty="0"/>
              <a:t>，</a:t>
            </a:r>
            <a:r>
              <a:rPr lang="en-US" altLang="zh-TW" dirty="0" err="1"/>
              <a:t>batch_size</a:t>
            </a:r>
            <a:r>
              <a:rPr lang="zh-TW" altLang="en-US" dirty="0"/>
              <a:t>設為</a:t>
            </a:r>
            <a:r>
              <a:rPr lang="en-US" altLang="zh-TW" dirty="0"/>
              <a:t>16</a:t>
            </a:r>
            <a:r>
              <a:rPr lang="zh-TW" altLang="en-US" dirty="0"/>
              <a:t>，並劃出</a:t>
            </a:r>
            <a:r>
              <a:rPr lang="en-US" altLang="zh-TW" dirty="0"/>
              <a:t>train loss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ABFCB7-3CD5-4258-8FA6-B316E69F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92" y="3569436"/>
            <a:ext cx="4255351" cy="27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1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D861-BF91-423D-A80A-9BC39575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預測圖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8C0A2F-F929-4AFB-8D3C-5D61DC45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1415BC-DB2B-4DB4-AB03-D6D7EB40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4" y="1825625"/>
            <a:ext cx="6983211" cy="49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61151-A35C-4F41-93EC-1787A776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99D3C-7319-43C1-ADD2-F382A6DC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台灣證券交易所</a:t>
            </a:r>
            <a:r>
              <a:rPr lang="en-US" altLang="zh-TW" dirty="0" err="1"/>
              <a:t>TaiwanStockInfo</a:t>
            </a:r>
            <a:endParaRPr lang="en-US" altLang="zh-TW" dirty="0"/>
          </a:p>
          <a:p>
            <a:r>
              <a:rPr lang="zh-TW" altLang="en-US" dirty="0"/>
              <a:t>針對台積電</a:t>
            </a:r>
            <a:r>
              <a:rPr lang="en-US" altLang="zh-TW" dirty="0"/>
              <a:t>(2330-TW)</a:t>
            </a:r>
          </a:p>
          <a:p>
            <a:r>
              <a:rPr lang="en-US" altLang="zh-TW" dirty="0"/>
              <a:t>Start time: 2018-01-02</a:t>
            </a:r>
          </a:p>
          <a:p>
            <a:r>
              <a:rPr lang="en-US" altLang="zh-TW" dirty="0"/>
              <a:t>End time: 2021-01-06</a:t>
            </a:r>
          </a:p>
          <a:p>
            <a:r>
              <a:rPr lang="en-US" altLang="zh-TW" dirty="0"/>
              <a:t>737</a:t>
            </a:r>
            <a:r>
              <a:rPr lang="zh-TW" altLang="en-US" dirty="0"/>
              <a:t>筆天數</a:t>
            </a:r>
            <a:endParaRPr lang="en-US" altLang="zh-TW" dirty="0"/>
          </a:p>
          <a:p>
            <a:r>
              <a:rPr lang="zh-TW" altLang="en-US" dirty="0"/>
              <a:t>訓練集資料有</a:t>
            </a:r>
            <a:r>
              <a:rPr lang="en-US" altLang="zh-TW" dirty="0"/>
              <a:t>406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測試集資料有</a:t>
            </a:r>
            <a:r>
              <a:rPr lang="en-US" altLang="zh-TW" dirty="0"/>
              <a:t>331</a:t>
            </a:r>
            <a:r>
              <a:rPr lang="zh-TW" altLang="en-US" dirty="0"/>
              <a:t>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33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48A24-09C3-48A9-A2A5-F99AEEF8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54F2C0-17F8-4EEF-A410-3CB47ABA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取得的資料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Trading_Volume</a:t>
            </a:r>
            <a:r>
              <a:rPr lang="en-US" altLang="zh-TW" dirty="0"/>
              <a:t>(</a:t>
            </a:r>
            <a:r>
              <a:rPr lang="zh-TW" altLang="en-US" dirty="0"/>
              <a:t>成交量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Trading_money</a:t>
            </a:r>
            <a:r>
              <a:rPr lang="en-US" altLang="zh-TW" dirty="0"/>
              <a:t>(</a:t>
            </a:r>
            <a:r>
              <a:rPr lang="zh-TW" altLang="en-US" dirty="0"/>
              <a:t>成交金額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Trading_turnover</a:t>
            </a:r>
            <a:r>
              <a:rPr lang="en-US" altLang="zh-TW" dirty="0"/>
              <a:t>(</a:t>
            </a:r>
            <a:r>
              <a:rPr lang="zh-TW" altLang="en-US" dirty="0"/>
              <a:t>周轉率</a:t>
            </a:r>
            <a:r>
              <a:rPr lang="en-US" altLang="zh-TW" dirty="0"/>
              <a:t>):</a:t>
            </a:r>
            <a:r>
              <a:rPr lang="zh-TW" altLang="en-US" dirty="0"/>
              <a:t>週轉率高代表股票交易越活絡</a:t>
            </a:r>
          </a:p>
          <a:p>
            <a:r>
              <a:rPr lang="en-US" altLang="zh-TW" dirty="0"/>
              <a:t>close(</a:t>
            </a:r>
            <a:r>
              <a:rPr lang="zh-TW" altLang="en-US" dirty="0"/>
              <a:t>收盤價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date(</a:t>
            </a:r>
            <a:r>
              <a:rPr lang="zh-TW" altLang="en-US" dirty="0"/>
              <a:t>日期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max(</a:t>
            </a:r>
            <a:r>
              <a:rPr lang="zh-TW" altLang="en-US" dirty="0"/>
              <a:t>當日最高價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min(</a:t>
            </a:r>
            <a:r>
              <a:rPr lang="zh-TW" altLang="en-US" dirty="0"/>
              <a:t>當日最低價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open(</a:t>
            </a:r>
            <a:r>
              <a:rPr lang="zh-TW" altLang="en-US" dirty="0"/>
              <a:t>開盤價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spread(</a:t>
            </a:r>
            <a:r>
              <a:rPr lang="zh-TW" altLang="en-US" dirty="0"/>
              <a:t>震幅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stock_id</a:t>
            </a:r>
            <a:r>
              <a:rPr lang="en-US" altLang="zh-TW" dirty="0"/>
              <a:t>(</a:t>
            </a:r>
            <a:r>
              <a:rPr lang="zh-TW" altLang="en-US" dirty="0"/>
              <a:t>股票代碼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0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750BB-70E0-4329-9A0C-119CCA0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19B8F58-8F2D-494E-BF2C-DE79B60B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182" y="1761021"/>
            <a:ext cx="9027635" cy="47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9C0A6-E1A0-4B4B-825A-6711AF1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台積電</a:t>
            </a:r>
            <a:r>
              <a:rPr lang="en-US" altLang="zh-TW" dirty="0"/>
              <a:t>(2330-TW)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F5C62D1-B76B-440E-A48C-5CD132DE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012" y="1305550"/>
            <a:ext cx="12591012" cy="50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74C9F-58D0-4EC6-815F-CAC95E4A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切分</a:t>
            </a:r>
            <a:r>
              <a:rPr lang="en-US" altLang="zh-TW" dirty="0"/>
              <a:t>Train/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37A4E-FFA0-4D44-B864-84A2A673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</a:t>
            </a:r>
            <a:r>
              <a:rPr lang="zh-TW" altLang="en-US" dirty="0"/>
              <a:t>集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2019-09-01</a:t>
            </a:r>
            <a:r>
              <a:rPr lang="zh-TW" altLang="en-US" dirty="0"/>
              <a:t>前之資料</a:t>
            </a:r>
            <a:endParaRPr lang="en-US" altLang="zh-TW" dirty="0"/>
          </a:p>
          <a:p>
            <a:r>
              <a:rPr lang="en-US" altLang="zh-TW" dirty="0"/>
              <a:t>Test</a:t>
            </a:r>
            <a:r>
              <a:rPr lang="zh-TW" altLang="en-US" dirty="0"/>
              <a:t>集</a:t>
            </a:r>
            <a:r>
              <a:rPr lang="en-US" altLang="zh-TW" dirty="0"/>
              <a:t>=2019-09-01</a:t>
            </a:r>
            <a:r>
              <a:rPr lang="zh-TW" altLang="en-US" dirty="0"/>
              <a:t>後之資料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095C8C-1746-4570-BCA3-6E6CCB34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96" y="3163094"/>
            <a:ext cx="7849466" cy="26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9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BD6CB-716E-467A-89CB-46796316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en-US" altLang="zh-TW" dirty="0"/>
              <a:t>reshape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7A2D9-7A1A-460F-9244-16F2B47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將資料做</a:t>
            </a:r>
            <a:r>
              <a:rPr lang="en-US" altLang="zh-TW" dirty="0"/>
              <a:t>reshape</a:t>
            </a:r>
            <a:r>
              <a:rPr lang="zh-TW" altLang="en-US" dirty="0"/>
              <a:t>的動作，使其</a:t>
            </a:r>
            <a:r>
              <a:rPr lang="en-US" altLang="zh-TW" dirty="0"/>
              <a:t>shape</a:t>
            </a:r>
            <a:r>
              <a:rPr lang="zh-TW" altLang="en-US" dirty="0"/>
              <a:t>為</a:t>
            </a:r>
            <a:r>
              <a:rPr lang="en-US" altLang="zh-TW" dirty="0"/>
              <a:t>(</a:t>
            </a:r>
            <a:r>
              <a:rPr lang="zh-TW" altLang="en-US" dirty="0"/>
              <a:t>資料長度</a:t>
            </a:r>
            <a:r>
              <a:rPr lang="en-US" altLang="zh-TW" dirty="0"/>
              <a:t>,1)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55166D-6636-4602-A8E2-D2173AA6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65" y="3701706"/>
            <a:ext cx="8344269" cy="18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4623C-F77A-4F5C-B71C-13E4998E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series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FD3DAF-2375-4123-9607-D5A8B019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迴圈中的</a:t>
            </a:r>
            <a:r>
              <a:rPr lang="en-US" altLang="zh-TW" dirty="0"/>
              <a:t>10</a:t>
            </a:r>
            <a:r>
              <a:rPr lang="zh-TW" altLang="en-US" dirty="0"/>
              <a:t>代表著</a:t>
            </a:r>
            <a:r>
              <a:rPr lang="en-US" altLang="zh-TW" dirty="0"/>
              <a:t>,</a:t>
            </a:r>
            <a:r>
              <a:rPr lang="zh-TW" altLang="en-US" dirty="0"/>
              <a:t>我們將</a:t>
            </a:r>
            <a:r>
              <a:rPr lang="en-US" altLang="zh-TW" dirty="0"/>
              <a:t>10</a:t>
            </a:r>
            <a:r>
              <a:rPr lang="zh-TW" altLang="en-US" dirty="0"/>
              <a:t>天的資料視為一句話</a:t>
            </a:r>
            <a:r>
              <a:rPr lang="en-US" altLang="zh-TW" dirty="0"/>
              <a:t>(</a:t>
            </a:r>
            <a:r>
              <a:rPr lang="zh-TW" altLang="en-US" dirty="0"/>
              <a:t>一個序列的意思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因為序列型資料需要這樣子去呈現才行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而</a:t>
            </a:r>
            <a:r>
              <a:rPr lang="en-US" altLang="zh-TW" dirty="0" err="1"/>
              <a:t>y_train</a:t>
            </a:r>
            <a:r>
              <a:rPr lang="zh-TW" altLang="en-US" dirty="0"/>
              <a:t>則是用第</a:t>
            </a:r>
            <a:r>
              <a:rPr lang="en-US" altLang="zh-TW" dirty="0" err="1"/>
              <a:t>i</a:t>
            </a:r>
            <a:r>
              <a:rPr lang="zh-TW" altLang="en-US" dirty="0"/>
              <a:t>天前的資料來預測第</a:t>
            </a:r>
            <a:r>
              <a:rPr lang="en-US" altLang="zh-TW" dirty="0" err="1"/>
              <a:t>i</a:t>
            </a:r>
            <a:r>
              <a:rPr lang="zh-TW" altLang="en-US" dirty="0"/>
              <a:t>天的股價的意思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C1FB26-AF46-40B8-8E63-8D458F9E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8" y="4016375"/>
            <a:ext cx="829284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01900-D144-4520-80CC-51B298D2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/>
              <a:t>LSTM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F2662-ABC7-42A8-B447-9EAE6A80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Optimizer:adam</a:t>
            </a:r>
            <a:endParaRPr lang="en-US" altLang="zh-TW" dirty="0"/>
          </a:p>
          <a:p>
            <a:r>
              <a:rPr lang="en-US" altLang="zh-TW" dirty="0"/>
              <a:t>Loss:</a:t>
            </a:r>
            <a:r>
              <a:rPr lang="zh-TW" altLang="en-US" dirty="0"/>
              <a:t>均方誤差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3E1FEC-9331-4A03-BF4A-32D6C09F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08" y="1323975"/>
            <a:ext cx="81819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3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245</Words>
  <Application>Microsoft Office PowerPoint</Application>
  <PresentationFormat>寬螢幕</PresentationFormat>
  <Paragraphs>37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透過LSTM預測股票</vt:lpstr>
      <vt:lpstr>datasets</vt:lpstr>
      <vt:lpstr>datasets</vt:lpstr>
      <vt:lpstr>datasets</vt:lpstr>
      <vt:lpstr>台積電(2330-TW)</vt:lpstr>
      <vt:lpstr>切分Train/ Test</vt:lpstr>
      <vt:lpstr>資料reshape</vt:lpstr>
      <vt:lpstr>Time series</vt:lpstr>
      <vt:lpstr>建置LSTM模型</vt:lpstr>
      <vt:lpstr>PowerPoint 簡報</vt:lpstr>
      <vt:lpstr>預測圖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透過LSTM預測股票</dc:title>
  <dc:creator>_</dc:creator>
  <cp:lastModifiedBy>_</cp:lastModifiedBy>
  <cp:revision>6</cp:revision>
  <dcterms:created xsi:type="dcterms:W3CDTF">2021-01-07T01:54:03Z</dcterms:created>
  <dcterms:modified xsi:type="dcterms:W3CDTF">2021-01-07T02:35:52Z</dcterms:modified>
</cp:coreProperties>
</file>