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F9D9BD-665F-49DC-A7A6-60F4E7F6C9CA}" v="4" dt="2022-05-30T00:20:57.3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sen" userId="53062a95-0a29-4e11-89ab-be961c6b6251" providerId="ADAL" clId="{2FF9D9BD-665F-49DC-A7A6-60F4E7F6C9CA}"/>
    <pc:docChg chg="undo custSel addSld delSld modSld">
      <pc:chgData name="Junsen" userId="53062a95-0a29-4e11-89ab-be961c6b6251" providerId="ADAL" clId="{2FF9D9BD-665F-49DC-A7A6-60F4E7F6C9CA}" dt="2022-05-30T00:21:42.679" v="4319" actId="403"/>
      <pc:docMkLst>
        <pc:docMk/>
      </pc:docMkLst>
      <pc:sldChg chg="modSp mod">
        <pc:chgData name="Junsen" userId="53062a95-0a29-4e11-89ab-be961c6b6251" providerId="ADAL" clId="{2FF9D9BD-665F-49DC-A7A6-60F4E7F6C9CA}" dt="2022-05-29T23:33:44.733" v="90" actId="20577"/>
        <pc:sldMkLst>
          <pc:docMk/>
          <pc:sldMk cId="338235477" sldId="256"/>
        </pc:sldMkLst>
        <pc:spChg chg="mod">
          <ac:chgData name="Junsen" userId="53062a95-0a29-4e11-89ab-be961c6b6251" providerId="ADAL" clId="{2FF9D9BD-665F-49DC-A7A6-60F4E7F6C9CA}" dt="2022-05-29T23:33:23.948" v="40" actId="20577"/>
          <ac:spMkLst>
            <pc:docMk/>
            <pc:sldMk cId="338235477" sldId="256"/>
            <ac:spMk id="2" creationId="{2310A52E-DCEF-47AF-928B-6B67F477B0D9}"/>
          </ac:spMkLst>
        </pc:spChg>
        <pc:spChg chg="mod">
          <ac:chgData name="Junsen" userId="53062a95-0a29-4e11-89ab-be961c6b6251" providerId="ADAL" clId="{2FF9D9BD-665F-49DC-A7A6-60F4E7F6C9CA}" dt="2022-05-29T23:33:44.733" v="90" actId="20577"/>
          <ac:spMkLst>
            <pc:docMk/>
            <pc:sldMk cId="338235477" sldId="256"/>
            <ac:spMk id="3" creationId="{A75D50BF-BC6E-42F2-99E9-380E528A411D}"/>
          </ac:spMkLst>
        </pc:spChg>
      </pc:sldChg>
      <pc:sldChg chg="delSp add del mod">
        <pc:chgData name="Junsen" userId="53062a95-0a29-4e11-89ab-be961c6b6251" providerId="ADAL" clId="{2FF9D9BD-665F-49DC-A7A6-60F4E7F6C9CA}" dt="2022-05-29T23:45:56.046" v="1399" actId="47"/>
        <pc:sldMkLst>
          <pc:docMk/>
          <pc:sldMk cId="891946412" sldId="257"/>
        </pc:sldMkLst>
        <pc:graphicFrameChg chg="del">
          <ac:chgData name="Junsen" userId="53062a95-0a29-4e11-89ab-be961c6b6251" providerId="ADAL" clId="{2FF9D9BD-665F-49DC-A7A6-60F4E7F6C9CA}" dt="2022-05-29T23:45:54.909" v="1398" actId="478"/>
          <ac:graphicFrameMkLst>
            <pc:docMk/>
            <pc:sldMk cId="891946412" sldId="257"/>
            <ac:graphicFrameMk id="4" creationId="{57CB9900-8D38-4CB9-B21E-C456ABC073C9}"/>
          </ac:graphicFrameMkLst>
        </pc:graphicFrameChg>
      </pc:sldChg>
      <pc:sldChg chg="addSp delSp modSp new mod">
        <pc:chgData name="Junsen" userId="53062a95-0a29-4e11-89ab-be961c6b6251" providerId="ADAL" clId="{2FF9D9BD-665F-49DC-A7A6-60F4E7F6C9CA}" dt="2022-05-29T23:55:06.544" v="2697" actId="1038"/>
        <pc:sldMkLst>
          <pc:docMk/>
          <pc:sldMk cId="2798282264" sldId="258"/>
        </pc:sldMkLst>
        <pc:spChg chg="mod">
          <ac:chgData name="Junsen" userId="53062a95-0a29-4e11-89ab-be961c6b6251" providerId="ADAL" clId="{2FF9D9BD-665F-49DC-A7A6-60F4E7F6C9CA}" dt="2022-05-29T23:34:57.167" v="115" actId="20577"/>
          <ac:spMkLst>
            <pc:docMk/>
            <pc:sldMk cId="2798282264" sldId="258"/>
            <ac:spMk id="2" creationId="{55B92597-0464-4586-BFF3-017CD26236B1}"/>
          </ac:spMkLst>
        </pc:spChg>
        <pc:spChg chg="mod">
          <ac:chgData name="Junsen" userId="53062a95-0a29-4e11-89ab-be961c6b6251" providerId="ADAL" clId="{2FF9D9BD-665F-49DC-A7A6-60F4E7F6C9CA}" dt="2022-05-29T23:54:40.826" v="2661" actId="20577"/>
          <ac:spMkLst>
            <pc:docMk/>
            <pc:sldMk cId="2798282264" sldId="258"/>
            <ac:spMk id="3" creationId="{4B482345-CD8D-44A2-BCB7-6426DF80877F}"/>
          </ac:spMkLst>
        </pc:spChg>
        <pc:picChg chg="add del">
          <ac:chgData name="Junsen" userId="53062a95-0a29-4e11-89ab-be961c6b6251" providerId="ADAL" clId="{2FF9D9BD-665F-49DC-A7A6-60F4E7F6C9CA}" dt="2022-05-29T23:40:42.067" v="561" actId="22"/>
          <ac:picMkLst>
            <pc:docMk/>
            <pc:sldMk cId="2798282264" sldId="258"/>
            <ac:picMk id="5" creationId="{0CED689E-E249-41D8-8100-7875DB4C764D}"/>
          </ac:picMkLst>
        </pc:picChg>
        <pc:picChg chg="add del mod">
          <ac:chgData name="Junsen" userId="53062a95-0a29-4e11-89ab-be961c6b6251" providerId="ADAL" clId="{2FF9D9BD-665F-49DC-A7A6-60F4E7F6C9CA}" dt="2022-05-29T23:41:02.065" v="575" actId="478"/>
          <ac:picMkLst>
            <pc:docMk/>
            <pc:sldMk cId="2798282264" sldId="258"/>
            <ac:picMk id="7" creationId="{2AA9DD59-66C7-4CF8-AE6B-AA1614CBB565}"/>
          </ac:picMkLst>
        </pc:picChg>
        <pc:picChg chg="add del mod">
          <ac:chgData name="Junsen" userId="53062a95-0a29-4e11-89ab-be961c6b6251" providerId="ADAL" clId="{2FF9D9BD-665F-49DC-A7A6-60F4E7F6C9CA}" dt="2022-05-29T23:46:10.490" v="1402" actId="478"/>
          <ac:picMkLst>
            <pc:docMk/>
            <pc:sldMk cId="2798282264" sldId="258"/>
            <ac:picMk id="9" creationId="{FBC3E3EE-CE8B-44CA-84EE-A42D12AE56C0}"/>
          </ac:picMkLst>
        </pc:picChg>
        <pc:picChg chg="add mod ord">
          <ac:chgData name="Junsen" userId="53062a95-0a29-4e11-89ab-be961c6b6251" providerId="ADAL" clId="{2FF9D9BD-665F-49DC-A7A6-60F4E7F6C9CA}" dt="2022-05-29T23:55:06.544" v="2697" actId="1038"/>
          <ac:picMkLst>
            <pc:docMk/>
            <pc:sldMk cId="2798282264" sldId="258"/>
            <ac:picMk id="11" creationId="{90D1F766-F430-476D-B842-E07338E8B559}"/>
          </ac:picMkLst>
        </pc:picChg>
        <pc:picChg chg="add mod modCrop">
          <ac:chgData name="Junsen" userId="53062a95-0a29-4e11-89ab-be961c6b6251" providerId="ADAL" clId="{2FF9D9BD-665F-49DC-A7A6-60F4E7F6C9CA}" dt="2022-05-29T23:54:56.415" v="2689" actId="732"/>
          <ac:picMkLst>
            <pc:docMk/>
            <pc:sldMk cId="2798282264" sldId="258"/>
            <ac:picMk id="13" creationId="{A3B43D7B-9F64-4C14-B555-85726BA17365}"/>
          </ac:picMkLst>
        </pc:picChg>
      </pc:sldChg>
      <pc:sldChg chg="modSp new del mod">
        <pc:chgData name="Junsen" userId="53062a95-0a29-4e11-89ab-be961c6b6251" providerId="ADAL" clId="{2FF9D9BD-665F-49DC-A7A6-60F4E7F6C9CA}" dt="2022-05-30T00:00:11.199" v="3681" actId="47"/>
        <pc:sldMkLst>
          <pc:docMk/>
          <pc:sldMk cId="1863818897" sldId="259"/>
        </pc:sldMkLst>
        <pc:spChg chg="mod">
          <ac:chgData name="Junsen" userId="53062a95-0a29-4e11-89ab-be961c6b6251" providerId="ADAL" clId="{2FF9D9BD-665F-49DC-A7A6-60F4E7F6C9CA}" dt="2022-05-29T23:47:55.332" v="1598" actId="20577"/>
          <ac:spMkLst>
            <pc:docMk/>
            <pc:sldMk cId="1863818897" sldId="259"/>
            <ac:spMk id="2" creationId="{EFFD2573-C48B-486A-B4C9-3E9C66A56AD8}"/>
          </ac:spMkLst>
        </pc:spChg>
        <pc:spChg chg="mod">
          <ac:chgData name="Junsen" userId="53062a95-0a29-4e11-89ab-be961c6b6251" providerId="ADAL" clId="{2FF9D9BD-665F-49DC-A7A6-60F4E7F6C9CA}" dt="2022-05-29T23:48:31.859" v="1727" actId="20577"/>
          <ac:spMkLst>
            <pc:docMk/>
            <pc:sldMk cId="1863818897" sldId="259"/>
            <ac:spMk id="3" creationId="{2BD396C9-5E95-45BD-89B2-763BB8D0660D}"/>
          </ac:spMkLst>
        </pc:spChg>
      </pc:sldChg>
      <pc:sldChg chg="modSp new mod">
        <pc:chgData name="Junsen" userId="53062a95-0a29-4e11-89ab-be961c6b6251" providerId="ADAL" clId="{2FF9D9BD-665F-49DC-A7A6-60F4E7F6C9CA}" dt="2022-05-30T00:03:32.481" v="4008" actId="20577"/>
        <pc:sldMkLst>
          <pc:docMk/>
          <pc:sldMk cId="3944417985" sldId="260"/>
        </pc:sldMkLst>
        <pc:spChg chg="mod">
          <ac:chgData name="Junsen" userId="53062a95-0a29-4e11-89ab-be961c6b6251" providerId="ADAL" clId="{2FF9D9BD-665F-49DC-A7A6-60F4E7F6C9CA}" dt="2022-05-29T23:43:08.016" v="881" actId="20577"/>
          <ac:spMkLst>
            <pc:docMk/>
            <pc:sldMk cId="3944417985" sldId="260"/>
            <ac:spMk id="2" creationId="{F470A05A-DC3A-45DD-A7FC-CF17E121C439}"/>
          </ac:spMkLst>
        </pc:spChg>
        <pc:spChg chg="mod">
          <ac:chgData name="Junsen" userId="53062a95-0a29-4e11-89ab-be961c6b6251" providerId="ADAL" clId="{2FF9D9BD-665F-49DC-A7A6-60F4E7F6C9CA}" dt="2022-05-30T00:03:32.481" v="4008" actId="20577"/>
          <ac:spMkLst>
            <pc:docMk/>
            <pc:sldMk cId="3944417985" sldId="260"/>
            <ac:spMk id="3" creationId="{73652DB5-5E8E-40BC-9E16-99C744084F18}"/>
          </ac:spMkLst>
        </pc:spChg>
      </pc:sldChg>
      <pc:sldChg chg="modSp new mod">
        <pc:chgData name="Junsen" userId="53062a95-0a29-4e11-89ab-be961c6b6251" providerId="ADAL" clId="{2FF9D9BD-665F-49DC-A7A6-60F4E7F6C9CA}" dt="2022-05-30T00:03:57.340" v="4039" actId="20577"/>
        <pc:sldMkLst>
          <pc:docMk/>
          <pc:sldMk cId="3564576798" sldId="261"/>
        </pc:sldMkLst>
        <pc:spChg chg="mod">
          <ac:chgData name="Junsen" userId="53062a95-0a29-4e11-89ab-be961c6b6251" providerId="ADAL" clId="{2FF9D9BD-665F-49DC-A7A6-60F4E7F6C9CA}" dt="2022-05-29T23:54:03.242" v="2633" actId="20577"/>
          <ac:spMkLst>
            <pc:docMk/>
            <pc:sldMk cId="3564576798" sldId="261"/>
            <ac:spMk id="2" creationId="{1709C51B-ED01-43F6-82D1-DD379E5AD8E6}"/>
          </ac:spMkLst>
        </pc:spChg>
        <pc:spChg chg="mod">
          <ac:chgData name="Junsen" userId="53062a95-0a29-4e11-89ab-be961c6b6251" providerId="ADAL" clId="{2FF9D9BD-665F-49DC-A7A6-60F4E7F6C9CA}" dt="2022-05-30T00:03:57.340" v="4039" actId="20577"/>
          <ac:spMkLst>
            <pc:docMk/>
            <pc:sldMk cId="3564576798" sldId="261"/>
            <ac:spMk id="3" creationId="{4AF70F50-ED60-4886-A064-BCC4D2C4373B}"/>
          </ac:spMkLst>
        </pc:spChg>
      </pc:sldChg>
      <pc:sldChg chg="modSp add mod">
        <pc:chgData name="Junsen" userId="53062a95-0a29-4e11-89ab-be961c6b6251" providerId="ADAL" clId="{2FF9D9BD-665F-49DC-A7A6-60F4E7F6C9CA}" dt="2022-05-30T00:07:00.383" v="4294" actId="20577"/>
        <pc:sldMkLst>
          <pc:docMk/>
          <pc:sldMk cId="950083737" sldId="262"/>
        </pc:sldMkLst>
        <pc:spChg chg="mod">
          <ac:chgData name="Junsen" userId="53062a95-0a29-4e11-89ab-be961c6b6251" providerId="ADAL" clId="{2FF9D9BD-665F-49DC-A7A6-60F4E7F6C9CA}" dt="2022-05-30T00:00:15.121" v="3684" actId="20577"/>
          <ac:spMkLst>
            <pc:docMk/>
            <pc:sldMk cId="950083737" sldId="262"/>
            <ac:spMk id="2" creationId="{EFFD2573-C48B-486A-B4C9-3E9C66A56AD8}"/>
          </ac:spMkLst>
        </pc:spChg>
        <pc:spChg chg="mod">
          <ac:chgData name="Junsen" userId="53062a95-0a29-4e11-89ab-be961c6b6251" providerId="ADAL" clId="{2FF9D9BD-665F-49DC-A7A6-60F4E7F6C9CA}" dt="2022-05-30T00:07:00.383" v="4294" actId="20577"/>
          <ac:spMkLst>
            <pc:docMk/>
            <pc:sldMk cId="950083737" sldId="262"/>
            <ac:spMk id="3" creationId="{2BD396C9-5E95-45BD-89B2-763BB8D0660D}"/>
          </ac:spMkLst>
        </pc:spChg>
      </pc:sldChg>
      <pc:sldChg chg="addSp delSp modSp new mod">
        <pc:chgData name="Junsen" userId="53062a95-0a29-4e11-89ab-be961c6b6251" providerId="ADAL" clId="{2FF9D9BD-665F-49DC-A7A6-60F4E7F6C9CA}" dt="2022-05-30T00:21:42.679" v="4319" actId="403"/>
        <pc:sldMkLst>
          <pc:docMk/>
          <pc:sldMk cId="401013624" sldId="263"/>
        </pc:sldMkLst>
        <pc:spChg chg="mod">
          <ac:chgData name="Junsen" userId="53062a95-0a29-4e11-89ab-be961c6b6251" providerId="ADAL" clId="{2FF9D9BD-665F-49DC-A7A6-60F4E7F6C9CA}" dt="2022-05-30T00:21:00.917" v="4297"/>
          <ac:spMkLst>
            <pc:docMk/>
            <pc:sldMk cId="401013624" sldId="263"/>
            <ac:spMk id="2" creationId="{E683CD43-03A0-43A5-96E1-18B62B0C0EE5}"/>
          </ac:spMkLst>
        </pc:spChg>
        <pc:spChg chg="del">
          <ac:chgData name="Junsen" userId="53062a95-0a29-4e11-89ab-be961c6b6251" providerId="ADAL" clId="{2FF9D9BD-665F-49DC-A7A6-60F4E7F6C9CA}" dt="2022-05-30T00:21:02.587" v="4298" actId="478"/>
          <ac:spMkLst>
            <pc:docMk/>
            <pc:sldMk cId="401013624" sldId="263"/>
            <ac:spMk id="3" creationId="{F0119E2E-9F0E-492D-82F5-709502FE8F8C}"/>
          </ac:spMkLst>
        </pc:spChg>
        <pc:graphicFrameChg chg="add mod modGraphic">
          <ac:chgData name="Junsen" userId="53062a95-0a29-4e11-89ab-be961c6b6251" providerId="ADAL" clId="{2FF9D9BD-665F-49DC-A7A6-60F4E7F6C9CA}" dt="2022-05-30T00:21:42.679" v="4319" actId="403"/>
          <ac:graphicFrameMkLst>
            <pc:docMk/>
            <pc:sldMk cId="401013624" sldId="263"/>
            <ac:graphicFrameMk id="4" creationId="{BFAD55A0-B6D3-4C6B-B975-AEF06C53AE3D}"/>
          </ac:graphicFrameMkLst>
        </pc:graphicFrameChg>
      </pc:sldChg>
    </pc:docChg>
  </pc:docChgLst>
</pc:chgInfo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jasonjia\Dropbox\02_jason_personal\cmsc_courses\cmsc_27200\project\03_find_solutions\project_score_tracker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Sheet2!$D$19:$NP$19</cx:f>
        <cx:lvl ptCount="377" formatCode="General">
          <cx:pt idx="0">0</cx:pt>
          <cx:pt idx="1">-0.024390243902439025</cx:pt>
          <cx:pt idx="2">-0.0080929653455073663</cx:pt>
          <cx:pt idx="3">-0.053651570787433697</cx:pt>
          <cx:pt idx="4">-0.0056180796712787043</cx:pt>
          <cx:pt idx="5">-0.0010503812265981241</cx:pt>
          <cx:pt idx="6">-0.00031750287516492512</cx:pt>
          <cx:pt idx="7">-0.017369727047146403</cx:pt>
          <cx:pt idx="8">-0.0085592011412268191</cx:pt>
          <cx:pt idx="9">-0.034561553841759497</cx:pt>
          <cx:pt idx="10">-0.04761344178082192</cx:pt>
          <cx:pt idx="11">-0.0053206942439975261</cx:pt>
          <cx:pt idx="12">-0.014821639678072134</cx:pt>
          <cx:pt idx="13">-0.0083391084149782076</cx:pt>
          <cx:pt idx="14">-0.049420205525711497</cx:pt>
          <cx:pt idx="15">-0.013895714181156617</cx:pt>
          <cx:pt idx="16">-0.049716731178685018</cx:pt>
          <cx:pt idx="17">-0.003646811802409106</cx:pt>
          <cx:pt idx="18">-0.010097232610321616</cx:pt>
          <cx:pt idx="19">-0.090071979767849031</cx:pt>
          <cx:pt idx="20">-0.0025422189940076268</cx:pt>
          <cx:pt idx="21">-0.012084546451393353</cx:pt>
          <cx:pt idx="22">-0.082960285673522469</cx:pt>
          <cx:pt idx="23">-0.02366110366992007</cx:pt>
          <cx:pt idx="24">-0.025768042402471804</cx:pt>
          <cx:pt idx="25">-0.040198750230770831</cx:pt>
          <cx:pt idx="26">-0.051094458635920471</cx:pt>
          <cx:pt idx="27">-0.056909050962244051</cx:pt>
          <cx:pt idx="28">-0.029413192473464179</cx:pt>
          <cx:pt idx="29">-0.011100359918369843</cx:pt>
          <cx:pt idx="30">-0.00382569409021351</cx:pt>
          <cx:pt idx="31">-0.0060582115106018698</cx:pt>
          <cx:pt idx="32">-0.082481484610402417</cx:pt>
          <cx:pt idx="33">-0.016891891891891893</cx:pt>
          <cx:pt idx="34">-0.0055848606944365036</cx:pt>
          <cx:pt idx="35">-0.004334306982003204</cx:pt>
          <cx:pt idx="36">-4.5448347952551926e-05</cx:pt>
          <cx:pt idx="37">-0.027322404371584699</cx:pt>
          <cx:pt idx="38">-0.054662379421221867</cx:pt>
          <cx:pt idx="39">-0.091776647420034829</cx:pt>
          <cx:pt idx="40">-0.026795284030010719</cx:pt>
        </cx:lvl>
      </cx:numDim>
    </cx:data>
  </cx:chartData>
  <cx:chart>
    <cx:title pos="t" align="ctr" overlay="0">
      <cx:tx>
        <cx:txData>
          <cx:v>% difference between [noname]'s scores and leaderboard max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2000"/>
          </a:pPr>
          <a:r>
            <a:rPr lang="en-US" sz="20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% difference between [noname]'s scores and leaderboard max</a:t>
          </a:r>
        </a:p>
      </cx:txPr>
    </cx:title>
    <cx:plotArea>
      <cx:plotAreaRegion>
        <cx:series layoutId="clusteredColumn" uniqueId="{C136BB96-0FC3-4AD5-AA6B-2915FF2E3B09}">
          <cx:dataId val="0"/>
          <cx:layoutPr>
            <cx:binning intervalClosed="r">
              <cx:binSize val="0.010000000000000002"/>
            </cx:binning>
          </cx:layoutPr>
        </cx:series>
      </cx:plotAreaRegion>
      <cx:axis id="0">
        <cx:catScaling gapWidth="0"/>
        <cx:tickLabels/>
        <cx:numFmt formatCode="0%" sourceLinked="0"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100"/>
            </a:pPr>
            <a:endParaRPr lang="en-US" sz="1100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cx:txPr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19F92-21E2-4DFA-B5A1-A14A95AB6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12DE6-B183-4E38-9A6D-65A2C04A9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60655-C5B1-4073-BBB9-E5F229F09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422C-C1C4-4DED-BFD4-78CC547AC93B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156F9-D06D-4B33-B5E5-51503FE3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798DF-335F-434F-80A6-68EA0347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254B3-7540-41E7-8849-CD3D4461B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9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AEACC-78CD-4622-BC8D-8EF03E0D0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D27AC-90F3-4D3D-89A5-CE9506095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E9F8C-9C3A-461F-B6A4-ACB190682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422C-C1C4-4DED-BFD4-78CC547AC93B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F8909-C0FD-4ABA-B648-8482FB3A6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92116-37DA-43A9-A751-295B53F11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254B3-7540-41E7-8849-CD3D4461B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5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07BC4D-C975-4817-9C9D-140A9AFEA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70BC0-6EF0-45CE-9E52-627243F87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F4E33-7D09-44F6-880B-F4FFAE788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422C-C1C4-4DED-BFD4-78CC547AC93B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ABB33-CBA4-4476-ACD6-8321A666B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D85B1-2230-4476-99DA-6FEC48AEB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254B3-7540-41E7-8849-CD3D4461B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7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5CE3-FADF-4926-ADEC-8A0012C0C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86FFF-E0D3-4AB9-8FA0-42BC7552D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C88E7-F4E9-48BC-A615-440F439B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422C-C1C4-4DED-BFD4-78CC547AC93B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51B4C-CE97-426E-8911-D4A1E49E4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67802-7F24-45CB-B87E-34E89995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254B3-7540-41E7-8849-CD3D4461B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3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F6EB4-E1A5-4CD2-B356-251E00502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E0253-D6B3-4EE2-ACF4-4C8E90F40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3247C-8BB9-4FBD-9F9F-3A8B69CC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422C-C1C4-4DED-BFD4-78CC547AC93B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AA060-3304-4F6B-8BE8-DD6A10727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B96C4-FCF4-4A4E-B57B-3C3C56A9C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254B3-7540-41E7-8849-CD3D4461B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49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EC9D-D171-4FB4-BD10-81F09304D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826C1-4192-41BB-8524-104361676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5A732-A596-4640-ACCC-CEFFC29EF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CDC72-CB67-41AF-BB9B-4C683926A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422C-C1C4-4DED-BFD4-78CC547AC93B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425FE-AD74-4A3A-A31C-900EF35F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DBD12-7573-4283-AABA-B901ACDCA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254B3-7540-41E7-8849-CD3D4461B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E45BC-DFFA-4B4A-9FC7-B8CF6790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1E95E-B017-4167-A152-CA427D881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38297-3B85-4FC8-B841-CCDBEECDD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E45BF4-4BE0-459E-9211-D410209BF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E82A71-FBE8-43CC-B7DA-D7C0059BE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8987CC-D20B-4299-9CB2-6B272579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422C-C1C4-4DED-BFD4-78CC547AC93B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CAC6B-8817-42A1-99F1-D89683B23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094377-2494-40E4-B501-8627EB73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254B3-7540-41E7-8849-CD3D4461B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6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532A1-D401-4999-B1A6-EA066D754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D5C6E-4A72-4585-AB0C-7448E46B0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422C-C1C4-4DED-BFD4-78CC547AC93B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17670-59C7-43F3-8C24-0E9F4F782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FAB70-44E4-4BE4-B782-2EECF2F4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254B3-7540-41E7-8849-CD3D4461B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7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FCE023-DDB7-4AB2-B519-DED2DE11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422C-C1C4-4DED-BFD4-78CC547AC93B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BD1A84-92FF-4C3B-AFB7-A94B6C1F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0826F-E8ED-4EC5-A8AF-828A5C14C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254B3-7540-41E7-8849-CD3D4461B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2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D2B2-45EA-4CEF-8A7D-4D18DEEF0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15E01-0156-4648-8F1D-FFC31B6EF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C495D-FB42-4DDA-9078-54CE925A5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4CC09-A4F2-4402-A34C-611A391D7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422C-C1C4-4DED-BFD4-78CC547AC93B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77F3C-C6E3-4A66-A879-927F9B89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742FB-306D-4167-8810-12DBE68F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254B3-7540-41E7-8849-CD3D4461B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516B-2127-4088-A009-F6D97205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86AC10-86A4-4772-B60A-3F663FFC2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778A1-1D02-4AF6-8E42-5FCC657BB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ED52B-CCDE-4D26-9055-8355F150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422C-C1C4-4DED-BFD4-78CC547AC93B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835E9-DAE0-4287-BB34-D1750BDCE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94485-4AF6-48C9-8075-575DAFC4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254B3-7540-41E7-8849-CD3D4461B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0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3B27E-B812-4C1A-B0B1-749B62832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096A3-0340-409D-A988-C6BCF948D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4911B-E7CC-4FA5-A875-667D18B4C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422C-C1C4-4DED-BFD4-78CC547AC93B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A207B-2C46-4BC4-825E-437F61072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8F699-2E8A-461F-93EB-9AC64A7FA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254B3-7540-41E7-8849-CD3D4461B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A52E-DCEF-47AF-928B-6B67F477B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CMSC 27200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D50BF-BC6E-42F2-99E9-380E528A41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noname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823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92597-0464-4586-BFF3-017CD2623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your code does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82345-CD8D-44A2-BCB7-6426DF808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Greedy + 2 forms of brute force: </a:t>
            </a:r>
            <a:r>
              <a:rPr lang="en-US" u="sng" dirty="0"/>
              <a:t>Greedier(n, </a:t>
            </a:r>
            <a:r>
              <a:rPr lang="el-GR" u="sng" dirty="0"/>
              <a:t>α</a:t>
            </a:r>
            <a:r>
              <a:rPr lang="en-US" u="sng" dirty="0"/>
              <a:t>, </a:t>
            </a:r>
            <a:r>
              <a:rPr lang="el-GR" u="sng" dirty="0"/>
              <a:t>β</a:t>
            </a:r>
            <a:r>
              <a:rPr lang="en-US" u="sng" dirty="0"/>
              <a:t>, m)</a:t>
            </a:r>
          </a:p>
          <a:p>
            <a:pPr lvl="1"/>
            <a:r>
              <a:rPr lang="en-US" dirty="0"/>
              <a:t>Part 1: Feasible brute force for the first n nodes</a:t>
            </a:r>
          </a:p>
          <a:p>
            <a:pPr lvl="1"/>
            <a:r>
              <a:rPr lang="en-US" dirty="0"/>
              <a:t>Part 2: Feasible greedy, select top m nodes each time</a:t>
            </a:r>
          </a:p>
          <a:p>
            <a:pPr lvl="2"/>
            <a:r>
              <a:rPr lang="en-US" dirty="0"/>
              <a:t>Heuristic is based on utility/time</a:t>
            </a:r>
          </a:p>
          <a:p>
            <a:pPr lvl="3"/>
            <a:r>
              <a:rPr lang="en-US" dirty="0"/>
              <a:t>-</a:t>
            </a:r>
          </a:p>
          <a:p>
            <a:pPr lvl="3"/>
            <a:r>
              <a:rPr lang="en-US" dirty="0"/>
              <a:t>-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D1F766-F430-476D-B842-E07338E8B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552" y="3690045"/>
            <a:ext cx="9174368" cy="12980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B43D7B-9F64-4C14-B555-85726BA173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957"/>
          <a:stretch/>
        </p:blipFill>
        <p:spPr>
          <a:xfrm>
            <a:off x="2444385" y="3336722"/>
            <a:ext cx="5365765" cy="37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8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2573-C48B-486A-B4C9-3E9C66A5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well you think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396C9-5E95-45BD-89B2-763BB8D06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/>
              <a:t>Greedier(n, </a:t>
            </a:r>
            <a:r>
              <a:rPr lang="el-GR" u="sng" dirty="0"/>
              <a:t>α</a:t>
            </a:r>
            <a:r>
              <a:rPr lang="en-US" u="sng" dirty="0"/>
              <a:t>, </a:t>
            </a:r>
            <a:r>
              <a:rPr lang="el-GR" u="sng" dirty="0"/>
              <a:t>β</a:t>
            </a:r>
            <a:r>
              <a:rPr lang="en-US" u="sng" dirty="0"/>
              <a:t>, m)</a:t>
            </a:r>
          </a:p>
          <a:p>
            <a:r>
              <a:rPr lang="en-US" dirty="0"/>
              <a:t>n: Good with caveats </a:t>
            </a:r>
          </a:p>
          <a:p>
            <a:pPr lvl="1"/>
            <a:r>
              <a:rPr lang="en-US" dirty="0"/>
              <a:t>Worked for inputs with lots of infeasible nodes. Could easily do n = 1, 2, 3, 4.</a:t>
            </a:r>
          </a:p>
          <a:p>
            <a:pPr lvl="1"/>
            <a:r>
              <a:rPr lang="en-US" dirty="0"/>
              <a:t>Way too slow for inputs with few start/end time restrictions, especially large inputs. Could only do n = 1 or 2 max. Partial results were bad as well.</a:t>
            </a:r>
          </a:p>
          <a:p>
            <a:pPr lvl="1"/>
            <a:r>
              <a:rPr lang="en-US" u="sng" dirty="0"/>
              <a:t>Greedy(n)</a:t>
            </a:r>
            <a:r>
              <a:rPr lang="en-US" dirty="0"/>
              <a:t> alone beat the baseline.</a:t>
            </a:r>
          </a:p>
          <a:p>
            <a:r>
              <a:rPr lang="el-GR" dirty="0"/>
              <a:t>α, β</a:t>
            </a:r>
            <a:r>
              <a:rPr lang="en-US" dirty="0"/>
              <a:t>: Marginal improvement, not that significant. </a:t>
            </a:r>
          </a:p>
          <a:p>
            <a:pPr lvl="1"/>
            <a:r>
              <a:rPr lang="en-US" dirty="0"/>
              <a:t>Didn’t have time to try out many different combinations anyway</a:t>
            </a:r>
          </a:p>
          <a:p>
            <a:r>
              <a:rPr lang="en-US" dirty="0"/>
              <a:t>m: Good in general</a:t>
            </a:r>
          </a:p>
          <a:p>
            <a:pPr lvl="1"/>
            <a:r>
              <a:rPr lang="en-US" dirty="0"/>
              <a:t>Worked much better for the inputs that couldn’t run under large n.</a:t>
            </a:r>
          </a:p>
          <a:p>
            <a:pPr lvl="1"/>
            <a:r>
              <a:rPr lang="en-US" dirty="0"/>
              <a:t>The final improvement that moved us up the leaderboards to beat admin’s score</a:t>
            </a:r>
          </a:p>
        </p:txBody>
      </p:sp>
    </p:spTree>
    <p:extLst>
      <p:ext uri="{BB962C8B-B14F-4D97-AF65-F5344CB8AC3E}">
        <p14:creationId xmlns:p14="http://schemas.microsoft.com/office/powerpoint/2010/main" val="950083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3CD43-03A0-43A5-96E1-18B62B0C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well you think it works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BFAD55A0-B6D3-4C6B-B975-AEF06C53AE3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54931465"/>
                  </p:ext>
                </p:extLst>
              </p:nvPr>
            </p:nvGraphicFramePr>
            <p:xfrm>
              <a:off x="2047809" y="1507330"/>
              <a:ext cx="8096382" cy="473407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BFAD55A0-B6D3-4C6B-B975-AEF06C53AE3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7809" y="1507330"/>
                <a:ext cx="8096382" cy="473407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013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0A05A-DC3A-45DD-A7FC-CF17E121C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you settled on the approach you did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52DB5-5E8E-40BC-9E16-99C744084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 factors:</a:t>
            </a:r>
          </a:p>
          <a:p>
            <a:pPr lvl="1"/>
            <a:r>
              <a:rPr lang="en-US" dirty="0"/>
              <a:t>Relatively simple</a:t>
            </a:r>
          </a:p>
          <a:p>
            <a:pPr lvl="1"/>
            <a:r>
              <a:rPr lang="en-US" dirty="0"/>
              <a:t>Able to quickly modify heuristic / algorithm in response to challenging inputs</a:t>
            </a:r>
          </a:p>
          <a:p>
            <a:pPr lvl="1"/>
            <a:r>
              <a:rPr lang="en-US" dirty="0"/>
              <a:t>Able to get better results with time, via brute force</a:t>
            </a:r>
          </a:p>
          <a:p>
            <a:r>
              <a:rPr lang="en-US" dirty="0"/>
              <a:t>Push factors:</a:t>
            </a:r>
          </a:p>
          <a:p>
            <a:pPr lvl="1"/>
            <a:r>
              <a:rPr lang="en-US" dirty="0"/>
              <a:t>Genetic algorithm failed</a:t>
            </a:r>
          </a:p>
          <a:p>
            <a:pPr lvl="1"/>
            <a:r>
              <a:rPr lang="en-US" dirty="0"/>
              <a:t>No idea how to do DP or LP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417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C51B-ED01-43F6-82D1-DD379E5A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would do if you had more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70F50-ED60-4886-A064-BCC4D2C43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cutting the time required for </a:t>
            </a:r>
            <a:r>
              <a:rPr lang="en-US" u="sng" dirty="0"/>
              <a:t>Greedier(n, </a:t>
            </a:r>
            <a:r>
              <a:rPr lang="el-GR" u="sng" dirty="0"/>
              <a:t>α</a:t>
            </a:r>
            <a:r>
              <a:rPr lang="en-US" u="sng" dirty="0"/>
              <a:t>, </a:t>
            </a:r>
            <a:r>
              <a:rPr lang="el-GR" u="sng" dirty="0"/>
              <a:t>β</a:t>
            </a:r>
            <a:r>
              <a:rPr lang="en-US" u="sng" dirty="0"/>
              <a:t>, m)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Actual implementation had n at least 1, but it should be 0. On hindsight, implementing m was more than sufficient to mitigate the benefits of n.</a:t>
            </a:r>
          </a:p>
          <a:p>
            <a:pPr lvl="1"/>
            <a:r>
              <a:rPr lang="en-US" dirty="0"/>
              <a:t>New parameter k: Only get top m nodes in greedy for up to the first k nodes in any sequence</a:t>
            </a:r>
          </a:p>
          <a:p>
            <a:pPr lvl="1"/>
            <a:r>
              <a:rPr lang="en-US" dirty="0"/>
              <a:t>Reduce inefficiencies in the code to speed up runtime, e.g. if </a:t>
            </a:r>
            <a:r>
              <a:rPr lang="el-GR" dirty="0"/>
              <a:t>β</a:t>
            </a:r>
            <a:r>
              <a:rPr lang="en-US" dirty="0"/>
              <a:t> = 0, then the extra calculation should be skipped, not executed then thrown away.</a:t>
            </a:r>
          </a:p>
          <a:p>
            <a:r>
              <a:rPr lang="en-US" dirty="0"/>
              <a:t>Try out many more values of </a:t>
            </a:r>
            <a:r>
              <a:rPr lang="el-GR" dirty="0"/>
              <a:t>α, β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4576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387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CMSC 27200 Project Presentation</vt:lpstr>
      <vt:lpstr>What your code does</vt:lpstr>
      <vt:lpstr>How well you think it works</vt:lpstr>
      <vt:lpstr>How well you think it works</vt:lpstr>
      <vt:lpstr>Why you settled on the approach you did</vt:lpstr>
      <vt:lpstr>What you would do if you had more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Jia, Jason</dc:creator>
  <cp:lastModifiedBy>Jia, Jason</cp:lastModifiedBy>
  <cp:revision>1</cp:revision>
  <dcterms:created xsi:type="dcterms:W3CDTF">2022-05-28T21:58:22Z</dcterms:created>
  <dcterms:modified xsi:type="dcterms:W3CDTF">2022-05-30T00:21:44Z</dcterms:modified>
</cp:coreProperties>
</file>