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91" r:id="rId4"/>
    <p:sldId id="314" r:id="rId5"/>
    <p:sldId id="300" r:id="rId6"/>
    <p:sldId id="292" r:id="rId7"/>
    <p:sldId id="303" r:id="rId8"/>
    <p:sldId id="306" r:id="rId9"/>
    <p:sldId id="307" r:id="rId10"/>
    <p:sldId id="312" r:id="rId11"/>
    <p:sldId id="308" r:id="rId12"/>
    <p:sldId id="309" r:id="rId13"/>
    <p:sldId id="310" r:id="rId14"/>
    <p:sldId id="311" r:id="rId15"/>
    <p:sldId id="315" r:id="rId16"/>
    <p:sldId id="313" r:id="rId17"/>
    <p:sldId id="319" r:id="rId18"/>
    <p:sldId id="317" r:id="rId19"/>
    <p:sldId id="318" r:id="rId20"/>
    <p:sldId id="320" r:id="rId21"/>
    <p:sldId id="321" r:id="rId22"/>
    <p:sldId id="322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jeff" initials="jj" lastIdx="2" clrIdx="0">
    <p:extLst>
      <p:ext uri="{19B8F6BF-5375-455C-9EA6-DF929625EA0E}">
        <p15:presenceInfo xmlns:p15="http://schemas.microsoft.com/office/powerpoint/2012/main" userId="d3df7e535065c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23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2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287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76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71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42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07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4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06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2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17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92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98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97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47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01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8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51" name="Google Shape;51;p2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2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 panose="0205060405050502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 panose="020F0502020204030204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 panose="020F0502020204030204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 panose="0205060405050502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  <a:defRPr sz="4700" b="0" i="0" u="none" strike="noStrike" cap="none">
                <a:solidFill>
                  <a:srgbClr val="3F3F3F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 panose="020F0502020204030204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 panose="020F0502020204030204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2" name="Google Shape;12;p2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  <a:defRPr sz="4700" b="0" i="0" u="none" strike="noStrike" cap="none">
                <a:solidFill>
                  <a:srgbClr val="3F3F3F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 panose="020F0502020204030204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 panose="020F0502020204030204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8" name="Google Shape;28;p2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-45719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 panose="02020603050405020304"/>
              <a:buNone/>
            </a:pPr>
            <a:r>
              <a:rPr lang="en-US" sz="6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Poject Presentation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6805053" y="4455621"/>
            <a:ext cx="4389120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Chen Jia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August , 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" descr="A picture containing logo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0460" y="4166720"/>
            <a:ext cx="4876766" cy="1335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389890"/>
            <a:ext cx="600710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Class account_info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0E4FAC-7F08-40EB-B3EA-7F8EE55F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81" y="2419197"/>
            <a:ext cx="7415431" cy="33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Class bankingMangeSystem_User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543B2-DC27-4E71-AEAE-5D9E5AD7E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81" y="981779"/>
            <a:ext cx="7051088" cy="53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0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bankingMangeSystem_User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A7151-CDE0-428B-ACBF-EA1689D6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56" y="967739"/>
            <a:ext cx="5001040" cy="5361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06FB97-2DF2-4A34-95F0-DF6EACA9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66" y="2263310"/>
            <a:ext cx="4017812" cy="2021307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7305D4C6-5464-481A-A7C5-B6F4C206CB4D}"/>
              </a:ext>
            </a:extLst>
          </p:cNvPr>
          <p:cNvSpPr/>
          <p:nvPr/>
        </p:nvSpPr>
        <p:spPr>
          <a:xfrm>
            <a:off x="6096000" y="3222171"/>
            <a:ext cx="583474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bankingMangeSystem_Admin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24DF4F-D321-4579-A24D-4778D0A9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87" y="1619006"/>
            <a:ext cx="5939163" cy="44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bankingMangeSystem_Admin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42346-2E74-4C8D-AD54-B168EC85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5" y="923109"/>
            <a:ext cx="4903470" cy="53771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02D019-F8AC-43BD-B36D-1CDC122E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3571"/>
            <a:ext cx="4928340" cy="1750857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45D62605-8885-4361-B713-B88F6B54028E}"/>
              </a:ext>
            </a:extLst>
          </p:cNvPr>
          <p:cNvSpPr/>
          <p:nvPr/>
        </p:nvSpPr>
        <p:spPr>
          <a:xfrm>
            <a:off x="5390606" y="3222171"/>
            <a:ext cx="548640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14784" y="887495"/>
            <a:ext cx="10058400" cy="74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>
              <a:buSzPts val="4700"/>
            </a:pPr>
            <a:r>
              <a:rPr lang="en-US" sz="4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Program entry file- main.py</a:t>
            </a:r>
            <a:br>
              <a:rPr lang="en-US" sz="4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4142B-0E11-4AD6-8E12-9F6D53D9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4" y="1136623"/>
            <a:ext cx="6392167" cy="4944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2F4748-CA56-457A-B1A0-0783ECF4D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369" y="2865029"/>
            <a:ext cx="3732459" cy="1127941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D7343DCA-C16C-4CAA-8996-9CE003DAB005}"/>
              </a:ext>
            </a:extLst>
          </p:cNvPr>
          <p:cNvSpPr/>
          <p:nvPr/>
        </p:nvSpPr>
        <p:spPr>
          <a:xfrm>
            <a:off x="7123611" y="3213463"/>
            <a:ext cx="949235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sz="4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troubleshooting or debug steps 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2802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difficulties 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data to file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to file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effectLst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Debugging methods and techniques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8465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A3462B-502A-462B-8B12-86347934BAA9}"/>
              </a:ext>
            </a:extLst>
          </p:cNvPr>
          <p:cNvSpPr/>
          <p:nvPr/>
        </p:nvSpPr>
        <p:spPr>
          <a:xfrm>
            <a:off x="1567543" y="3770811"/>
            <a:ext cx="6331131" cy="3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82088" y="73461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>
              <a:buSzPts val="47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and difficulties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data to file-  __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function</a:t>
            </a:r>
            <a:br>
              <a:rPr lang="en-US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083B1D-239D-4175-89E0-A874E9E2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1" y="1587552"/>
            <a:ext cx="10325458" cy="3682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794179-AE28-41C3-B0E2-24BBE5B3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11" y="5842398"/>
            <a:ext cx="10325458" cy="434109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AB03426B-5550-4AE5-81D4-11308D4DAEBE}"/>
              </a:ext>
            </a:extLst>
          </p:cNvPr>
          <p:cNvSpPr/>
          <p:nvPr/>
        </p:nvSpPr>
        <p:spPr>
          <a:xfrm>
            <a:off x="4833257" y="5270447"/>
            <a:ext cx="243840" cy="571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0E3282F3-A194-41A6-A7CB-72B0DC020ABD}"/>
              </a:ext>
            </a:extLst>
          </p:cNvPr>
          <p:cNvSpPr/>
          <p:nvPr/>
        </p:nvSpPr>
        <p:spPr>
          <a:xfrm>
            <a:off x="9962607" y="4415722"/>
            <a:ext cx="1907177" cy="513806"/>
          </a:xfrm>
          <a:prstGeom prst="wedgeRoundRectCallout">
            <a:avLst>
              <a:gd name="adj1" fmla="val -245034"/>
              <a:gd name="adj2" fmla="val -203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70048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82088" y="73461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>
              <a:buSzPts val="47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and difficulties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from file</a:t>
            </a:r>
            <a:br>
              <a:rPr lang="en-US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794179-AE28-41C3-B0E2-24BBE5B3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4" y="1628027"/>
            <a:ext cx="10325458" cy="434109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AB03426B-5550-4AE5-81D4-11308D4DAEBE}"/>
              </a:ext>
            </a:extLst>
          </p:cNvPr>
          <p:cNvSpPr/>
          <p:nvPr/>
        </p:nvSpPr>
        <p:spPr>
          <a:xfrm>
            <a:off x="5167448" y="2062136"/>
            <a:ext cx="243840" cy="571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92232B-E411-4632-AD0D-815528CA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14" y="2634087"/>
            <a:ext cx="9011908" cy="2724530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6343386-DC24-4053-920C-18E31486ABFC}"/>
              </a:ext>
            </a:extLst>
          </p:cNvPr>
          <p:cNvSpPr/>
          <p:nvPr/>
        </p:nvSpPr>
        <p:spPr>
          <a:xfrm>
            <a:off x="7410994" y="5866478"/>
            <a:ext cx="1907177" cy="513806"/>
          </a:xfrm>
          <a:prstGeom prst="wedgeRoundRectCallout">
            <a:avLst>
              <a:gd name="adj1" fmla="val 10673"/>
              <a:gd name="adj2" fmla="val -173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9450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sz="4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troubleshooting or debug steps 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609600" y="1737360"/>
            <a:ext cx="10052802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effectLst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Step1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class function architecture create and debugging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Step2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Write and debug each function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Step3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Overall debugging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9896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of presentation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Presentation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Slides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Features of project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How you have implemented it?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Any troubleshooting or debug steps if you have performed?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Closing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Q/A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(4 or more questions)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88790" y="-331706"/>
            <a:ext cx="1089442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sz="4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Future improvements and optimizations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496388" y="1737359"/>
            <a:ext cx="10052802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effectLst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24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GUI optimization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Using web programming technology –Flask or Gjango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endParaRPr lang="en-US" sz="2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91440" indent="-120650"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Data storage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Using database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endParaRPr lang="en-US" sz="22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24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Function improvement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The admin password need to be set through the configuration file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sz="2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Display historical transaction details</a:t>
            </a:r>
          </a:p>
          <a:p>
            <a:pPr marL="548640" lvl="1" indent="-120650">
              <a:lnSpc>
                <a:spcPct val="110000"/>
              </a:lnSpc>
              <a:spcBef>
                <a:spcPts val="0"/>
              </a:spcBef>
              <a:buSzPts val="1900"/>
              <a:buFont typeface="Noto Sans Symbols"/>
              <a:buChar char="⮚"/>
            </a:pP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2453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593077" y="144269"/>
            <a:ext cx="4813072" cy="34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 panose="02020603050405020304"/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6500253" y="3719988"/>
            <a:ext cx="43891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18144B0-4FBA-4B4F-98D3-B0DE121A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77" y="4600326"/>
            <a:ext cx="3870967" cy="1143000"/>
          </a:xfrm>
        </p:spPr>
        <p:txBody>
          <a:bodyPr>
            <a:normAutofit/>
          </a:bodyPr>
          <a:lstStyle/>
          <a:p>
            <a:r>
              <a:rPr lang="en-US" sz="4800" dirty="0"/>
              <a:t>Question</a:t>
            </a:r>
            <a:r>
              <a:rPr lang="en-US" altLang="zh-CN" sz="4800" dirty="0"/>
              <a:t>s</a:t>
            </a:r>
            <a:r>
              <a:rPr lang="en-US" sz="4800" dirty="0"/>
              <a:t> </a:t>
            </a:r>
            <a:r>
              <a:rPr lang="zh-CN" altLang="en-US" sz="4800" dirty="0"/>
              <a:t>？</a:t>
            </a:r>
            <a:endParaRPr lang="en-US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81188D-E0F3-42E9-B8AB-53DC35F0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3" y="942612"/>
            <a:ext cx="5296787" cy="35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961293" y="26315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Project Requirement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E65E9A-7ABC-4ED0-A1CA-A0E9B5625FFD}"/>
              </a:ext>
            </a:extLst>
          </p:cNvPr>
          <p:cNvSpPr txBox="1"/>
          <p:nvPr/>
        </p:nvSpPr>
        <p:spPr>
          <a:xfrm>
            <a:off x="1348153" y="1909789"/>
            <a:ext cx="8745416" cy="4347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It allows users to open new accounts </a:t>
            </a: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19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Users can make transactions by entering the respective amounts</a:t>
            </a: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19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Deposit Amount </a:t>
            </a: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Withdraw Amount </a:t>
            </a: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Balance Enquiry </a:t>
            </a: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19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Admin can view a list of users to see how many users there are along with their details</a:t>
            </a:r>
          </a:p>
          <a:p>
            <a:pPr marL="393700" lvl="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endParaRPr lang="en-US" sz="19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All account holder list with details </a:t>
            </a: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Modify Account </a:t>
            </a:r>
          </a:p>
          <a:p>
            <a:pPr marL="793750" lvl="1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9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Close Account </a:t>
            </a:r>
          </a:p>
        </p:txBody>
      </p:sp>
    </p:spTree>
    <p:extLst>
      <p:ext uri="{BB962C8B-B14F-4D97-AF65-F5344CB8AC3E}">
        <p14:creationId xmlns:p14="http://schemas.microsoft.com/office/powerpoint/2010/main" val="40056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961293" y="26315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Business process design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236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3E9156D-08A7-4EDA-A83B-3A4CDDA0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578"/>
            <a:ext cx="8945654" cy="68494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User interface design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BB0308-E4F5-4BEA-881B-F4B47279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75" y="4333419"/>
            <a:ext cx="4928340" cy="1750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C75470-D7D5-4717-A562-D1DBE9F8B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09824"/>
            <a:ext cx="3606527" cy="1814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AE276C-22A1-4E16-980A-4014C0584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174" y="2366015"/>
            <a:ext cx="3467584" cy="1047896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971B205-CD28-4A7C-85A0-3D5D502724D8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16200000" flipH="1">
            <a:off x="6515651" y="2434225"/>
            <a:ext cx="919508" cy="2878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A45632E-6B26-4572-AD2C-47E2F83E385E}"/>
              </a:ext>
            </a:extLst>
          </p:cNvPr>
          <p:cNvCxnSpPr>
            <a:cxnSpLocks/>
          </p:cNvCxnSpPr>
          <p:nvPr/>
        </p:nvCxnSpPr>
        <p:spPr>
          <a:xfrm rot="5400000">
            <a:off x="3510683" y="2544156"/>
            <a:ext cx="895913" cy="2635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B3C481B-9A29-431B-BDF3-AF0639F408D7}"/>
              </a:ext>
            </a:extLst>
          </p:cNvPr>
          <p:cNvSpPr txBox="1"/>
          <p:nvPr/>
        </p:nvSpPr>
        <p:spPr>
          <a:xfrm>
            <a:off x="3170513" y="3565887"/>
            <a:ext cx="157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1:general user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A564E1-0E1E-4B72-9B01-1D7147E673C7}"/>
              </a:ext>
            </a:extLst>
          </p:cNvPr>
          <p:cNvSpPr txBox="1"/>
          <p:nvPr/>
        </p:nvSpPr>
        <p:spPr>
          <a:xfrm>
            <a:off x="5950675" y="3554090"/>
            <a:ext cx="157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2:admin</a:t>
            </a:r>
          </a:p>
        </p:txBody>
      </p:sp>
    </p:spTree>
    <p:extLst>
      <p:ext uri="{BB962C8B-B14F-4D97-AF65-F5344CB8AC3E}">
        <p14:creationId xmlns:p14="http://schemas.microsoft.com/office/powerpoint/2010/main" val="329240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 structure and storage design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E7ACA-9A01-4A81-9F95-A51792EE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account_info_list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89D8972C-EB9A-411F-A81D-6CFFB0A6F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2802" cy="7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Adopt object-oriented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None/>
            </a:pP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DC1E2A-6BC4-47D8-A65A-672E5ED7AFA2}"/>
              </a:ext>
            </a:extLst>
          </p:cNvPr>
          <p:cNvSpPr txBox="1"/>
          <p:nvPr/>
        </p:nvSpPr>
        <p:spPr>
          <a:xfrm>
            <a:off x="1971675" y="2857500"/>
            <a:ext cx="718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Account_info_list</a:t>
            </a:r>
            <a:r>
              <a:rPr lang="en-US" dirty="0"/>
              <a:t> =[ </a:t>
            </a:r>
            <a:r>
              <a:rPr lang="en-US" dirty="0" err="1"/>
              <a:t>account_info</a:t>
            </a:r>
            <a:r>
              <a:rPr lang="en-US" dirty="0"/>
              <a:t> object1, </a:t>
            </a:r>
            <a:r>
              <a:rPr lang="en-US" dirty="0" err="1"/>
              <a:t>accont_info</a:t>
            </a:r>
            <a:r>
              <a:rPr lang="en-US" dirty="0"/>
              <a:t> object2, ……….]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41F1C6-24AA-4271-8710-D2815E08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account_info_list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09;p2">
            <a:extLst>
              <a:ext uri="{FF2B5EF4-FFF2-40B4-BE49-F238E27FC236}">
                <a16:creationId xmlns:a16="http://schemas.microsoft.com/office/drawing/2014/main" id="{09865986-DEDF-4CE1-8460-AD10F5D44D6B}"/>
              </a:ext>
            </a:extLst>
          </p:cNvPr>
          <p:cNvSpPr txBox="1">
            <a:spLocks/>
          </p:cNvSpPr>
          <p:nvPr/>
        </p:nvSpPr>
        <p:spPr>
          <a:xfrm>
            <a:off x="1097280" y="3318074"/>
            <a:ext cx="10052802" cy="7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 panose="020F0502020204030204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9144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 storage</a:t>
            </a:r>
          </a:p>
          <a:p>
            <a:pPr marL="548640" lvl="1" indent="-120650">
              <a:spcBef>
                <a:spcPts val="0"/>
              </a:spcBef>
              <a:buSzPts val="19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Save to file – account_info.data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0">
              <a:spcBef>
                <a:spcPts val="1400"/>
              </a:spcBef>
              <a:buClr>
                <a:srgbClr val="3F3F3F"/>
              </a:buClr>
              <a:buSzPts val="1900"/>
              <a:buFont typeface="Noto Sans Symbols"/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09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Solution architecture design</a:t>
            </a: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2802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Adopt object-oriented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120650">
              <a:spcBef>
                <a:spcPts val="160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Role analysis (One role one class)</a:t>
            </a: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-Account_info</a:t>
            </a: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--BankingManageSystem_User(Parent class)</a:t>
            </a: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 --BankingManageSystem_Admin (Derived from </a:t>
            </a:r>
            <a:r>
              <a:rPr lang="en-US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BankingManageSystem_User)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None/>
            </a:pP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696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73380" y="64157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7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program file</a:t>
            </a:r>
            <a:br>
              <a:rPr lang="en-US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544830" y="2092327"/>
            <a:ext cx="10052802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-120650">
              <a:spcBef>
                <a:spcPts val="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Create folder:  </a:t>
            </a:r>
            <a:r>
              <a:rPr lang="en-US" sz="1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BankingManageSystem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⮚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120650">
              <a:spcBef>
                <a:spcPts val="1600"/>
              </a:spcBef>
              <a:buClr>
                <a:srgbClr val="3F3F3F"/>
              </a:buClr>
              <a:buSzPts val="1900"/>
              <a:buFont typeface="Noto Sans Symbols"/>
              <a:buChar char="⮚"/>
            </a:pPr>
            <a:r>
              <a:rPr lang="en-US" sz="18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Create program file:</a:t>
            </a:r>
            <a:endParaRPr lang="en-US" sz="18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Program entry file: main.py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Account information file: account_info.py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Management system for user file: bankingManageSystem_user.py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r>
              <a:rPr lang="en-US" sz="1800" kern="1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Management system for Admin file:bankingManageSystem_admin.py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1" indent="-120650">
              <a:spcBef>
                <a:spcPts val="1600"/>
              </a:spcBef>
              <a:buSzPts val="1900"/>
              <a:buFont typeface="Noto Sans Symbols"/>
              <a:buChar char="⮚"/>
            </a:pPr>
            <a:endParaRPr 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None/>
            </a:pPr>
            <a:endParaRPr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222549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406</Words>
  <Application>Microsoft Office PowerPoint</Application>
  <PresentationFormat>宽屏</PresentationFormat>
  <Paragraphs>95</Paragraphs>
  <Slides>22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 Unicode MS</vt:lpstr>
      <vt:lpstr>Libre Franklin</vt:lpstr>
      <vt:lpstr>Noto Sans Symbols</vt:lpstr>
      <vt:lpstr>华文细黑</vt:lpstr>
      <vt:lpstr>等线</vt:lpstr>
      <vt:lpstr>等线 Light</vt:lpstr>
      <vt:lpstr>Arial</vt:lpstr>
      <vt:lpstr>Bookman Old Style</vt:lpstr>
      <vt:lpstr>Calibri</vt:lpstr>
      <vt:lpstr>Times New Roman</vt:lpstr>
      <vt:lpstr>1_RetrospectVTI</vt:lpstr>
      <vt:lpstr>1_RetrospectVTI</vt:lpstr>
      <vt:lpstr>Poject Presentation</vt:lpstr>
      <vt:lpstr>Requirement of presentation</vt:lpstr>
      <vt:lpstr>Project Requirement</vt:lpstr>
      <vt:lpstr>Business process design</vt:lpstr>
      <vt:lpstr>PowerPoint 演示文稿</vt:lpstr>
      <vt:lpstr>User interface design</vt:lpstr>
      <vt:lpstr>Data structure and storage design</vt:lpstr>
      <vt:lpstr>Solution architecture design</vt:lpstr>
      <vt:lpstr>Create program file </vt:lpstr>
      <vt:lpstr>Class account_info</vt:lpstr>
      <vt:lpstr>Class bankingMangeSystem_User</vt:lpstr>
      <vt:lpstr>Class bankingMangeSystem_User</vt:lpstr>
      <vt:lpstr>Class bankingMangeSystem_Admin</vt:lpstr>
      <vt:lpstr>Class bankingMangeSystem_Admin</vt:lpstr>
      <vt:lpstr>Program entry file- main.py </vt:lpstr>
      <vt:lpstr> troubleshooting or debug steps </vt:lpstr>
      <vt:lpstr>Key technologies and difficulties --Save data to file-  __dict__ function </vt:lpstr>
      <vt:lpstr>Key technologies and difficulties --Load data from file </vt:lpstr>
      <vt:lpstr> troubleshooting or debug steps </vt:lpstr>
      <vt:lpstr> Future improvements and optimizations</vt:lpstr>
      <vt:lpstr>Thank you 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toral patel</dc:creator>
  <cp:lastModifiedBy>jia jeff</cp:lastModifiedBy>
  <cp:revision>74</cp:revision>
  <dcterms:created xsi:type="dcterms:W3CDTF">2021-04-18T15:14:00Z</dcterms:created>
  <dcterms:modified xsi:type="dcterms:W3CDTF">2021-08-27T12:59:24Z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BAD8C57EFF8B428BB29F47FD7D69E3AB</vt:lpwstr>
  </property>
  <property fmtid="{D5CDD505-2E9C-101B-9397-08002B2CF9AE}" pid="4" name="KSOProductBuildVer">
    <vt:lpwstr>2052-11.1.0.10700</vt:lpwstr>
  </property>
</Properties>
</file>