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943a7445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943a7445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943a7445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943a7445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943a7445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943a7445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943a7445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943a7445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jasonjimnz/nuwe_hackathon_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Hackathon Nuwe Salud Mental</a:t>
            </a:r>
            <a:endParaRPr/>
          </a:p>
        </p:txBody>
      </p:sp>
      <p:sp>
        <p:nvSpPr>
          <p:cNvPr id="87" name="Google Shape;87;p13"/>
          <p:cNvSpPr txBox="1"/>
          <p:nvPr>
            <p:ph idx="1" type="subTitle"/>
          </p:nvPr>
        </p:nvSpPr>
        <p:spPr>
          <a:xfrm>
            <a:off x="239100" y="2697850"/>
            <a:ext cx="6037200" cy="1508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Jason Jiménez Cruz (Fullstack &amp; Data)</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Aram Jiménez Cruz (Front)</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Violeta Cique (Front: React)</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Ankit Kumar (Fullstack - Back: Node (NestJS) &amp; React)</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Sneyder Murillo (Data)</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8" name="Google Shape;88;p13"/>
          <p:cNvSpPr txBox="1"/>
          <p:nvPr/>
        </p:nvSpPr>
        <p:spPr>
          <a:xfrm>
            <a:off x="729450" y="4314150"/>
            <a:ext cx="6854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Repo: </a:t>
            </a:r>
            <a:r>
              <a:rPr lang="en" sz="1100" u="sng">
                <a:solidFill>
                  <a:srgbClr val="1155CC"/>
                </a:solidFill>
                <a:hlinkClick r:id="rId3">
                  <a:extLst>
                    <a:ext uri="{A12FA001-AC4F-418D-AE19-62706E023703}">
                      <ahyp:hlinkClr val="tx"/>
                    </a:ext>
                  </a:extLst>
                </a:hlinkClick>
              </a:rPr>
              <a:t>https://github.com/jasonjimnz/nuwe_hackathon_25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¿Qué hace MindWave?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MindWave es una plataforma de mensajería paciente-médico donde los pacientes describirán sus problemas de la misma forma en la que lo harían en una consulta médica con especialistas (Rama salud mental), los especialistas obtendrán un informe detallado a partir de la descripción de los pacientes con los términos clave y recomendación de posibles patologías en base al análisis inicial, permitiendo al especialista tener un mayor detalle antes de empezar a tratar al paciente lo que puede aligerar en los tiempos de diagnóstico.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Tecnologías que hemos usado</a:t>
            </a:r>
            <a:endParaRPr/>
          </a:p>
        </p:txBody>
      </p:sp>
      <p:sp>
        <p:nvSpPr>
          <p:cNvPr id="100" name="Google Shape;100;p15"/>
          <p:cNvSpPr txBox="1"/>
          <p:nvPr>
            <p:ph idx="1" type="body"/>
          </p:nvPr>
        </p:nvSpPr>
        <p:spPr>
          <a:xfrm>
            <a:off x="727650" y="1853850"/>
            <a:ext cx="7688700" cy="31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La arquitectura pensada para la solución estará orientada a microservicios: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Backend</a:t>
            </a:r>
            <a:r>
              <a:rPr lang="en">
                <a:solidFill>
                  <a:srgbClr val="000000"/>
                </a:solidFill>
                <a:latin typeface="Arial"/>
                <a:ea typeface="Arial"/>
                <a:cs typeface="Arial"/>
                <a:sym typeface="Arial"/>
              </a:rPr>
              <a:t>: Backend central que proveerá de la información necesaria al Frontend incluyendo login, registro, autenticación y perfiles según los distintos roles.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Frontend</a:t>
            </a:r>
            <a:r>
              <a:rPr lang="en">
                <a:solidFill>
                  <a:srgbClr val="000000"/>
                </a:solidFill>
                <a:latin typeface="Arial"/>
                <a:ea typeface="Arial"/>
                <a:cs typeface="Arial"/>
                <a:sym typeface="Arial"/>
              </a:rPr>
              <a:t>: el frontal de la aplicación que consumirá los distintos servicios, con una apariencia similar a WhatsApp para facilitar el uso.</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Assistant Service</a:t>
            </a:r>
            <a:r>
              <a:rPr lang="en">
                <a:solidFill>
                  <a:srgbClr val="000000"/>
                </a:solidFill>
                <a:latin typeface="Arial"/>
                <a:ea typeface="Arial"/>
                <a:cs typeface="Arial"/>
                <a:sym typeface="Arial"/>
              </a:rPr>
              <a:t>: Servicio de LLM para que el usuario pueda conversar con una IA preparada para la aplicación.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NLP Service</a:t>
            </a:r>
            <a:r>
              <a:rPr lang="en">
                <a:solidFill>
                  <a:srgbClr val="000000"/>
                </a:solidFill>
                <a:latin typeface="Arial"/>
                <a:ea typeface="Arial"/>
                <a:cs typeface="Arial"/>
                <a:sym typeface="Arial"/>
              </a:rPr>
              <a:t>: Servicio de procesamiento de lenguaje que extraerá información de los mensajes, que actuará a modo de RAG dando contexto a los mensajes.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MySQL</a:t>
            </a:r>
            <a:r>
              <a:rPr lang="en">
                <a:solidFill>
                  <a:srgbClr val="000000"/>
                </a:solidFill>
                <a:latin typeface="Arial"/>
                <a:ea typeface="Arial"/>
                <a:cs typeface="Arial"/>
                <a:sym typeface="Arial"/>
              </a:rPr>
              <a:t>: Motor de BBDD relacional para ser utilizada en el Backend.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Neo4J</a:t>
            </a:r>
            <a:r>
              <a:rPr lang="en">
                <a:solidFill>
                  <a:srgbClr val="000000"/>
                </a:solidFill>
                <a:latin typeface="Arial"/>
                <a:ea typeface="Arial"/>
                <a:cs typeface="Arial"/>
                <a:sym typeface="Arial"/>
              </a:rPr>
              <a:t>: Motor de BBDD relacional en grafos, se utilizará para sistema de recomendación y como proveedor de contexto para los mensajes de los usuarios.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Casos de uso</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Para pacientes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Como paciente, describo mi situación como si de una consulta se tratase, se indica que habla con un asistente que guiará al especialista médico para facilitar la precisión del diagnóstico, nunca sustituirá al profesional.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Para especialistas médicos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Como especialista, compruebo la información que llega de cada paciente, al entrar y revisar la información.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