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tif" ContentType="image/tiff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7" r:id="rId5"/>
    <p:sldId id="259" r:id="rId6"/>
    <p:sldId id="264" r:id="rId7"/>
    <p:sldId id="261" r:id="rId8"/>
    <p:sldId id="269" r:id="rId9"/>
    <p:sldId id="265" r:id="rId10"/>
    <p:sldId id="272" r:id="rId11"/>
    <p:sldId id="270" r:id="rId12"/>
    <p:sldId id="27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8"/>
    <p:restoredTop sz="94719"/>
  </p:normalViewPr>
  <p:slideViewPr>
    <p:cSldViewPr snapToGrid="0" snapToObjects="1">
      <p:cViewPr>
        <p:scale>
          <a:sx n="80" d="100"/>
          <a:sy n="80" d="100"/>
        </p:scale>
        <p:origin x="-24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B1FB74-7696-B549-B427-350F54C6CE94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5A211ABF-A052-4045-BCD8-D70D09164449}">
      <dgm:prSet phldrT="[Text]"/>
      <dgm:spPr/>
      <dgm:t>
        <a:bodyPr/>
        <a:lstStyle/>
        <a:p>
          <a:r>
            <a:rPr lang="en-US" dirty="0" smtClean="0"/>
            <a:t>Thresholding</a:t>
          </a:r>
          <a:endParaRPr lang="en-US" dirty="0"/>
        </a:p>
      </dgm:t>
    </dgm:pt>
    <dgm:pt modelId="{A4698E35-AEED-5748-B2DC-FB8CD8950CBD}" type="parTrans" cxnId="{95E8DD90-523A-F44C-9085-11B2E8016B62}">
      <dgm:prSet/>
      <dgm:spPr/>
      <dgm:t>
        <a:bodyPr/>
        <a:lstStyle/>
        <a:p>
          <a:endParaRPr lang="en-US"/>
        </a:p>
      </dgm:t>
    </dgm:pt>
    <dgm:pt modelId="{9C5172FF-BBC8-5F47-BD6B-45452DFBD41D}" type="sibTrans" cxnId="{95E8DD90-523A-F44C-9085-11B2E8016B62}">
      <dgm:prSet/>
      <dgm:spPr/>
      <dgm:t>
        <a:bodyPr/>
        <a:lstStyle/>
        <a:p>
          <a:endParaRPr lang="en-US"/>
        </a:p>
      </dgm:t>
    </dgm:pt>
    <dgm:pt modelId="{9A779BAE-CFED-D64E-AFFE-F62FF5483D1E}">
      <dgm:prSet phldrT="[Text]"/>
      <dgm:spPr/>
      <dgm:t>
        <a:bodyPr/>
        <a:lstStyle/>
        <a:p>
          <a:r>
            <a:rPr lang="en-US" dirty="0" smtClean="0"/>
            <a:t>Denoising</a:t>
          </a:r>
          <a:endParaRPr lang="en-US" dirty="0"/>
        </a:p>
      </dgm:t>
    </dgm:pt>
    <dgm:pt modelId="{1B412917-9475-8447-BF08-AD77FDC81A42}" type="parTrans" cxnId="{4FB8B2A9-2047-4A45-B7C3-2BECA2133EF3}">
      <dgm:prSet/>
      <dgm:spPr/>
      <dgm:t>
        <a:bodyPr/>
        <a:lstStyle/>
        <a:p>
          <a:endParaRPr lang="en-US"/>
        </a:p>
      </dgm:t>
    </dgm:pt>
    <dgm:pt modelId="{B9318FC3-F002-8148-AA56-F3ED6C883D05}" type="sibTrans" cxnId="{4FB8B2A9-2047-4A45-B7C3-2BECA2133EF3}">
      <dgm:prSet/>
      <dgm:spPr/>
      <dgm:t>
        <a:bodyPr/>
        <a:lstStyle/>
        <a:p>
          <a:endParaRPr lang="en-US"/>
        </a:p>
      </dgm:t>
    </dgm:pt>
    <dgm:pt modelId="{453C10FB-F64B-EA43-8D0A-C11FD9A03658}">
      <dgm:prSet phldrT="[Text]"/>
      <dgm:spPr/>
      <dgm:t>
        <a:bodyPr/>
        <a:lstStyle/>
        <a:p>
          <a:r>
            <a:rPr lang="en-US" dirty="0" smtClean="0"/>
            <a:t>Watershed</a:t>
          </a:r>
          <a:endParaRPr lang="en-US" dirty="0"/>
        </a:p>
      </dgm:t>
    </dgm:pt>
    <dgm:pt modelId="{9287EFCD-A907-8145-91C0-709C4768A2C5}" type="parTrans" cxnId="{13399E06-815A-E748-8428-9A9920FA5D58}">
      <dgm:prSet/>
      <dgm:spPr/>
      <dgm:t>
        <a:bodyPr/>
        <a:lstStyle/>
        <a:p>
          <a:endParaRPr lang="en-US"/>
        </a:p>
      </dgm:t>
    </dgm:pt>
    <dgm:pt modelId="{D609AE47-EBBB-5644-A49D-D97764371CC3}" type="sibTrans" cxnId="{13399E06-815A-E748-8428-9A9920FA5D58}">
      <dgm:prSet/>
      <dgm:spPr/>
      <dgm:t>
        <a:bodyPr/>
        <a:lstStyle/>
        <a:p>
          <a:endParaRPr lang="en-US"/>
        </a:p>
      </dgm:t>
    </dgm:pt>
    <dgm:pt modelId="{6C79DB6F-A9EF-C44C-8703-E2F1AE3C43CB}">
      <dgm:prSet phldrT="[Text]"/>
      <dgm:spPr/>
      <dgm:t>
        <a:bodyPr/>
        <a:lstStyle/>
        <a:p>
          <a:r>
            <a:rPr lang="en-US" dirty="0" smtClean="0"/>
            <a:t>Building Markers</a:t>
          </a:r>
          <a:endParaRPr lang="en-US" dirty="0"/>
        </a:p>
      </dgm:t>
    </dgm:pt>
    <dgm:pt modelId="{5C5FDC93-28CC-7A45-9182-F9C1064B90E0}" type="parTrans" cxnId="{BF4A8647-919C-E043-BCEE-92F6A03625D6}">
      <dgm:prSet/>
      <dgm:spPr/>
      <dgm:t>
        <a:bodyPr/>
        <a:lstStyle/>
        <a:p>
          <a:endParaRPr lang="en-US"/>
        </a:p>
      </dgm:t>
    </dgm:pt>
    <dgm:pt modelId="{3406B444-FFC4-8841-B0D7-607EA4BEF2BB}" type="sibTrans" cxnId="{BF4A8647-919C-E043-BCEE-92F6A03625D6}">
      <dgm:prSet/>
      <dgm:spPr/>
      <dgm:t>
        <a:bodyPr/>
        <a:lstStyle/>
        <a:p>
          <a:endParaRPr lang="en-US"/>
        </a:p>
      </dgm:t>
    </dgm:pt>
    <dgm:pt modelId="{B51D8C56-B490-4F4D-B0B5-4AD13EC2A05D}">
      <dgm:prSet/>
      <dgm:spPr/>
      <dgm:t>
        <a:bodyPr/>
        <a:lstStyle/>
        <a:p>
          <a:r>
            <a:rPr lang="en-US" dirty="0" smtClean="0"/>
            <a:t>Watershed</a:t>
          </a:r>
          <a:endParaRPr lang="en-US" dirty="0"/>
        </a:p>
      </dgm:t>
    </dgm:pt>
    <dgm:pt modelId="{F513CC05-9AD8-4B4C-A489-F2B434F981D9}" type="parTrans" cxnId="{032FAC84-A2B9-2A4E-9F2B-3E8C9133346A}">
      <dgm:prSet/>
      <dgm:spPr/>
      <dgm:t>
        <a:bodyPr/>
        <a:lstStyle/>
        <a:p>
          <a:endParaRPr lang="en-US"/>
        </a:p>
      </dgm:t>
    </dgm:pt>
    <dgm:pt modelId="{56D2BD71-9812-ED48-8511-2CBA0D0DC457}" type="sibTrans" cxnId="{032FAC84-A2B9-2A4E-9F2B-3E8C9133346A}">
      <dgm:prSet/>
      <dgm:spPr/>
      <dgm:t>
        <a:bodyPr/>
        <a:lstStyle/>
        <a:p>
          <a:endParaRPr lang="en-US"/>
        </a:p>
      </dgm:t>
    </dgm:pt>
    <dgm:pt modelId="{849D1B8D-DE5F-C548-8C4F-25DBF0187830}" type="pres">
      <dgm:prSet presAssocID="{EAB1FB74-7696-B549-B427-350F54C6CE94}" presName="Name0" presStyleCnt="0">
        <dgm:presLayoutVars>
          <dgm:dir/>
          <dgm:resizeHandles val="exact"/>
        </dgm:presLayoutVars>
      </dgm:prSet>
      <dgm:spPr/>
    </dgm:pt>
    <dgm:pt modelId="{4656AAC8-54F8-A24D-A9D5-8AE5270D1926}" type="pres">
      <dgm:prSet presAssocID="{5A211ABF-A052-4045-BCD8-D70D09164449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24D4F5-DCFE-CE4B-ABEB-E97E8B368F8F}" type="pres">
      <dgm:prSet presAssocID="{9C5172FF-BBC8-5F47-BD6B-45452DFBD41D}" presName="sibTrans" presStyleLbl="sibTrans2D1" presStyleIdx="0" presStyleCnt="4"/>
      <dgm:spPr/>
    </dgm:pt>
    <dgm:pt modelId="{8C9944B0-057D-9A4B-AA91-F4D7A52CDA97}" type="pres">
      <dgm:prSet presAssocID="{9C5172FF-BBC8-5F47-BD6B-45452DFBD41D}" presName="connectorText" presStyleLbl="sibTrans2D1" presStyleIdx="0" presStyleCnt="4"/>
      <dgm:spPr/>
    </dgm:pt>
    <dgm:pt modelId="{7E33BAFD-7FB0-824B-8EC1-2A04BBDF9DC9}" type="pres">
      <dgm:prSet presAssocID="{9A779BAE-CFED-D64E-AFFE-F62FF5483D1E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6B1280-D8DB-B445-8672-0C52657AB812}" type="pres">
      <dgm:prSet presAssocID="{B9318FC3-F002-8148-AA56-F3ED6C883D05}" presName="sibTrans" presStyleLbl="sibTrans2D1" presStyleIdx="1" presStyleCnt="4"/>
      <dgm:spPr/>
    </dgm:pt>
    <dgm:pt modelId="{E471A040-9716-C146-9167-D6AD54E8BE9C}" type="pres">
      <dgm:prSet presAssocID="{B9318FC3-F002-8148-AA56-F3ED6C883D05}" presName="connectorText" presStyleLbl="sibTrans2D1" presStyleIdx="1" presStyleCnt="4"/>
      <dgm:spPr/>
    </dgm:pt>
    <dgm:pt modelId="{A62230E6-F28A-7348-90E4-07D5B8F72122}" type="pres">
      <dgm:prSet presAssocID="{6C79DB6F-A9EF-C44C-8703-E2F1AE3C43CB}" presName="node" presStyleLbl="node1" presStyleIdx="2" presStyleCnt="5">
        <dgm:presLayoutVars>
          <dgm:bulletEnabled val="1"/>
        </dgm:presLayoutVars>
      </dgm:prSet>
      <dgm:spPr/>
    </dgm:pt>
    <dgm:pt modelId="{A4FBDCC6-6D5A-0242-BF64-B84D53D4FF84}" type="pres">
      <dgm:prSet presAssocID="{3406B444-FFC4-8841-B0D7-607EA4BEF2BB}" presName="sibTrans" presStyleLbl="sibTrans2D1" presStyleIdx="2" presStyleCnt="4"/>
      <dgm:spPr/>
    </dgm:pt>
    <dgm:pt modelId="{5590BB45-80F0-3A4F-9AB4-DE900A1631CE}" type="pres">
      <dgm:prSet presAssocID="{3406B444-FFC4-8841-B0D7-607EA4BEF2BB}" presName="connectorText" presStyleLbl="sibTrans2D1" presStyleIdx="2" presStyleCnt="4"/>
      <dgm:spPr/>
    </dgm:pt>
    <dgm:pt modelId="{0EDDE5D4-41E1-5649-B3FD-AFA2177B8299}" type="pres">
      <dgm:prSet presAssocID="{453C10FB-F64B-EA43-8D0A-C11FD9A03658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3018D1-EF62-9A4E-9010-00F5A5F63159}" type="pres">
      <dgm:prSet presAssocID="{D609AE47-EBBB-5644-A49D-D97764371CC3}" presName="sibTrans" presStyleLbl="sibTrans2D1" presStyleIdx="3" presStyleCnt="4"/>
      <dgm:spPr/>
    </dgm:pt>
    <dgm:pt modelId="{CE0E4712-E905-274E-B4F4-42A640335ABB}" type="pres">
      <dgm:prSet presAssocID="{D609AE47-EBBB-5644-A49D-D97764371CC3}" presName="connectorText" presStyleLbl="sibTrans2D1" presStyleIdx="3" presStyleCnt="4"/>
      <dgm:spPr/>
    </dgm:pt>
    <dgm:pt modelId="{0CA56F79-7CBF-DE4A-9D6A-D0D9460A71F0}" type="pres">
      <dgm:prSet presAssocID="{B51D8C56-B490-4F4D-B0B5-4AD13EC2A05D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9849606-7EE6-C742-892E-3E8D1B4B74E7}" type="presOf" srcId="{9C5172FF-BBC8-5F47-BD6B-45452DFBD41D}" destId="{8C9944B0-057D-9A4B-AA91-F4D7A52CDA97}" srcOrd="1" destOrd="0" presId="urn:microsoft.com/office/officeart/2005/8/layout/process1"/>
    <dgm:cxn modelId="{4FB8B2A9-2047-4A45-B7C3-2BECA2133EF3}" srcId="{EAB1FB74-7696-B549-B427-350F54C6CE94}" destId="{9A779BAE-CFED-D64E-AFFE-F62FF5483D1E}" srcOrd="1" destOrd="0" parTransId="{1B412917-9475-8447-BF08-AD77FDC81A42}" sibTransId="{B9318FC3-F002-8148-AA56-F3ED6C883D05}"/>
    <dgm:cxn modelId="{043ADB70-E4CC-2540-9301-EB52D7F94FA7}" type="presOf" srcId="{5A211ABF-A052-4045-BCD8-D70D09164449}" destId="{4656AAC8-54F8-A24D-A9D5-8AE5270D1926}" srcOrd="0" destOrd="0" presId="urn:microsoft.com/office/officeart/2005/8/layout/process1"/>
    <dgm:cxn modelId="{62556606-40D0-8D4D-A8BC-616A63335F36}" type="presOf" srcId="{9C5172FF-BBC8-5F47-BD6B-45452DFBD41D}" destId="{EA24D4F5-DCFE-CE4B-ABEB-E97E8B368F8F}" srcOrd="0" destOrd="0" presId="urn:microsoft.com/office/officeart/2005/8/layout/process1"/>
    <dgm:cxn modelId="{99A85EBA-0F08-5F4C-88BF-EE53D736E6DD}" type="presOf" srcId="{D609AE47-EBBB-5644-A49D-D97764371CC3}" destId="{B03018D1-EF62-9A4E-9010-00F5A5F63159}" srcOrd="0" destOrd="0" presId="urn:microsoft.com/office/officeart/2005/8/layout/process1"/>
    <dgm:cxn modelId="{022A0424-89B6-5A4B-B9C4-FCBA79C3FA00}" type="presOf" srcId="{B9318FC3-F002-8148-AA56-F3ED6C883D05}" destId="{E471A040-9716-C146-9167-D6AD54E8BE9C}" srcOrd="1" destOrd="0" presId="urn:microsoft.com/office/officeart/2005/8/layout/process1"/>
    <dgm:cxn modelId="{128A7B14-C896-864A-9D37-E10B8F14FF13}" type="presOf" srcId="{453C10FB-F64B-EA43-8D0A-C11FD9A03658}" destId="{0EDDE5D4-41E1-5649-B3FD-AFA2177B8299}" srcOrd="0" destOrd="0" presId="urn:microsoft.com/office/officeart/2005/8/layout/process1"/>
    <dgm:cxn modelId="{A25721D1-3B36-AD41-826E-375872A211E7}" type="presOf" srcId="{D609AE47-EBBB-5644-A49D-D97764371CC3}" destId="{CE0E4712-E905-274E-B4F4-42A640335ABB}" srcOrd="1" destOrd="0" presId="urn:microsoft.com/office/officeart/2005/8/layout/process1"/>
    <dgm:cxn modelId="{313FCA7F-0DB8-2A4B-8E19-0EE25C1E9BA7}" type="presOf" srcId="{B51D8C56-B490-4F4D-B0B5-4AD13EC2A05D}" destId="{0CA56F79-7CBF-DE4A-9D6A-D0D9460A71F0}" srcOrd="0" destOrd="0" presId="urn:microsoft.com/office/officeart/2005/8/layout/process1"/>
    <dgm:cxn modelId="{823AC93F-DE05-CE4A-BE37-1613FCC322F7}" type="presOf" srcId="{9A779BAE-CFED-D64E-AFFE-F62FF5483D1E}" destId="{7E33BAFD-7FB0-824B-8EC1-2A04BBDF9DC9}" srcOrd="0" destOrd="0" presId="urn:microsoft.com/office/officeart/2005/8/layout/process1"/>
    <dgm:cxn modelId="{146D3B47-7B45-4C42-BE6D-D8099CF6387F}" type="presOf" srcId="{3406B444-FFC4-8841-B0D7-607EA4BEF2BB}" destId="{A4FBDCC6-6D5A-0242-BF64-B84D53D4FF84}" srcOrd="0" destOrd="0" presId="urn:microsoft.com/office/officeart/2005/8/layout/process1"/>
    <dgm:cxn modelId="{13399E06-815A-E748-8428-9A9920FA5D58}" srcId="{EAB1FB74-7696-B549-B427-350F54C6CE94}" destId="{453C10FB-F64B-EA43-8D0A-C11FD9A03658}" srcOrd="3" destOrd="0" parTransId="{9287EFCD-A907-8145-91C0-709C4768A2C5}" sibTransId="{D609AE47-EBBB-5644-A49D-D97764371CC3}"/>
    <dgm:cxn modelId="{A6914386-31DD-FC43-B755-6784055C0296}" type="presOf" srcId="{B9318FC3-F002-8148-AA56-F3ED6C883D05}" destId="{716B1280-D8DB-B445-8672-0C52657AB812}" srcOrd="0" destOrd="0" presId="urn:microsoft.com/office/officeart/2005/8/layout/process1"/>
    <dgm:cxn modelId="{64BE3C94-D60B-BB43-9B70-673A93BFBCCB}" type="presOf" srcId="{6C79DB6F-A9EF-C44C-8703-E2F1AE3C43CB}" destId="{A62230E6-F28A-7348-90E4-07D5B8F72122}" srcOrd="0" destOrd="0" presId="urn:microsoft.com/office/officeart/2005/8/layout/process1"/>
    <dgm:cxn modelId="{BF4A8647-919C-E043-BCEE-92F6A03625D6}" srcId="{EAB1FB74-7696-B549-B427-350F54C6CE94}" destId="{6C79DB6F-A9EF-C44C-8703-E2F1AE3C43CB}" srcOrd="2" destOrd="0" parTransId="{5C5FDC93-28CC-7A45-9182-F9C1064B90E0}" sibTransId="{3406B444-FFC4-8841-B0D7-607EA4BEF2BB}"/>
    <dgm:cxn modelId="{EDCBF43D-32C9-DC4B-96B8-4453DC12AC09}" type="presOf" srcId="{EAB1FB74-7696-B549-B427-350F54C6CE94}" destId="{849D1B8D-DE5F-C548-8C4F-25DBF0187830}" srcOrd="0" destOrd="0" presId="urn:microsoft.com/office/officeart/2005/8/layout/process1"/>
    <dgm:cxn modelId="{032FAC84-A2B9-2A4E-9F2B-3E8C9133346A}" srcId="{EAB1FB74-7696-B549-B427-350F54C6CE94}" destId="{B51D8C56-B490-4F4D-B0B5-4AD13EC2A05D}" srcOrd="4" destOrd="0" parTransId="{F513CC05-9AD8-4B4C-A489-F2B434F981D9}" sibTransId="{56D2BD71-9812-ED48-8511-2CBA0D0DC457}"/>
    <dgm:cxn modelId="{95E8DD90-523A-F44C-9085-11B2E8016B62}" srcId="{EAB1FB74-7696-B549-B427-350F54C6CE94}" destId="{5A211ABF-A052-4045-BCD8-D70D09164449}" srcOrd="0" destOrd="0" parTransId="{A4698E35-AEED-5748-B2DC-FB8CD8950CBD}" sibTransId="{9C5172FF-BBC8-5F47-BD6B-45452DFBD41D}"/>
    <dgm:cxn modelId="{D55BC9EB-B876-574E-A0AC-CA8820AD1976}" type="presOf" srcId="{3406B444-FFC4-8841-B0D7-607EA4BEF2BB}" destId="{5590BB45-80F0-3A4F-9AB4-DE900A1631CE}" srcOrd="1" destOrd="0" presId="urn:microsoft.com/office/officeart/2005/8/layout/process1"/>
    <dgm:cxn modelId="{59B8D12D-643F-D44B-B47B-D91C9CB8C5A6}" type="presParOf" srcId="{849D1B8D-DE5F-C548-8C4F-25DBF0187830}" destId="{4656AAC8-54F8-A24D-A9D5-8AE5270D1926}" srcOrd="0" destOrd="0" presId="urn:microsoft.com/office/officeart/2005/8/layout/process1"/>
    <dgm:cxn modelId="{2F71DCA8-BE63-9442-AF0D-39FF6F8F953D}" type="presParOf" srcId="{849D1B8D-DE5F-C548-8C4F-25DBF0187830}" destId="{EA24D4F5-DCFE-CE4B-ABEB-E97E8B368F8F}" srcOrd="1" destOrd="0" presId="urn:microsoft.com/office/officeart/2005/8/layout/process1"/>
    <dgm:cxn modelId="{F10C5F60-D080-8F43-B0B9-A11B9875BAE6}" type="presParOf" srcId="{EA24D4F5-DCFE-CE4B-ABEB-E97E8B368F8F}" destId="{8C9944B0-057D-9A4B-AA91-F4D7A52CDA97}" srcOrd="0" destOrd="0" presId="urn:microsoft.com/office/officeart/2005/8/layout/process1"/>
    <dgm:cxn modelId="{F9B0E9EB-88E1-C34C-9A49-67A3AD715F5A}" type="presParOf" srcId="{849D1B8D-DE5F-C548-8C4F-25DBF0187830}" destId="{7E33BAFD-7FB0-824B-8EC1-2A04BBDF9DC9}" srcOrd="2" destOrd="0" presId="urn:microsoft.com/office/officeart/2005/8/layout/process1"/>
    <dgm:cxn modelId="{B6EEAAAE-21FD-4B46-987B-B651EF7C194F}" type="presParOf" srcId="{849D1B8D-DE5F-C548-8C4F-25DBF0187830}" destId="{716B1280-D8DB-B445-8672-0C52657AB812}" srcOrd="3" destOrd="0" presId="urn:microsoft.com/office/officeart/2005/8/layout/process1"/>
    <dgm:cxn modelId="{8F119AFE-B067-E94F-927B-EA595E873FBA}" type="presParOf" srcId="{716B1280-D8DB-B445-8672-0C52657AB812}" destId="{E471A040-9716-C146-9167-D6AD54E8BE9C}" srcOrd="0" destOrd="0" presId="urn:microsoft.com/office/officeart/2005/8/layout/process1"/>
    <dgm:cxn modelId="{31373E76-3FE1-5F4C-B18F-34407C687E50}" type="presParOf" srcId="{849D1B8D-DE5F-C548-8C4F-25DBF0187830}" destId="{A62230E6-F28A-7348-90E4-07D5B8F72122}" srcOrd="4" destOrd="0" presId="urn:microsoft.com/office/officeart/2005/8/layout/process1"/>
    <dgm:cxn modelId="{A234C39F-9963-4F43-9D2E-F40D9B4B0351}" type="presParOf" srcId="{849D1B8D-DE5F-C548-8C4F-25DBF0187830}" destId="{A4FBDCC6-6D5A-0242-BF64-B84D53D4FF84}" srcOrd="5" destOrd="0" presId="urn:microsoft.com/office/officeart/2005/8/layout/process1"/>
    <dgm:cxn modelId="{C11C8298-94C9-9943-8774-7EB21A2A470F}" type="presParOf" srcId="{A4FBDCC6-6D5A-0242-BF64-B84D53D4FF84}" destId="{5590BB45-80F0-3A4F-9AB4-DE900A1631CE}" srcOrd="0" destOrd="0" presId="urn:microsoft.com/office/officeart/2005/8/layout/process1"/>
    <dgm:cxn modelId="{E45C7011-5497-6F4B-A00F-5ACA8C250C7E}" type="presParOf" srcId="{849D1B8D-DE5F-C548-8C4F-25DBF0187830}" destId="{0EDDE5D4-41E1-5649-B3FD-AFA2177B8299}" srcOrd="6" destOrd="0" presId="urn:microsoft.com/office/officeart/2005/8/layout/process1"/>
    <dgm:cxn modelId="{D4AD28A7-402D-714B-BCCE-39A2C0CB3F76}" type="presParOf" srcId="{849D1B8D-DE5F-C548-8C4F-25DBF0187830}" destId="{B03018D1-EF62-9A4E-9010-00F5A5F63159}" srcOrd="7" destOrd="0" presId="urn:microsoft.com/office/officeart/2005/8/layout/process1"/>
    <dgm:cxn modelId="{97FB7CDF-3ACC-2546-99A6-9BC9E08C8AC6}" type="presParOf" srcId="{B03018D1-EF62-9A4E-9010-00F5A5F63159}" destId="{CE0E4712-E905-274E-B4F4-42A640335ABB}" srcOrd="0" destOrd="0" presId="urn:microsoft.com/office/officeart/2005/8/layout/process1"/>
    <dgm:cxn modelId="{F9E69EF1-5D48-C546-946E-1A8B928FB0ED}" type="presParOf" srcId="{849D1B8D-DE5F-C548-8C4F-25DBF0187830}" destId="{0CA56F79-7CBF-DE4A-9D6A-D0D9460A71F0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AB1FB74-7696-B549-B427-350F54C6CE94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5A211ABF-A052-4045-BCD8-D70D09164449}">
      <dgm:prSet phldrT="[Text]"/>
      <dgm:spPr/>
      <dgm:t>
        <a:bodyPr/>
        <a:lstStyle/>
        <a:p>
          <a:r>
            <a:rPr lang="en-US" dirty="0" smtClean="0"/>
            <a:t>Thresholding</a:t>
          </a:r>
          <a:endParaRPr lang="en-US" dirty="0"/>
        </a:p>
      </dgm:t>
    </dgm:pt>
    <dgm:pt modelId="{A4698E35-AEED-5748-B2DC-FB8CD8950CBD}" type="parTrans" cxnId="{95E8DD90-523A-F44C-9085-11B2E8016B62}">
      <dgm:prSet/>
      <dgm:spPr/>
      <dgm:t>
        <a:bodyPr/>
        <a:lstStyle/>
        <a:p>
          <a:endParaRPr lang="en-US"/>
        </a:p>
      </dgm:t>
    </dgm:pt>
    <dgm:pt modelId="{9C5172FF-BBC8-5F47-BD6B-45452DFBD41D}" type="sibTrans" cxnId="{95E8DD90-523A-F44C-9085-11B2E8016B62}">
      <dgm:prSet/>
      <dgm:spPr/>
      <dgm:t>
        <a:bodyPr/>
        <a:lstStyle/>
        <a:p>
          <a:endParaRPr lang="en-US"/>
        </a:p>
      </dgm:t>
    </dgm:pt>
    <dgm:pt modelId="{9A779BAE-CFED-D64E-AFFE-F62FF5483D1E}">
      <dgm:prSet phldrT="[Text]"/>
      <dgm:spPr/>
      <dgm:t>
        <a:bodyPr/>
        <a:lstStyle/>
        <a:p>
          <a:r>
            <a:rPr lang="en-US" dirty="0" smtClean="0"/>
            <a:t>Denoising</a:t>
          </a:r>
          <a:endParaRPr lang="en-US" dirty="0"/>
        </a:p>
      </dgm:t>
    </dgm:pt>
    <dgm:pt modelId="{1B412917-9475-8447-BF08-AD77FDC81A42}" type="parTrans" cxnId="{4FB8B2A9-2047-4A45-B7C3-2BECA2133EF3}">
      <dgm:prSet/>
      <dgm:spPr/>
      <dgm:t>
        <a:bodyPr/>
        <a:lstStyle/>
        <a:p>
          <a:endParaRPr lang="en-US"/>
        </a:p>
      </dgm:t>
    </dgm:pt>
    <dgm:pt modelId="{B9318FC3-F002-8148-AA56-F3ED6C883D05}" type="sibTrans" cxnId="{4FB8B2A9-2047-4A45-B7C3-2BECA2133EF3}">
      <dgm:prSet/>
      <dgm:spPr/>
      <dgm:t>
        <a:bodyPr/>
        <a:lstStyle/>
        <a:p>
          <a:endParaRPr lang="en-US"/>
        </a:p>
      </dgm:t>
    </dgm:pt>
    <dgm:pt modelId="{453C10FB-F64B-EA43-8D0A-C11FD9A03658}">
      <dgm:prSet phldrT="[Text]"/>
      <dgm:spPr/>
      <dgm:t>
        <a:bodyPr/>
        <a:lstStyle/>
        <a:p>
          <a:r>
            <a:rPr lang="en-US" dirty="0" smtClean="0"/>
            <a:t>Watershed</a:t>
          </a:r>
          <a:endParaRPr lang="en-US" dirty="0"/>
        </a:p>
      </dgm:t>
    </dgm:pt>
    <dgm:pt modelId="{9287EFCD-A907-8145-91C0-709C4768A2C5}" type="parTrans" cxnId="{13399E06-815A-E748-8428-9A9920FA5D58}">
      <dgm:prSet/>
      <dgm:spPr/>
      <dgm:t>
        <a:bodyPr/>
        <a:lstStyle/>
        <a:p>
          <a:endParaRPr lang="en-US"/>
        </a:p>
      </dgm:t>
    </dgm:pt>
    <dgm:pt modelId="{D609AE47-EBBB-5644-A49D-D97764371CC3}" type="sibTrans" cxnId="{13399E06-815A-E748-8428-9A9920FA5D58}">
      <dgm:prSet/>
      <dgm:spPr/>
      <dgm:t>
        <a:bodyPr/>
        <a:lstStyle/>
        <a:p>
          <a:endParaRPr lang="en-US"/>
        </a:p>
      </dgm:t>
    </dgm:pt>
    <dgm:pt modelId="{6C79DB6F-A9EF-C44C-8703-E2F1AE3C43CB}">
      <dgm:prSet phldrT="[Text]"/>
      <dgm:spPr/>
      <dgm:t>
        <a:bodyPr/>
        <a:lstStyle/>
        <a:p>
          <a:r>
            <a:rPr lang="en-US" dirty="0" smtClean="0"/>
            <a:t>Building Markers</a:t>
          </a:r>
          <a:endParaRPr lang="en-US" dirty="0"/>
        </a:p>
      </dgm:t>
    </dgm:pt>
    <dgm:pt modelId="{5C5FDC93-28CC-7A45-9182-F9C1064B90E0}" type="parTrans" cxnId="{BF4A8647-919C-E043-BCEE-92F6A03625D6}">
      <dgm:prSet/>
      <dgm:spPr/>
      <dgm:t>
        <a:bodyPr/>
        <a:lstStyle/>
        <a:p>
          <a:endParaRPr lang="en-US"/>
        </a:p>
      </dgm:t>
    </dgm:pt>
    <dgm:pt modelId="{3406B444-FFC4-8841-B0D7-607EA4BEF2BB}" type="sibTrans" cxnId="{BF4A8647-919C-E043-BCEE-92F6A03625D6}">
      <dgm:prSet/>
      <dgm:spPr/>
      <dgm:t>
        <a:bodyPr/>
        <a:lstStyle/>
        <a:p>
          <a:endParaRPr lang="en-US"/>
        </a:p>
      </dgm:t>
    </dgm:pt>
    <dgm:pt modelId="{B51D8C56-B490-4F4D-B0B5-4AD13EC2A05D}">
      <dgm:prSet/>
      <dgm:spPr/>
      <dgm:t>
        <a:bodyPr/>
        <a:lstStyle/>
        <a:p>
          <a:r>
            <a:rPr lang="en-US" dirty="0" smtClean="0"/>
            <a:t>Watershed</a:t>
          </a:r>
          <a:endParaRPr lang="en-US" dirty="0"/>
        </a:p>
      </dgm:t>
    </dgm:pt>
    <dgm:pt modelId="{F513CC05-9AD8-4B4C-A489-F2B434F981D9}" type="parTrans" cxnId="{032FAC84-A2B9-2A4E-9F2B-3E8C9133346A}">
      <dgm:prSet/>
      <dgm:spPr/>
      <dgm:t>
        <a:bodyPr/>
        <a:lstStyle/>
        <a:p>
          <a:endParaRPr lang="en-US"/>
        </a:p>
      </dgm:t>
    </dgm:pt>
    <dgm:pt modelId="{56D2BD71-9812-ED48-8511-2CBA0D0DC457}" type="sibTrans" cxnId="{032FAC84-A2B9-2A4E-9F2B-3E8C9133346A}">
      <dgm:prSet/>
      <dgm:spPr/>
      <dgm:t>
        <a:bodyPr/>
        <a:lstStyle/>
        <a:p>
          <a:endParaRPr lang="en-US"/>
        </a:p>
      </dgm:t>
    </dgm:pt>
    <dgm:pt modelId="{D056C1DE-552D-CC43-A1BD-A07B5AA0A311}">
      <dgm:prSet/>
      <dgm:spPr/>
      <dgm:t>
        <a:bodyPr/>
        <a:lstStyle/>
        <a:p>
          <a:r>
            <a:rPr lang="en-US" dirty="0" err="1" smtClean="0"/>
            <a:t>MorphGAC</a:t>
          </a:r>
          <a:endParaRPr lang="en-US" dirty="0"/>
        </a:p>
      </dgm:t>
    </dgm:pt>
    <dgm:pt modelId="{67D2DE6F-7B50-EF49-B745-0F62AC47066E}" type="parTrans" cxnId="{ADA00D18-B55E-0049-A507-2C2E580CC272}">
      <dgm:prSet/>
      <dgm:spPr/>
      <dgm:t>
        <a:bodyPr/>
        <a:lstStyle/>
        <a:p>
          <a:endParaRPr lang="en-US"/>
        </a:p>
      </dgm:t>
    </dgm:pt>
    <dgm:pt modelId="{670A58DA-35A6-4747-B292-62F8BFB00118}" type="sibTrans" cxnId="{ADA00D18-B55E-0049-A507-2C2E580CC272}">
      <dgm:prSet/>
      <dgm:spPr/>
      <dgm:t>
        <a:bodyPr/>
        <a:lstStyle/>
        <a:p>
          <a:endParaRPr lang="en-US"/>
        </a:p>
      </dgm:t>
    </dgm:pt>
    <dgm:pt modelId="{849D1B8D-DE5F-C548-8C4F-25DBF0187830}" type="pres">
      <dgm:prSet presAssocID="{EAB1FB74-7696-B549-B427-350F54C6CE94}" presName="Name0" presStyleCnt="0">
        <dgm:presLayoutVars>
          <dgm:dir/>
          <dgm:resizeHandles val="exact"/>
        </dgm:presLayoutVars>
      </dgm:prSet>
      <dgm:spPr/>
    </dgm:pt>
    <dgm:pt modelId="{4656AAC8-54F8-A24D-A9D5-8AE5270D1926}" type="pres">
      <dgm:prSet presAssocID="{5A211ABF-A052-4045-BCD8-D70D09164449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24D4F5-DCFE-CE4B-ABEB-E97E8B368F8F}" type="pres">
      <dgm:prSet presAssocID="{9C5172FF-BBC8-5F47-BD6B-45452DFBD41D}" presName="sibTrans" presStyleLbl="sibTrans2D1" presStyleIdx="0" presStyleCnt="5"/>
      <dgm:spPr/>
    </dgm:pt>
    <dgm:pt modelId="{8C9944B0-057D-9A4B-AA91-F4D7A52CDA97}" type="pres">
      <dgm:prSet presAssocID="{9C5172FF-BBC8-5F47-BD6B-45452DFBD41D}" presName="connectorText" presStyleLbl="sibTrans2D1" presStyleIdx="0" presStyleCnt="5"/>
      <dgm:spPr/>
    </dgm:pt>
    <dgm:pt modelId="{7E33BAFD-7FB0-824B-8EC1-2A04BBDF9DC9}" type="pres">
      <dgm:prSet presAssocID="{9A779BAE-CFED-D64E-AFFE-F62FF5483D1E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6B1280-D8DB-B445-8672-0C52657AB812}" type="pres">
      <dgm:prSet presAssocID="{B9318FC3-F002-8148-AA56-F3ED6C883D05}" presName="sibTrans" presStyleLbl="sibTrans2D1" presStyleIdx="1" presStyleCnt="5"/>
      <dgm:spPr/>
    </dgm:pt>
    <dgm:pt modelId="{E471A040-9716-C146-9167-D6AD54E8BE9C}" type="pres">
      <dgm:prSet presAssocID="{B9318FC3-F002-8148-AA56-F3ED6C883D05}" presName="connectorText" presStyleLbl="sibTrans2D1" presStyleIdx="1" presStyleCnt="5"/>
      <dgm:spPr/>
    </dgm:pt>
    <dgm:pt modelId="{A62230E6-F28A-7348-90E4-07D5B8F72122}" type="pres">
      <dgm:prSet presAssocID="{6C79DB6F-A9EF-C44C-8703-E2F1AE3C43CB}" presName="node" presStyleLbl="node1" presStyleIdx="2" presStyleCnt="6">
        <dgm:presLayoutVars>
          <dgm:bulletEnabled val="1"/>
        </dgm:presLayoutVars>
      </dgm:prSet>
      <dgm:spPr/>
    </dgm:pt>
    <dgm:pt modelId="{A4FBDCC6-6D5A-0242-BF64-B84D53D4FF84}" type="pres">
      <dgm:prSet presAssocID="{3406B444-FFC4-8841-B0D7-607EA4BEF2BB}" presName="sibTrans" presStyleLbl="sibTrans2D1" presStyleIdx="2" presStyleCnt="5"/>
      <dgm:spPr/>
    </dgm:pt>
    <dgm:pt modelId="{5590BB45-80F0-3A4F-9AB4-DE900A1631CE}" type="pres">
      <dgm:prSet presAssocID="{3406B444-FFC4-8841-B0D7-607EA4BEF2BB}" presName="connectorText" presStyleLbl="sibTrans2D1" presStyleIdx="2" presStyleCnt="5"/>
      <dgm:spPr/>
    </dgm:pt>
    <dgm:pt modelId="{0EDDE5D4-41E1-5649-B3FD-AFA2177B8299}" type="pres">
      <dgm:prSet presAssocID="{453C10FB-F64B-EA43-8D0A-C11FD9A03658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3018D1-EF62-9A4E-9010-00F5A5F63159}" type="pres">
      <dgm:prSet presAssocID="{D609AE47-EBBB-5644-A49D-D97764371CC3}" presName="sibTrans" presStyleLbl="sibTrans2D1" presStyleIdx="3" presStyleCnt="5"/>
      <dgm:spPr/>
    </dgm:pt>
    <dgm:pt modelId="{CE0E4712-E905-274E-B4F4-42A640335ABB}" type="pres">
      <dgm:prSet presAssocID="{D609AE47-EBBB-5644-A49D-D97764371CC3}" presName="connectorText" presStyleLbl="sibTrans2D1" presStyleIdx="3" presStyleCnt="5"/>
      <dgm:spPr/>
    </dgm:pt>
    <dgm:pt modelId="{0CA56F79-7CBF-DE4A-9D6A-D0D9460A71F0}" type="pres">
      <dgm:prSet presAssocID="{B51D8C56-B490-4F4D-B0B5-4AD13EC2A05D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000ECF-B3A9-0B45-8DE6-2B6DFCF29420}" type="pres">
      <dgm:prSet presAssocID="{56D2BD71-9812-ED48-8511-2CBA0D0DC457}" presName="sibTrans" presStyleLbl="sibTrans2D1" presStyleIdx="4" presStyleCnt="5"/>
      <dgm:spPr/>
    </dgm:pt>
    <dgm:pt modelId="{22A88F45-543B-E743-AD6A-A9EC0450FCDC}" type="pres">
      <dgm:prSet presAssocID="{56D2BD71-9812-ED48-8511-2CBA0D0DC457}" presName="connectorText" presStyleLbl="sibTrans2D1" presStyleIdx="4" presStyleCnt="5"/>
      <dgm:spPr/>
    </dgm:pt>
    <dgm:pt modelId="{479386E0-4C88-204B-9ED5-047028A9DF1A}" type="pres">
      <dgm:prSet presAssocID="{D056C1DE-552D-CC43-A1BD-A07B5AA0A311}" presName="node" presStyleLbl="node1" presStyleIdx="5" presStyleCnt="6">
        <dgm:presLayoutVars>
          <dgm:bulletEnabled val="1"/>
        </dgm:presLayoutVars>
      </dgm:prSet>
      <dgm:spPr/>
    </dgm:pt>
  </dgm:ptLst>
  <dgm:cxnLst>
    <dgm:cxn modelId="{0DB30807-95B7-A84C-8360-E33C01C9F834}" type="presOf" srcId="{453C10FB-F64B-EA43-8D0A-C11FD9A03658}" destId="{0EDDE5D4-41E1-5649-B3FD-AFA2177B8299}" srcOrd="0" destOrd="0" presId="urn:microsoft.com/office/officeart/2005/8/layout/process1"/>
    <dgm:cxn modelId="{6874044C-D635-0D4D-AF02-677F5B632F15}" type="presOf" srcId="{D056C1DE-552D-CC43-A1BD-A07B5AA0A311}" destId="{479386E0-4C88-204B-9ED5-047028A9DF1A}" srcOrd="0" destOrd="0" presId="urn:microsoft.com/office/officeart/2005/8/layout/process1"/>
    <dgm:cxn modelId="{0FE934F0-C7C6-F940-84AA-2929A2D7A27B}" type="presOf" srcId="{B9318FC3-F002-8148-AA56-F3ED6C883D05}" destId="{E471A040-9716-C146-9167-D6AD54E8BE9C}" srcOrd="1" destOrd="0" presId="urn:microsoft.com/office/officeart/2005/8/layout/process1"/>
    <dgm:cxn modelId="{4FB8B2A9-2047-4A45-B7C3-2BECA2133EF3}" srcId="{EAB1FB74-7696-B549-B427-350F54C6CE94}" destId="{9A779BAE-CFED-D64E-AFFE-F62FF5483D1E}" srcOrd="1" destOrd="0" parTransId="{1B412917-9475-8447-BF08-AD77FDC81A42}" sibTransId="{B9318FC3-F002-8148-AA56-F3ED6C883D05}"/>
    <dgm:cxn modelId="{222BAEC6-D0C9-7648-9559-488B07321FD3}" type="presOf" srcId="{3406B444-FFC4-8841-B0D7-607EA4BEF2BB}" destId="{A4FBDCC6-6D5A-0242-BF64-B84D53D4FF84}" srcOrd="0" destOrd="0" presId="urn:microsoft.com/office/officeart/2005/8/layout/process1"/>
    <dgm:cxn modelId="{BAD459E5-7980-8F46-9F79-E67227BE05FD}" type="presOf" srcId="{3406B444-FFC4-8841-B0D7-607EA4BEF2BB}" destId="{5590BB45-80F0-3A4F-9AB4-DE900A1631CE}" srcOrd="1" destOrd="0" presId="urn:microsoft.com/office/officeart/2005/8/layout/process1"/>
    <dgm:cxn modelId="{F0D67643-834C-9546-A8E1-8684F52F455C}" type="presOf" srcId="{D609AE47-EBBB-5644-A49D-D97764371CC3}" destId="{B03018D1-EF62-9A4E-9010-00F5A5F63159}" srcOrd="0" destOrd="0" presId="urn:microsoft.com/office/officeart/2005/8/layout/process1"/>
    <dgm:cxn modelId="{C74C9102-8E36-1C43-867B-FFBD59B73F2B}" type="presOf" srcId="{9A779BAE-CFED-D64E-AFFE-F62FF5483D1E}" destId="{7E33BAFD-7FB0-824B-8EC1-2A04BBDF9DC9}" srcOrd="0" destOrd="0" presId="urn:microsoft.com/office/officeart/2005/8/layout/process1"/>
    <dgm:cxn modelId="{464045C8-0DF8-6A4D-A8AE-F6D3A488100F}" type="presOf" srcId="{B9318FC3-F002-8148-AA56-F3ED6C883D05}" destId="{716B1280-D8DB-B445-8672-0C52657AB812}" srcOrd="0" destOrd="0" presId="urn:microsoft.com/office/officeart/2005/8/layout/process1"/>
    <dgm:cxn modelId="{7AAA74CC-590C-7242-983F-7D55F7C8F5D4}" type="presOf" srcId="{9C5172FF-BBC8-5F47-BD6B-45452DFBD41D}" destId="{8C9944B0-057D-9A4B-AA91-F4D7A52CDA97}" srcOrd="1" destOrd="0" presId="urn:microsoft.com/office/officeart/2005/8/layout/process1"/>
    <dgm:cxn modelId="{C23CA41B-576E-FA4B-A276-6977E389D282}" type="presOf" srcId="{56D2BD71-9812-ED48-8511-2CBA0D0DC457}" destId="{22A88F45-543B-E743-AD6A-A9EC0450FCDC}" srcOrd="1" destOrd="0" presId="urn:microsoft.com/office/officeart/2005/8/layout/process1"/>
    <dgm:cxn modelId="{13399E06-815A-E748-8428-9A9920FA5D58}" srcId="{EAB1FB74-7696-B549-B427-350F54C6CE94}" destId="{453C10FB-F64B-EA43-8D0A-C11FD9A03658}" srcOrd="3" destOrd="0" parTransId="{9287EFCD-A907-8145-91C0-709C4768A2C5}" sibTransId="{D609AE47-EBBB-5644-A49D-D97764371CC3}"/>
    <dgm:cxn modelId="{A5D41E2B-CBA5-1C4D-92E2-D1FF1579D1F8}" type="presOf" srcId="{5A211ABF-A052-4045-BCD8-D70D09164449}" destId="{4656AAC8-54F8-A24D-A9D5-8AE5270D1926}" srcOrd="0" destOrd="0" presId="urn:microsoft.com/office/officeart/2005/8/layout/process1"/>
    <dgm:cxn modelId="{ADA00D18-B55E-0049-A507-2C2E580CC272}" srcId="{EAB1FB74-7696-B549-B427-350F54C6CE94}" destId="{D056C1DE-552D-CC43-A1BD-A07B5AA0A311}" srcOrd="5" destOrd="0" parTransId="{67D2DE6F-7B50-EF49-B745-0F62AC47066E}" sibTransId="{670A58DA-35A6-4747-B292-62F8BFB00118}"/>
    <dgm:cxn modelId="{BF4A8647-919C-E043-BCEE-92F6A03625D6}" srcId="{EAB1FB74-7696-B549-B427-350F54C6CE94}" destId="{6C79DB6F-A9EF-C44C-8703-E2F1AE3C43CB}" srcOrd="2" destOrd="0" parTransId="{5C5FDC93-28CC-7A45-9182-F9C1064B90E0}" sibTransId="{3406B444-FFC4-8841-B0D7-607EA4BEF2BB}"/>
    <dgm:cxn modelId="{C7119485-94E7-3641-81EC-B085B5D33CEE}" type="presOf" srcId="{B51D8C56-B490-4F4D-B0B5-4AD13EC2A05D}" destId="{0CA56F79-7CBF-DE4A-9D6A-D0D9460A71F0}" srcOrd="0" destOrd="0" presId="urn:microsoft.com/office/officeart/2005/8/layout/process1"/>
    <dgm:cxn modelId="{87F595AF-14EA-FF43-BD20-42EEA36CFD95}" type="presOf" srcId="{EAB1FB74-7696-B549-B427-350F54C6CE94}" destId="{849D1B8D-DE5F-C548-8C4F-25DBF0187830}" srcOrd="0" destOrd="0" presId="urn:microsoft.com/office/officeart/2005/8/layout/process1"/>
    <dgm:cxn modelId="{C73FEE04-C976-AD42-A353-3CE507AE4982}" type="presOf" srcId="{6C79DB6F-A9EF-C44C-8703-E2F1AE3C43CB}" destId="{A62230E6-F28A-7348-90E4-07D5B8F72122}" srcOrd="0" destOrd="0" presId="urn:microsoft.com/office/officeart/2005/8/layout/process1"/>
    <dgm:cxn modelId="{032FAC84-A2B9-2A4E-9F2B-3E8C9133346A}" srcId="{EAB1FB74-7696-B549-B427-350F54C6CE94}" destId="{B51D8C56-B490-4F4D-B0B5-4AD13EC2A05D}" srcOrd="4" destOrd="0" parTransId="{F513CC05-9AD8-4B4C-A489-F2B434F981D9}" sibTransId="{56D2BD71-9812-ED48-8511-2CBA0D0DC457}"/>
    <dgm:cxn modelId="{BB7DF310-1E1E-1446-9261-571909343949}" type="presOf" srcId="{9C5172FF-BBC8-5F47-BD6B-45452DFBD41D}" destId="{EA24D4F5-DCFE-CE4B-ABEB-E97E8B368F8F}" srcOrd="0" destOrd="0" presId="urn:microsoft.com/office/officeart/2005/8/layout/process1"/>
    <dgm:cxn modelId="{95E8DD90-523A-F44C-9085-11B2E8016B62}" srcId="{EAB1FB74-7696-B549-B427-350F54C6CE94}" destId="{5A211ABF-A052-4045-BCD8-D70D09164449}" srcOrd="0" destOrd="0" parTransId="{A4698E35-AEED-5748-B2DC-FB8CD8950CBD}" sibTransId="{9C5172FF-BBC8-5F47-BD6B-45452DFBD41D}"/>
    <dgm:cxn modelId="{12C1C596-285B-4346-852E-5C4CB599FCB4}" type="presOf" srcId="{56D2BD71-9812-ED48-8511-2CBA0D0DC457}" destId="{6E000ECF-B3A9-0B45-8DE6-2B6DFCF29420}" srcOrd="0" destOrd="0" presId="urn:microsoft.com/office/officeart/2005/8/layout/process1"/>
    <dgm:cxn modelId="{7EF67932-97B1-7A42-BBC9-65C78F3CC020}" type="presOf" srcId="{D609AE47-EBBB-5644-A49D-D97764371CC3}" destId="{CE0E4712-E905-274E-B4F4-42A640335ABB}" srcOrd="1" destOrd="0" presId="urn:microsoft.com/office/officeart/2005/8/layout/process1"/>
    <dgm:cxn modelId="{2A112269-9116-2E41-92F7-00C81E6A0A3D}" type="presParOf" srcId="{849D1B8D-DE5F-C548-8C4F-25DBF0187830}" destId="{4656AAC8-54F8-A24D-A9D5-8AE5270D1926}" srcOrd="0" destOrd="0" presId="urn:microsoft.com/office/officeart/2005/8/layout/process1"/>
    <dgm:cxn modelId="{3EAF017D-4DC2-DA42-BED8-EB954E019969}" type="presParOf" srcId="{849D1B8D-DE5F-C548-8C4F-25DBF0187830}" destId="{EA24D4F5-DCFE-CE4B-ABEB-E97E8B368F8F}" srcOrd="1" destOrd="0" presId="urn:microsoft.com/office/officeart/2005/8/layout/process1"/>
    <dgm:cxn modelId="{C5ECBA20-A60D-B541-878D-DE887185A17F}" type="presParOf" srcId="{EA24D4F5-DCFE-CE4B-ABEB-E97E8B368F8F}" destId="{8C9944B0-057D-9A4B-AA91-F4D7A52CDA97}" srcOrd="0" destOrd="0" presId="urn:microsoft.com/office/officeart/2005/8/layout/process1"/>
    <dgm:cxn modelId="{F40A8F38-CB84-824E-BA6E-36F69D45321C}" type="presParOf" srcId="{849D1B8D-DE5F-C548-8C4F-25DBF0187830}" destId="{7E33BAFD-7FB0-824B-8EC1-2A04BBDF9DC9}" srcOrd="2" destOrd="0" presId="urn:microsoft.com/office/officeart/2005/8/layout/process1"/>
    <dgm:cxn modelId="{FD554EED-FB52-E54E-B57B-C44AF65C9465}" type="presParOf" srcId="{849D1B8D-DE5F-C548-8C4F-25DBF0187830}" destId="{716B1280-D8DB-B445-8672-0C52657AB812}" srcOrd="3" destOrd="0" presId="urn:microsoft.com/office/officeart/2005/8/layout/process1"/>
    <dgm:cxn modelId="{9F7AD84E-6E83-DE4F-B58E-06A03205D90D}" type="presParOf" srcId="{716B1280-D8DB-B445-8672-0C52657AB812}" destId="{E471A040-9716-C146-9167-D6AD54E8BE9C}" srcOrd="0" destOrd="0" presId="urn:microsoft.com/office/officeart/2005/8/layout/process1"/>
    <dgm:cxn modelId="{23493F6E-EAF0-D642-8F75-468DC7CE6FED}" type="presParOf" srcId="{849D1B8D-DE5F-C548-8C4F-25DBF0187830}" destId="{A62230E6-F28A-7348-90E4-07D5B8F72122}" srcOrd="4" destOrd="0" presId="urn:microsoft.com/office/officeart/2005/8/layout/process1"/>
    <dgm:cxn modelId="{D9E3D678-CD53-4D44-B999-A791133D4A57}" type="presParOf" srcId="{849D1B8D-DE5F-C548-8C4F-25DBF0187830}" destId="{A4FBDCC6-6D5A-0242-BF64-B84D53D4FF84}" srcOrd="5" destOrd="0" presId="urn:microsoft.com/office/officeart/2005/8/layout/process1"/>
    <dgm:cxn modelId="{5972AE5F-403A-CE4D-896B-0C25039724AA}" type="presParOf" srcId="{A4FBDCC6-6D5A-0242-BF64-B84D53D4FF84}" destId="{5590BB45-80F0-3A4F-9AB4-DE900A1631CE}" srcOrd="0" destOrd="0" presId="urn:microsoft.com/office/officeart/2005/8/layout/process1"/>
    <dgm:cxn modelId="{B83A6F0B-9B07-F74D-8DAC-B76A54787F1F}" type="presParOf" srcId="{849D1B8D-DE5F-C548-8C4F-25DBF0187830}" destId="{0EDDE5D4-41E1-5649-B3FD-AFA2177B8299}" srcOrd="6" destOrd="0" presId="urn:microsoft.com/office/officeart/2005/8/layout/process1"/>
    <dgm:cxn modelId="{8AAD1868-F46D-D74C-B838-A5F024BDD8E3}" type="presParOf" srcId="{849D1B8D-DE5F-C548-8C4F-25DBF0187830}" destId="{B03018D1-EF62-9A4E-9010-00F5A5F63159}" srcOrd="7" destOrd="0" presId="urn:microsoft.com/office/officeart/2005/8/layout/process1"/>
    <dgm:cxn modelId="{3BCF7A4B-27DD-434B-8068-E231CC4BE719}" type="presParOf" srcId="{B03018D1-EF62-9A4E-9010-00F5A5F63159}" destId="{CE0E4712-E905-274E-B4F4-42A640335ABB}" srcOrd="0" destOrd="0" presId="urn:microsoft.com/office/officeart/2005/8/layout/process1"/>
    <dgm:cxn modelId="{F83BCD18-455F-4549-98AB-C9EEDA11922B}" type="presParOf" srcId="{849D1B8D-DE5F-C548-8C4F-25DBF0187830}" destId="{0CA56F79-7CBF-DE4A-9D6A-D0D9460A71F0}" srcOrd="8" destOrd="0" presId="urn:microsoft.com/office/officeart/2005/8/layout/process1"/>
    <dgm:cxn modelId="{527D62A3-5AC7-014F-9709-28CBDCE78F12}" type="presParOf" srcId="{849D1B8D-DE5F-C548-8C4F-25DBF0187830}" destId="{6E000ECF-B3A9-0B45-8DE6-2B6DFCF29420}" srcOrd="9" destOrd="0" presId="urn:microsoft.com/office/officeart/2005/8/layout/process1"/>
    <dgm:cxn modelId="{929E3003-CD3F-324D-9079-5F7CA9BC4152}" type="presParOf" srcId="{6E000ECF-B3A9-0B45-8DE6-2B6DFCF29420}" destId="{22A88F45-543B-E743-AD6A-A9EC0450FCDC}" srcOrd="0" destOrd="0" presId="urn:microsoft.com/office/officeart/2005/8/layout/process1"/>
    <dgm:cxn modelId="{B63841A7-EBE9-864D-ADD2-6BF5166C3F32}" type="presParOf" srcId="{849D1B8D-DE5F-C548-8C4F-25DBF0187830}" destId="{479386E0-4C88-204B-9ED5-047028A9DF1A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AB1FB74-7696-B549-B427-350F54C6CE94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5A211ABF-A052-4045-BCD8-D70D09164449}">
      <dgm:prSet phldrT="[Text]"/>
      <dgm:spPr/>
      <dgm:t>
        <a:bodyPr/>
        <a:lstStyle/>
        <a:p>
          <a:r>
            <a:rPr lang="en-US" dirty="0" smtClean="0"/>
            <a:t>Thresholding</a:t>
          </a:r>
          <a:endParaRPr lang="en-US" dirty="0"/>
        </a:p>
      </dgm:t>
    </dgm:pt>
    <dgm:pt modelId="{A4698E35-AEED-5748-B2DC-FB8CD8950CBD}" type="parTrans" cxnId="{95E8DD90-523A-F44C-9085-11B2E8016B62}">
      <dgm:prSet/>
      <dgm:spPr/>
      <dgm:t>
        <a:bodyPr/>
        <a:lstStyle/>
        <a:p>
          <a:endParaRPr lang="en-US"/>
        </a:p>
      </dgm:t>
    </dgm:pt>
    <dgm:pt modelId="{9C5172FF-BBC8-5F47-BD6B-45452DFBD41D}" type="sibTrans" cxnId="{95E8DD90-523A-F44C-9085-11B2E8016B62}">
      <dgm:prSet/>
      <dgm:spPr/>
      <dgm:t>
        <a:bodyPr/>
        <a:lstStyle/>
        <a:p>
          <a:endParaRPr lang="en-US"/>
        </a:p>
      </dgm:t>
    </dgm:pt>
    <dgm:pt modelId="{9A779BAE-CFED-D64E-AFFE-F62FF5483D1E}">
      <dgm:prSet phldrT="[Text]"/>
      <dgm:spPr/>
      <dgm:t>
        <a:bodyPr/>
        <a:lstStyle/>
        <a:p>
          <a:r>
            <a:rPr lang="en-US" dirty="0" smtClean="0"/>
            <a:t>Denoising</a:t>
          </a:r>
          <a:endParaRPr lang="en-US" dirty="0"/>
        </a:p>
      </dgm:t>
    </dgm:pt>
    <dgm:pt modelId="{1B412917-9475-8447-BF08-AD77FDC81A42}" type="parTrans" cxnId="{4FB8B2A9-2047-4A45-B7C3-2BECA2133EF3}">
      <dgm:prSet/>
      <dgm:spPr/>
      <dgm:t>
        <a:bodyPr/>
        <a:lstStyle/>
        <a:p>
          <a:endParaRPr lang="en-US"/>
        </a:p>
      </dgm:t>
    </dgm:pt>
    <dgm:pt modelId="{B9318FC3-F002-8148-AA56-F3ED6C883D05}" type="sibTrans" cxnId="{4FB8B2A9-2047-4A45-B7C3-2BECA2133EF3}">
      <dgm:prSet/>
      <dgm:spPr/>
      <dgm:t>
        <a:bodyPr/>
        <a:lstStyle/>
        <a:p>
          <a:endParaRPr lang="en-US"/>
        </a:p>
      </dgm:t>
    </dgm:pt>
    <dgm:pt modelId="{453C10FB-F64B-EA43-8D0A-C11FD9A03658}">
      <dgm:prSet phldrT="[Text]"/>
      <dgm:spPr/>
      <dgm:t>
        <a:bodyPr/>
        <a:lstStyle/>
        <a:p>
          <a:r>
            <a:rPr lang="en-US" dirty="0" smtClean="0"/>
            <a:t>Watershed</a:t>
          </a:r>
          <a:endParaRPr lang="en-US" dirty="0"/>
        </a:p>
      </dgm:t>
    </dgm:pt>
    <dgm:pt modelId="{9287EFCD-A907-8145-91C0-709C4768A2C5}" type="parTrans" cxnId="{13399E06-815A-E748-8428-9A9920FA5D58}">
      <dgm:prSet/>
      <dgm:spPr/>
      <dgm:t>
        <a:bodyPr/>
        <a:lstStyle/>
        <a:p>
          <a:endParaRPr lang="en-US"/>
        </a:p>
      </dgm:t>
    </dgm:pt>
    <dgm:pt modelId="{D609AE47-EBBB-5644-A49D-D97764371CC3}" type="sibTrans" cxnId="{13399E06-815A-E748-8428-9A9920FA5D58}">
      <dgm:prSet/>
      <dgm:spPr/>
      <dgm:t>
        <a:bodyPr/>
        <a:lstStyle/>
        <a:p>
          <a:endParaRPr lang="en-US"/>
        </a:p>
      </dgm:t>
    </dgm:pt>
    <dgm:pt modelId="{6C79DB6F-A9EF-C44C-8703-E2F1AE3C43CB}">
      <dgm:prSet phldrT="[Text]"/>
      <dgm:spPr/>
      <dgm:t>
        <a:bodyPr/>
        <a:lstStyle/>
        <a:p>
          <a:r>
            <a:rPr lang="en-US" dirty="0" smtClean="0"/>
            <a:t>Building Markers</a:t>
          </a:r>
          <a:endParaRPr lang="en-US" dirty="0"/>
        </a:p>
      </dgm:t>
    </dgm:pt>
    <dgm:pt modelId="{5C5FDC93-28CC-7A45-9182-F9C1064B90E0}" type="parTrans" cxnId="{BF4A8647-919C-E043-BCEE-92F6A03625D6}">
      <dgm:prSet/>
      <dgm:spPr/>
      <dgm:t>
        <a:bodyPr/>
        <a:lstStyle/>
        <a:p>
          <a:endParaRPr lang="en-US"/>
        </a:p>
      </dgm:t>
    </dgm:pt>
    <dgm:pt modelId="{3406B444-FFC4-8841-B0D7-607EA4BEF2BB}" type="sibTrans" cxnId="{BF4A8647-919C-E043-BCEE-92F6A03625D6}">
      <dgm:prSet/>
      <dgm:spPr/>
      <dgm:t>
        <a:bodyPr/>
        <a:lstStyle/>
        <a:p>
          <a:endParaRPr lang="en-US"/>
        </a:p>
      </dgm:t>
    </dgm:pt>
    <dgm:pt modelId="{B51D8C56-B490-4F4D-B0B5-4AD13EC2A05D}">
      <dgm:prSet/>
      <dgm:spPr/>
      <dgm:t>
        <a:bodyPr/>
        <a:lstStyle/>
        <a:p>
          <a:r>
            <a:rPr lang="en-US" dirty="0" smtClean="0"/>
            <a:t>Watershed</a:t>
          </a:r>
          <a:endParaRPr lang="en-US" dirty="0"/>
        </a:p>
      </dgm:t>
    </dgm:pt>
    <dgm:pt modelId="{F513CC05-9AD8-4B4C-A489-F2B434F981D9}" type="parTrans" cxnId="{032FAC84-A2B9-2A4E-9F2B-3E8C9133346A}">
      <dgm:prSet/>
      <dgm:spPr/>
      <dgm:t>
        <a:bodyPr/>
        <a:lstStyle/>
        <a:p>
          <a:endParaRPr lang="en-US"/>
        </a:p>
      </dgm:t>
    </dgm:pt>
    <dgm:pt modelId="{56D2BD71-9812-ED48-8511-2CBA0D0DC457}" type="sibTrans" cxnId="{032FAC84-A2B9-2A4E-9F2B-3E8C9133346A}">
      <dgm:prSet/>
      <dgm:spPr/>
      <dgm:t>
        <a:bodyPr/>
        <a:lstStyle/>
        <a:p>
          <a:endParaRPr lang="en-US"/>
        </a:p>
      </dgm:t>
    </dgm:pt>
    <dgm:pt modelId="{D056C1DE-552D-CC43-A1BD-A07B5AA0A311}">
      <dgm:prSet/>
      <dgm:spPr/>
      <dgm:t>
        <a:bodyPr/>
        <a:lstStyle/>
        <a:p>
          <a:r>
            <a:rPr lang="en-US" dirty="0" err="1" smtClean="0"/>
            <a:t>MorphGAC</a:t>
          </a:r>
          <a:endParaRPr lang="en-US" dirty="0"/>
        </a:p>
      </dgm:t>
    </dgm:pt>
    <dgm:pt modelId="{67D2DE6F-7B50-EF49-B745-0F62AC47066E}" type="parTrans" cxnId="{ADA00D18-B55E-0049-A507-2C2E580CC272}">
      <dgm:prSet/>
      <dgm:spPr/>
      <dgm:t>
        <a:bodyPr/>
        <a:lstStyle/>
        <a:p>
          <a:endParaRPr lang="en-US"/>
        </a:p>
      </dgm:t>
    </dgm:pt>
    <dgm:pt modelId="{670A58DA-35A6-4747-B292-62F8BFB00118}" type="sibTrans" cxnId="{ADA00D18-B55E-0049-A507-2C2E580CC272}">
      <dgm:prSet/>
      <dgm:spPr/>
      <dgm:t>
        <a:bodyPr/>
        <a:lstStyle/>
        <a:p>
          <a:endParaRPr lang="en-US"/>
        </a:p>
      </dgm:t>
    </dgm:pt>
    <dgm:pt modelId="{914DE1D2-E9C1-AD4C-9A35-E59B9F9F18B4}">
      <dgm:prSet/>
      <dgm:spPr/>
      <dgm:t>
        <a:bodyPr/>
        <a:lstStyle/>
        <a:p>
          <a:r>
            <a:rPr lang="en-US" dirty="0" err="1" smtClean="0"/>
            <a:t>MorphGAC</a:t>
          </a:r>
          <a:endParaRPr lang="en-US" dirty="0"/>
        </a:p>
      </dgm:t>
    </dgm:pt>
    <dgm:pt modelId="{B52B5756-E96F-6740-8E4F-707F36FA08E8}" type="parTrans" cxnId="{3006F2B4-FBE5-C941-B81C-B977F066D359}">
      <dgm:prSet/>
      <dgm:spPr/>
      <dgm:t>
        <a:bodyPr/>
        <a:lstStyle/>
        <a:p>
          <a:endParaRPr lang="en-US"/>
        </a:p>
      </dgm:t>
    </dgm:pt>
    <dgm:pt modelId="{90EB4635-6B35-CB49-8AF8-C1E5541926E3}" type="sibTrans" cxnId="{3006F2B4-FBE5-C941-B81C-B977F066D359}">
      <dgm:prSet/>
      <dgm:spPr/>
      <dgm:t>
        <a:bodyPr/>
        <a:lstStyle/>
        <a:p>
          <a:endParaRPr lang="en-US"/>
        </a:p>
      </dgm:t>
    </dgm:pt>
    <dgm:pt modelId="{849D1B8D-DE5F-C548-8C4F-25DBF0187830}" type="pres">
      <dgm:prSet presAssocID="{EAB1FB74-7696-B549-B427-350F54C6CE94}" presName="Name0" presStyleCnt="0">
        <dgm:presLayoutVars>
          <dgm:dir/>
          <dgm:resizeHandles val="exact"/>
        </dgm:presLayoutVars>
      </dgm:prSet>
      <dgm:spPr/>
    </dgm:pt>
    <dgm:pt modelId="{4656AAC8-54F8-A24D-A9D5-8AE5270D1926}" type="pres">
      <dgm:prSet presAssocID="{5A211ABF-A052-4045-BCD8-D70D09164449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24D4F5-DCFE-CE4B-ABEB-E97E8B368F8F}" type="pres">
      <dgm:prSet presAssocID="{9C5172FF-BBC8-5F47-BD6B-45452DFBD41D}" presName="sibTrans" presStyleLbl="sibTrans2D1" presStyleIdx="0" presStyleCnt="6"/>
      <dgm:spPr/>
    </dgm:pt>
    <dgm:pt modelId="{8C9944B0-057D-9A4B-AA91-F4D7A52CDA97}" type="pres">
      <dgm:prSet presAssocID="{9C5172FF-BBC8-5F47-BD6B-45452DFBD41D}" presName="connectorText" presStyleLbl="sibTrans2D1" presStyleIdx="0" presStyleCnt="6"/>
      <dgm:spPr/>
    </dgm:pt>
    <dgm:pt modelId="{7E33BAFD-7FB0-824B-8EC1-2A04BBDF9DC9}" type="pres">
      <dgm:prSet presAssocID="{9A779BAE-CFED-D64E-AFFE-F62FF5483D1E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6B1280-D8DB-B445-8672-0C52657AB812}" type="pres">
      <dgm:prSet presAssocID="{B9318FC3-F002-8148-AA56-F3ED6C883D05}" presName="sibTrans" presStyleLbl="sibTrans2D1" presStyleIdx="1" presStyleCnt="6"/>
      <dgm:spPr/>
    </dgm:pt>
    <dgm:pt modelId="{E471A040-9716-C146-9167-D6AD54E8BE9C}" type="pres">
      <dgm:prSet presAssocID="{B9318FC3-F002-8148-AA56-F3ED6C883D05}" presName="connectorText" presStyleLbl="sibTrans2D1" presStyleIdx="1" presStyleCnt="6"/>
      <dgm:spPr/>
    </dgm:pt>
    <dgm:pt modelId="{A62230E6-F28A-7348-90E4-07D5B8F72122}" type="pres">
      <dgm:prSet presAssocID="{6C79DB6F-A9EF-C44C-8703-E2F1AE3C43CB}" presName="node" presStyleLbl="node1" presStyleIdx="2" presStyleCnt="7">
        <dgm:presLayoutVars>
          <dgm:bulletEnabled val="1"/>
        </dgm:presLayoutVars>
      </dgm:prSet>
      <dgm:spPr/>
    </dgm:pt>
    <dgm:pt modelId="{A4FBDCC6-6D5A-0242-BF64-B84D53D4FF84}" type="pres">
      <dgm:prSet presAssocID="{3406B444-FFC4-8841-B0D7-607EA4BEF2BB}" presName="sibTrans" presStyleLbl="sibTrans2D1" presStyleIdx="2" presStyleCnt="6"/>
      <dgm:spPr/>
    </dgm:pt>
    <dgm:pt modelId="{5590BB45-80F0-3A4F-9AB4-DE900A1631CE}" type="pres">
      <dgm:prSet presAssocID="{3406B444-FFC4-8841-B0D7-607EA4BEF2BB}" presName="connectorText" presStyleLbl="sibTrans2D1" presStyleIdx="2" presStyleCnt="6"/>
      <dgm:spPr/>
    </dgm:pt>
    <dgm:pt modelId="{0EDDE5D4-41E1-5649-B3FD-AFA2177B8299}" type="pres">
      <dgm:prSet presAssocID="{453C10FB-F64B-EA43-8D0A-C11FD9A03658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3018D1-EF62-9A4E-9010-00F5A5F63159}" type="pres">
      <dgm:prSet presAssocID="{D609AE47-EBBB-5644-A49D-D97764371CC3}" presName="sibTrans" presStyleLbl="sibTrans2D1" presStyleIdx="3" presStyleCnt="6"/>
      <dgm:spPr/>
    </dgm:pt>
    <dgm:pt modelId="{CE0E4712-E905-274E-B4F4-42A640335ABB}" type="pres">
      <dgm:prSet presAssocID="{D609AE47-EBBB-5644-A49D-D97764371CC3}" presName="connectorText" presStyleLbl="sibTrans2D1" presStyleIdx="3" presStyleCnt="6"/>
      <dgm:spPr/>
    </dgm:pt>
    <dgm:pt modelId="{ACE38B42-37AC-5749-B518-4ACF411C5689}" type="pres">
      <dgm:prSet presAssocID="{914DE1D2-E9C1-AD4C-9A35-E59B9F9F18B4}" presName="node" presStyleLbl="node1" presStyleIdx="4" presStyleCnt="7">
        <dgm:presLayoutVars>
          <dgm:bulletEnabled val="1"/>
        </dgm:presLayoutVars>
      </dgm:prSet>
      <dgm:spPr/>
    </dgm:pt>
    <dgm:pt modelId="{F95D225E-DF1A-E64D-8E57-D24091491E2C}" type="pres">
      <dgm:prSet presAssocID="{90EB4635-6B35-CB49-8AF8-C1E5541926E3}" presName="sibTrans" presStyleLbl="sibTrans2D1" presStyleIdx="4" presStyleCnt="6"/>
      <dgm:spPr/>
    </dgm:pt>
    <dgm:pt modelId="{5F54C913-1C21-AB44-AF3E-3697BBF9C09E}" type="pres">
      <dgm:prSet presAssocID="{90EB4635-6B35-CB49-8AF8-C1E5541926E3}" presName="connectorText" presStyleLbl="sibTrans2D1" presStyleIdx="4" presStyleCnt="6"/>
      <dgm:spPr/>
    </dgm:pt>
    <dgm:pt modelId="{0CA56F79-7CBF-DE4A-9D6A-D0D9460A71F0}" type="pres">
      <dgm:prSet presAssocID="{B51D8C56-B490-4F4D-B0B5-4AD13EC2A05D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000ECF-B3A9-0B45-8DE6-2B6DFCF29420}" type="pres">
      <dgm:prSet presAssocID="{56D2BD71-9812-ED48-8511-2CBA0D0DC457}" presName="sibTrans" presStyleLbl="sibTrans2D1" presStyleIdx="5" presStyleCnt="6"/>
      <dgm:spPr/>
    </dgm:pt>
    <dgm:pt modelId="{22A88F45-543B-E743-AD6A-A9EC0450FCDC}" type="pres">
      <dgm:prSet presAssocID="{56D2BD71-9812-ED48-8511-2CBA0D0DC457}" presName="connectorText" presStyleLbl="sibTrans2D1" presStyleIdx="5" presStyleCnt="6"/>
      <dgm:spPr/>
    </dgm:pt>
    <dgm:pt modelId="{479386E0-4C88-204B-9ED5-047028A9DF1A}" type="pres">
      <dgm:prSet presAssocID="{D056C1DE-552D-CC43-A1BD-A07B5AA0A311}" presName="node" presStyleLbl="node1" presStyleIdx="6" presStyleCnt="7">
        <dgm:presLayoutVars>
          <dgm:bulletEnabled val="1"/>
        </dgm:presLayoutVars>
      </dgm:prSet>
      <dgm:spPr/>
    </dgm:pt>
  </dgm:ptLst>
  <dgm:cxnLst>
    <dgm:cxn modelId="{B24F7ED7-E890-784D-841F-AA0E4C57C3E2}" type="presOf" srcId="{5A211ABF-A052-4045-BCD8-D70D09164449}" destId="{4656AAC8-54F8-A24D-A9D5-8AE5270D1926}" srcOrd="0" destOrd="0" presId="urn:microsoft.com/office/officeart/2005/8/layout/process1"/>
    <dgm:cxn modelId="{13399E06-815A-E748-8428-9A9920FA5D58}" srcId="{EAB1FB74-7696-B549-B427-350F54C6CE94}" destId="{453C10FB-F64B-EA43-8D0A-C11FD9A03658}" srcOrd="3" destOrd="0" parTransId="{9287EFCD-A907-8145-91C0-709C4768A2C5}" sibTransId="{D609AE47-EBBB-5644-A49D-D97764371CC3}"/>
    <dgm:cxn modelId="{38157DBA-784A-5F4E-B4A1-3A75CCC3D1C0}" type="presOf" srcId="{B51D8C56-B490-4F4D-B0B5-4AD13EC2A05D}" destId="{0CA56F79-7CBF-DE4A-9D6A-D0D9460A71F0}" srcOrd="0" destOrd="0" presId="urn:microsoft.com/office/officeart/2005/8/layout/process1"/>
    <dgm:cxn modelId="{ADA00D18-B55E-0049-A507-2C2E580CC272}" srcId="{EAB1FB74-7696-B549-B427-350F54C6CE94}" destId="{D056C1DE-552D-CC43-A1BD-A07B5AA0A311}" srcOrd="6" destOrd="0" parTransId="{67D2DE6F-7B50-EF49-B745-0F62AC47066E}" sibTransId="{670A58DA-35A6-4747-B292-62F8BFB00118}"/>
    <dgm:cxn modelId="{77CF1291-2FBA-A84B-BEEB-CFFDC5F89C6A}" type="presOf" srcId="{D056C1DE-552D-CC43-A1BD-A07B5AA0A311}" destId="{479386E0-4C88-204B-9ED5-047028A9DF1A}" srcOrd="0" destOrd="0" presId="urn:microsoft.com/office/officeart/2005/8/layout/process1"/>
    <dgm:cxn modelId="{3006F2B4-FBE5-C941-B81C-B977F066D359}" srcId="{EAB1FB74-7696-B549-B427-350F54C6CE94}" destId="{914DE1D2-E9C1-AD4C-9A35-E59B9F9F18B4}" srcOrd="4" destOrd="0" parTransId="{B52B5756-E96F-6740-8E4F-707F36FA08E8}" sibTransId="{90EB4635-6B35-CB49-8AF8-C1E5541926E3}"/>
    <dgm:cxn modelId="{3011895D-14FC-EC4C-9DC7-A8917DC184EE}" type="presOf" srcId="{B9318FC3-F002-8148-AA56-F3ED6C883D05}" destId="{E471A040-9716-C146-9167-D6AD54E8BE9C}" srcOrd="1" destOrd="0" presId="urn:microsoft.com/office/officeart/2005/8/layout/process1"/>
    <dgm:cxn modelId="{05EBF411-11B0-CC48-AC05-B7C7309BB90D}" type="presOf" srcId="{9C5172FF-BBC8-5F47-BD6B-45452DFBD41D}" destId="{EA24D4F5-DCFE-CE4B-ABEB-E97E8B368F8F}" srcOrd="0" destOrd="0" presId="urn:microsoft.com/office/officeart/2005/8/layout/process1"/>
    <dgm:cxn modelId="{5A95D0FE-F40C-9C4F-8CF5-DE7355B15330}" type="presOf" srcId="{3406B444-FFC4-8841-B0D7-607EA4BEF2BB}" destId="{A4FBDCC6-6D5A-0242-BF64-B84D53D4FF84}" srcOrd="0" destOrd="0" presId="urn:microsoft.com/office/officeart/2005/8/layout/process1"/>
    <dgm:cxn modelId="{25235AA0-0840-9B43-87D7-DCA6EECBD906}" type="presOf" srcId="{6C79DB6F-A9EF-C44C-8703-E2F1AE3C43CB}" destId="{A62230E6-F28A-7348-90E4-07D5B8F72122}" srcOrd="0" destOrd="0" presId="urn:microsoft.com/office/officeart/2005/8/layout/process1"/>
    <dgm:cxn modelId="{95E8DD90-523A-F44C-9085-11B2E8016B62}" srcId="{EAB1FB74-7696-B549-B427-350F54C6CE94}" destId="{5A211ABF-A052-4045-BCD8-D70D09164449}" srcOrd="0" destOrd="0" parTransId="{A4698E35-AEED-5748-B2DC-FB8CD8950CBD}" sibTransId="{9C5172FF-BBC8-5F47-BD6B-45452DFBD41D}"/>
    <dgm:cxn modelId="{ACDE8C24-C65F-6C48-840B-C9D314F5870A}" type="presOf" srcId="{453C10FB-F64B-EA43-8D0A-C11FD9A03658}" destId="{0EDDE5D4-41E1-5649-B3FD-AFA2177B8299}" srcOrd="0" destOrd="0" presId="urn:microsoft.com/office/officeart/2005/8/layout/process1"/>
    <dgm:cxn modelId="{8A7C335B-DB56-F44E-A240-FCD9CEF3566C}" type="presOf" srcId="{56D2BD71-9812-ED48-8511-2CBA0D0DC457}" destId="{22A88F45-543B-E743-AD6A-A9EC0450FCDC}" srcOrd="1" destOrd="0" presId="urn:microsoft.com/office/officeart/2005/8/layout/process1"/>
    <dgm:cxn modelId="{9E07879B-2F0B-9B40-9CA3-FE38AE966FC2}" type="presOf" srcId="{9A779BAE-CFED-D64E-AFFE-F62FF5483D1E}" destId="{7E33BAFD-7FB0-824B-8EC1-2A04BBDF9DC9}" srcOrd="0" destOrd="0" presId="urn:microsoft.com/office/officeart/2005/8/layout/process1"/>
    <dgm:cxn modelId="{05307B29-2023-0441-A725-E4A1CE734AF9}" type="presOf" srcId="{D609AE47-EBBB-5644-A49D-D97764371CC3}" destId="{CE0E4712-E905-274E-B4F4-42A640335ABB}" srcOrd="1" destOrd="0" presId="urn:microsoft.com/office/officeart/2005/8/layout/process1"/>
    <dgm:cxn modelId="{BF4A8647-919C-E043-BCEE-92F6A03625D6}" srcId="{EAB1FB74-7696-B549-B427-350F54C6CE94}" destId="{6C79DB6F-A9EF-C44C-8703-E2F1AE3C43CB}" srcOrd="2" destOrd="0" parTransId="{5C5FDC93-28CC-7A45-9182-F9C1064B90E0}" sibTransId="{3406B444-FFC4-8841-B0D7-607EA4BEF2BB}"/>
    <dgm:cxn modelId="{4FB8B2A9-2047-4A45-B7C3-2BECA2133EF3}" srcId="{EAB1FB74-7696-B549-B427-350F54C6CE94}" destId="{9A779BAE-CFED-D64E-AFFE-F62FF5483D1E}" srcOrd="1" destOrd="0" parTransId="{1B412917-9475-8447-BF08-AD77FDC81A42}" sibTransId="{B9318FC3-F002-8148-AA56-F3ED6C883D05}"/>
    <dgm:cxn modelId="{B4A82FF6-861B-8E49-A8F3-31560D0A8385}" type="presOf" srcId="{B9318FC3-F002-8148-AA56-F3ED6C883D05}" destId="{716B1280-D8DB-B445-8672-0C52657AB812}" srcOrd="0" destOrd="0" presId="urn:microsoft.com/office/officeart/2005/8/layout/process1"/>
    <dgm:cxn modelId="{595E0CDF-1C5B-2443-9198-0A93EE1EC1ED}" type="presOf" srcId="{D609AE47-EBBB-5644-A49D-D97764371CC3}" destId="{B03018D1-EF62-9A4E-9010-00F5A5F63159}" srcOrd="0" destOrd="0" presId="urn:microsoft.com/office/officeart/2005/8/layout/process1"/>
    <dgm:cxn modelId="{8DD492D0-00B8-D24C-A77B-A23008ABE1B7}" type="presOf" srcId="{EAB1FB74-7696-B549-B427-350F54C6CE94}" destId="{849D1B8D-DE5F-C548-8C4F-25DBF0187830}" srcOrd="0" destOrd="0" presId="urn:microsoft.com/office/officeart/2005/8/layout/process1"/>
    <dgm:cxn modelId="{E7CCAD8E-7DA8-4A42-BEF9-0EE2D4023230}" type="presOf" srcId="{90EB4635-6B35-CB49-8AF8-C1E5541926E3}" destId="{F95D225E-DF1A-E64D-8E57-D24091491E2C}" srcOrd="0" destOrd="0" presId="urn:microsoft.com/office/officeart/2005/8/layout/process1"/>
    <dgm:cxn modelId="{FC1DBE64-243A-EE4B-AAFA-D5D458132743}" type="presOf" srcId="{90EB4635-6B35-CB49-8AF8-C1E5541926E3}" destId="{5F54C913-1C21-AB44-AF3E-3697BBF9C09E}" srcOrd="1" destOrd="0" presId="urn:microsoft.com/office/officeart/2005/8/layout/process1"/>
    <dgm:cxn modelId="{B9E3C24C-C5AE-0A41-B82D-8B49523F9B4A}" type="presOf" srcId="{914DE1D2-E9C1-AD4C-9A35-E59B9F9F18B4}" destId="{ACE38B42-37AC-5749-B518-4ACF411C5689}" srcOrd="0" destOrd="0" presId="urn:microsoft.com/office/officeart/2005/8/layout/process1"/>
    <dgm:cxn modelId="{C0EF3FA7-7658-794E-97D8-CBAD0547D64F}" type="presOf" srcId="{9C5172FF-BBC8-5F47-BD6B-45452DFBD41D}" destId="{8C9944B0-057D-9A4B-AA91-F4D7A52CDA97}" srcOrd="1" destOrd="0" presId="urn:microsoft.com/office/officeart/2005/8/layout/process1"/>
    <dgm:cxn modelId="{757EC251-E76E-0047-B979-0686F0C7407C}" type="presOf" srcId="{56D2BD71-9812-ED48-8511-2CBA0D0DC457}" destId="{6E000ECF-B3A9-0B45-8DE6-2B6DFCF29420}" srcOrd="0" destOrd="0" presId="urn:microsoft.com/office/officeart/2005/8/layout/process1"/>
    <dgm:cxn modelId="{032FAC84-A2B9-2A4E-9F2B-3E8C9133346A}" srcId="{EAB1FB74-7696-B549-B427-350F54C6CE94}" destId="{B51D8C56-B490-4F4D-B0B5-4AD13EC2A05D}" srcOrd="5" destOrd="0" parTransId="{F513CC05-9AD8-4B4C-A489-F2B434F981D9}" sibTransId="{56D2BD71-9812-ED48-8511-2CBA0D0DC457}"/>
    <dgm:cxn modelId="{B53DC209-18B5-8B46-95BA-FBC864BDDD8A}" type="presOf" srcId="{3406B444-FFC4-8841-B0D7-607EA4BEF2BB}" destId="{5590BB45-80F0-3A4F-9AB4-DE900A1631CE}" srcOrd="1" destOrd="0" presId="urn:microsoft.com/office/officeart/2005/8/layout/process1"/>
    <dgm:cxn modelId="{BB6DF651-EF2E-8B4E-A347-DD299A2A3D2A}" type="presParOf" srcId="{849D1B8D-DE5F-C548-8C4F-25DBF0187830}" destId="{4656AAC8-54F8-A24D-A9D5-8AE5270D1926}" srcOrd="0" destOrd="0" presId="urn:microsoft.com/office/officeart/2005/8/layout/process1"/>
    <dgm:cxn modelId="{71523C79-B9BC-D449-A4FB-FBDA2FB7BD29}" type="presParOf" srcId="{849D1B8D-DE5F-C548-8C4F-25DBF0187830}" destId="{EA24D4F5-DCFE-CE4B-ABEB-E97E8B368F8F}" srcOrd="1" destOrd="0" presId="urn:microsoft.com/office/officeart/2005/8/layout/process1"/>
    <dgm:cxn modelId="{090C57F2-CC5F-A244-8302-B257755F5AC4}" type="presParOf" srcId="{EA24D4F5-DCFE-CE4B-ABEB-E97E8B368F8F}" destId="{8C9944B0-057D-9A4B-AA91-F4D7A52CDA97}" srcOrd="0" destOrd="0" presId="urn:microsoft.com/office/officeart/2005/8/layout/process1"/>
    <dgm:cxn modelId="{48517CC7-70A3-C344-B7D8-312DE98CC067}" type="presParOf" srcId="{849D1B8D-DE5F-C548-8C4F-25DBF0187830}" destId="{7E33BAFD-7FB0-824B-8EC1-2A04BBDF9DC9}" srcOrd="2" destOrd="0" presId="urn:microsoft.com/office/officeart/2005/8/layout/process1"/>
    <dgm:cxn modelId="{CF191316-1BBB-AC46-8D1C-4279AA899AE2}" type="presParOf" srcId="{849D1B8D-DE5F-C548-8C4F-25DBF0187830}" destId="{716B1280-D8DB-B445-8672-0C52657AB812}" srcOrd="3" destOrd="0" presId="urn:microsoft.com/office/officeart/2005/8/layout/process1"/>
    <dgm:cxn modelId="{BD72FDCD-72A0-CC41-A3C4-DD51BDDB065F}" type="presParOf" srcId="{716B1280-D8DB-B445-8672-0C52657AB812}" destId="{E471A040-9716-C146-9167-D6AD54E8BE9C}" srcOrd="0" destOrd="0" presId="urn:microsoft.com/office/officeart/2005/8/layout/process1"/>
    <dgm:cxn modelId="{AAF240DD-4421-9C45-B8BE-1EDF54100B6B}" type="presParOf" srcId="{849D1B8D-DE5F-C548-8C4F-25DBF0187830}" destId="{A62230E6-F28A-7348-90E4-07D5B8F72122}" srcOrd="4" destOrd="0" presId="urn:microsoft.com/office/officeart/2005/8/layout/process1"/>
    <dgm:cxn modelId="{A2ADCE98-0F89-EB41-83A9-FF047EA24623}" type="presParOf" srcId="{849D1B8D-DE5F-C548-8C4F-25DBF0187830}" destId="{A4FBDCC6-6D5A-0242-BF64-B84D53D4FF84}" srcOrd="5" destOrd="0" presId="urn:microsoft.com/office/officeart/2005/8/layout/process1"/>
    <dgm:cxn modelId="{265403F8-EB44-CB49-8656-F1E2E9CEEEBF}" type="presParOf" srcId="{A4FBDCC6-6D5A-0242-BF64-B84D53D4FF84}" destId="{5590BB45-80F0-3A4F-9AB4-DE900A1631CE}" srcOrd="0" destOrd="0" presId="urn:microsoft.com/office/officeart/2005/8/layout/process1"/>
    <dgm:cxn modelId="{19F60903-AC0F-394E-9D34-DACFD9ADACD3}" type="presParOf" srcId="{849D1B8D-DE5F-C548-8C4F-25DBF0187830}" destId="{0EDDE5D4-41E1-5649-B3FD-AFA2177B8299}" srcOrd="6" destOrd="0" presId="urn:microsoft.com/office/officeart/2005/8/layout/process1"/>
    <dgm:cxn modelId="{B68FCA49-291C-5F4D-BBAB-F4A3B2045ABA}" type="presParOf" srcId="{849D1B8D-DE5F-C548-8C4F-25DBF0187830}" destId="{B03018D1-EF62-9A4E-9010-00F5A5F63159}" srcOrd="7" destOrd="0" presId="urn:microsoft.com/office/officeart/2005/8/layout/process1"/>
    <dgm:cxn modelId="{8D3755DA-2B56-F849-AAB7-6F8C760B6094}" type="presParOf" srcId="{B03018D1-EF62-9A4E-9010-00F5A5F63159}" destId="{CE0E4712-E905-274E-B4F4-42A640335ABB}" srcOrd="0" destOrd="0" presId="urn:microsoft.com/office/officeart/2005/8/layout/process1"/>
    <dgm:cxn modelId="{1E3E5683-F0BF-0640-BFBE-AAE55CC54206}" type="presParOf" srcId="{849D1B8D-DE5F-C548-8C4F-25DBF0187830}" destId="{ACE38B42-37AC-5749-B518-4ACF411C5689}" srcOrd="8" destOrd="0" presId="urn:microsoft.com/office/officeart/2005/8/layout/process1"/>
    <dgm:cxn modelId="{A69176F6-2844-BD43-932B-265699A27D9C}" type="presParOf" srcId="{849D1B8D-DE5F-C548-8C4F-25DBF0187830}" destId="{F95D225E-DF1A-E64D-8E57-D24091491E2C}" srcOrd="9" destOrd="0" presId="urn:microsoft.com/office/officeart/2005/8/layout/process1"/>
    <dgm:cxn modelId="{1258AD96-247E-2C4A-AC6F-2A24AA09D1E2}" type="presParOf" srcId="{F95D225E-DF1A-E64D-8E57-D24091491E2C}" destId="{5F54C913-1C21-AB44-AF3E-3697BBF9C09E}" srcOrd="0" destOrd="0" presId="urn:microsoft.com/office/officeart/2005/8/layout/process1"/>
    <dgm:cxn modelId="{5E7E935A-8AF4-784C-885D-1384DFD1CDFD}" type="presParOf" srcId="{849D1B8D-DE5F-C548-8C4F-25DBF0187830}" destId="{0CA56F79-7CBF-DE4A-9D6A-D0D9460A71F0}" srcOrd="10" destOrd="0" presId="urn:microsoft.com/office/officeart/2005/8/layout/process1"/>
    <dgm:cxn modelId="{529DD46A-C15D-BA42-A675-36F5781D4347}" type="presParOf" srcId="{849D1B8D-DE5F-C548-8C4F-25DBF0187830}" destId="{6E000ECF-B3A9-0B45-8DE6-2B6DFCF29420}" srcOrd="11" destOrd="0" presId="urn:microsoft.com/office/officeart/2005/8/layout/process1"/>
    <dgm:cxn modelId="{E3C5950F-32CF-9145-9FE2-A898BF60B641}" type="presParOf" srcId="{6E000ECF-B3A9-0B45-8DE6-2B6DFCF29420}" destId="{22A88F45-543B-E743-AD6A-A9EC0450FCDC}" srcOrd="0" destOrd="0" presId="urn:microsoft.com/office/officeart/2005/8/layout/process1"/>
    <dgm:cxn modelId="{205ED670-5363-D549-BD44-A60DC37528E9}" type="presParOf" srcId="{849D1B8D-DE5F-C548-8C4F-25DBF0187830}" destId="{479386E0-4C88-204B-9ED5-047028A9DF1A}" srcOrd="1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56AAC8-54F8-A24D-A9D5-8AE5270D1926}">
      <dsp:nvSpPr>
        <dsp:cNvPr id="0" name=""/>
        <dsp:cNvSpPr/>
      </dsp:nvSpPr>
      <dsp:spPr>
        <a:xfrm>
          <a:off x="4688" y="1354708"/>
          <a:ext cx="1453306" cy="87198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Thresholding</a:t>
          </a:r>
          <a:endParaRPr lang="en-US" sz="1800" kern="1200" dirty="0"/>
        </a:p>
      </dsp:txBody>
      <dsp:txXfrm>
        <a:off x="30228" y="1380248"/>
        <a:ext cx="1402226" cy="820903"/>
      </dsp:txXfrm>
    </dsp:sp>
    <dsp:sp modelId="{EA24D4F5-DCFE-CE4B-ABEB-E97E8B368F8F}">
      <dsp:nvSpPr>
        <dsp:cNvPr id="0" name=""/>
        <dsp:cNvSpPr/>
      </dsp:nvSpPr>
      <dsp:spPr>
        <a:xfrm>
          <a:off x="1603325" y="1610489"/>
          <a:ext cx="308101" cy="36042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1603325" y="1682573"/>
        <a:ext cx="215671" cy="216252"/>
      </dsp:txXfrm>
    </dsp:sp>
    <dsp:sp modelId="{7E33BAFD-7FB0-824B-8EC1-2A04BBDF9DC9}">
      <dsp:nvSpPr>
        <dsp:cNvPr id="0" name=""/>
        <dsp:cNvSpPr/>
      </dsp:nvSpPr>
      <dsp:spPr>
        <a:xfrm>
          <a:off x="2039317" y="1354708"/>
          <a:ext cx="1453306" cy="87198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Denoising</a:t>
          </a:r>
          <a:endParaRPr lang="en-US" sz="1800" kern="1200" dirty="0"/>
        </a:p>
      </dsp:txBody>
      <dsp:txXfrm>
        <a:off x="2064857" y="1380248"/>
        <a:ext cx="1402226" cy="820903"/>
      </dsp:txXfrm>
    </dsp:sp>
    <dsp:sp modelId="{716B1280-D8DB-B445-8672-0C52657AB812}">
      <dsp:nvSpPr>
        <dsp:cNvPr id="0" name=""/>
        <dsp:cNvSpPr/>
      </dsp:nvSpPr>
      <dsp:spPr>
        <a:xfrm>
          <a:off x="3637954" y="1610489"/>
          <a:ext cx="308101" cy="36042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3637954" y="1682573"/>
        <a:ext cx="215671" cy="216252"/>
      </dsp:txXfrm>
    </dsp:sp>
    <dsp:sp modelId="{A62230E6-F28A-7348-90E4-07D5B8F72122}">
      <dsp:nvSpPr>
        <dsp:cNvPr id="0" name=""/>
        <dsp:cNvSpPr/>
      </dsp:nvSpPr>
      <dsp:spPr>
        <a:xfrm>
          <a:off x="4073946" y="1354708"/>
          <a:ext cx="1453306" cy="87198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Building Markers</a:t>
          </a:r>
          <a:endParaRPr lang="en-US" sz="1800" kern="1200" dirty="0"/>
        </a:p>
      </dsp:txBody>
      <dsp:txXfrm>
        <a:off x="4099486" y="1380248"/>
        <a:ext cx="1402226" cy="820903"/>
      </dsp:txXfrm>
    </dsp:sp>
    <dsp:sp modelId="{A4FBDCC6-6D5A-0242-BF64-B84D53D4FF84}">
      <dsp:nvSpPr>
        <dsp:cNvPr id="0" name=""/>
        <dsp:cNvSpPr/>
      </dsp:nvSpPr>
      <dsp:spPr>
        <a:xfrm>
          <a:off x="5672583" y="1610489"/>
          <a:ext cx="308101" cy="36042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5672583" y="1682573"/>
        <a:ext cx="215671" cy="216252"/>
      </dsp:txXfrm>
    </dsp:sp>
    <dsp:sp modelId="{0EDDE5D4-41E1-5649-B3FD-AFA2177B8299}">
      <dsp:nvSpPr>
        <dsp:cNvPr id="0" name=""/>
        <dsp:cNvSpPr/>
      </dsp:nvSpPr>
      <dsp:spPr>
        <a:xfrm>
          <a:off x="6108575" y="1354708"/>
          <a:ext cx="1453306" cy="87198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Watershed</a:t>
          </a:r>
          <a:endParaRPr lang="en-US" sz="1800" kern="1200" dirty="0"/>
        </a:p>
      </dsp:txBody>
      <dsp:txXfrm>
        <a:off x="6134115" y="1380248"/>
        <a:ext cx="1402226" cy="820903"/>
      </dsp:txXfrm>
    </dsp:sp>
    <dsp:sp modelId="{B03018D1-EF62-9A4E-9010-00F5A5F63159}">
      <dsp:nvSpPr>
        <dsp:cNvPr id="0" name=""/>
        <dsp:cNvSpPr/>
      </dsp:nvSpPr>
      <dsp:spPr>
        <a:xfrm>
          <a:off x="7707213" y="1610489"/>
          <a:ext cx="308101" cy="36042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7707213" y="1682573"/>
        <a:ext cx="215671" cy="216252"/>
      </dsp:txXfrm>
    </dsp:sp>
    <dsp:sp modelId="{0CA56F79-7CBF-DE4A-9D6A-D0D9460A71F0}">
      <dsp:nvSpPr>
        <dsp:cNvPr id="0" name=""/>
        <dsp:cNvSpPr/>
      </dsp:nvSpPr>
      <dsp:spPr>
        <a:xfrm>
          <a:off x="8143205" y="1354708"/>
          <a:ext cx="1453306" cy="87198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Watershed</a:t>
          </a:r>
          <a:endParaRPr lang="en-US" sz="1800" kern="1200" dirty="0"/>
        </a:p>
      </dsp:txBody>
      <dsp:txXfrm>
        <a:off x="8168745" y="1380248"/>
        <a:ext cx="1402226" cy="8209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56AAC8-54F8-A24D-A9D5-8AE5270D1926}">
      <dsp:nvSpPr>
        <dsp:cNvPr id="0" name=""/>
        <dsp:cNvSpPr/>
      </dsp:nvSpPr>
      <dsp:spPr>
        <a:xfrm>
          <a:off x="0" y="1430655"/>
          <a:ext cx="1200150" cy="7200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Thresholding</a:t>
          </a:r>
          <a:endParaRPr lang="en-US" sz="1500" kern="1200" dirty="0"/>
        </a:p>
      </dsp:txBody>
      <dsp:txXfrm>
        <a:off x="21091" y="1451746"/>
        <a:ext cx="1157968" cy="677908"/>
      </dsp:txXfrm>
    </dsp:sp>
    <dsp:sp modelId="{EA24D4F5-DCFE-CE4B-ABEB-E97E8B368F8F}">
      <dsp:nvSpPr>
        <dsp:cNvPr id="0" name=""/>
        <dsp:cNvSpPr/>
      </dsp:nvSpPr>
      <dsp:spPr>
        <a:xfrm>
          <a:off x="1320164" y="1641881"/>
          <a:ext cx="254431" cy="29763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1320164" y="1701408"/>
        <a:ext cx="178102" cy="178583"/>
      </dsp:txXfrm>
    </dsp:sp>
    <dsp:sp modelId="{7E33BAFD-7FB0-824B-8EC1-2A04BBDF9DC9}">
      <dsp:nvSpPr>
        <dsp:cNvPr id="0" name=""/>
        <dsp:cNvSpPr/>
      </dsp:nvSpPr>
      <dsp:spPr>
        <a:xfrm>
          <a:off x="1680209" y="1430655"/>
          <a:ext cx="1200150" cy="7200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Denoising</a:t>
          </a:r>
          <a:endParaRPr lang="en-US" sz="1500" kern="1200" dirty="0"/>
        </a:p>
      </dsp:txBody>
      <dsp:txXfrm>
        <a:off x="1701300" y="1451746"/>
        <a:ext cx="1157968" cy="677908"/>
      </dsp:txXfrm>
    </dsp:sp>
    <dsp:sp modelId="{716B1280-D8DB-B445-8672-0C52657AB812}">
      <dsp:nvSpPr>
        <dsp:cNvPr id="0" name=""/>
        <dsp:cNvSpPr/>
      </dsp:nvSpPr>
      <dsp:spPr>
        <a:xfrm>
          <a:off x="3000374" y="1641881"/>
          <a:ext cx="254431" cy="29763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3000374" y="1701408"/>
        <a:ext cx="178102" cy="178583"/>
      </dsp:txXfrm>
    </dsp:sp>
    <dsp:sp modelId="{A62230E6-F28A-7348-90E4-07D5B8F72122}">
      <dsp:nvSpPr>
        <dsp:cNvPr id="0" name=""/>
        <dsp:cNvSpPr/>
      </dsp:nvSpPr>
      <dsp:spPr>
        <a:xfrm>
          <a:off x="3360419" y="1430655"/>
          <a:ext cx="1200150" cy="7200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Building Markers</a:t>
          </a:r>
          <a:endParaRPr lang="en-US" sz="1500" kern="1200" dirty="0"/>
        </a:p>
      </dsp:txBody>
      <dsp:txXfrm>
        <a:off x="3381510" y="1451746"/>
        <a:ext cx="1157968" cy="677908"/>
      </dsp:txXfrm>
    </dsp:sp>
    <dsp:sp modelId="{A4FBDCC6-6D5A-0242-BF64-B84D53D4FF84}">
      <dsp:nvSpPr>
        <dsp:cNvPr id="0" name=""/>
        <dsp:cNvSpPr/>
      </dsp:nvSpPr>
      <dsp:spPr>
        <a:xfrm>
          <a:off x="4680584" y="1641881"/>
          <a:ext cx="254431" cy="29763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4680584" y="1701408"/>
        <a:ext cx="178102" cy="178583"/>
      </dsp:txXfrm>
    </dsp:sp>
    <dsp:sp modelId="{0EDDE5D4-41E1-5649-B3FD-AFA2177B8299}">
      <dsp:nvSpPr>
        <dsp:cNvPr id="0" name=""/>
        <dsp:cNvSpPr/>
      </dsp:nvSpPr>
      <dsp:spPr>
        <a:xfrm>
          <a:off x="5040629" y="1430655"/>
          <a:ext cx="1200150" cy="7200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Watershed</a:t>
          </a:r>
          <a:endParaRPr lang="en-US" sz="1500" kern="1200" dirty="0"/>
        </a:p>
      </dsp:txBody>
      <dsp:txXfrm>
        <a:off x="5061720" y="1451746"/>
        <a:ext cx="1157968" cy="677908"/>
      </dsp:txXfrm>
    </dsp:sp>
    <dsp:sp modelId="{B03018D1-EF62-9A4E-9010-00F5A5F63159}">
      <dsp:nvSpPr>
        <dsp:cNvPr id="0" name=""/>
        <dsp:cNvSpPr/>
      </dsp:nvSpPr>
      <dsp:spPr>
        <a:xfrm>
          <a:off x="6360795" y="1641881"/>
          <a:ext cx="254431" cy="29763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6360795" y="1701408"/>
        <a:ext cx="178102" cy="178583"/>
      </dsp:txXfrm>
    </dsp:sp>
    <dsp:sp modelId="{0CA56F79-7CBF-DE4A-9D6A-D0D9460A71F0}">
      <dsp:nvSpPr>
        <dsp:cNvPr id="0" name=""/>
        <dsp:cNvSpPr/>
      </dsp:nvSpPr>
      <dsp:spPr>
        <a:xfrm>
          <a:off x="6720840" y="1430655"/>
          <a:ext cx="1200150" cy="7200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Watershed</a:t>
          </a:r>
          <a:endParaRPr lang="en-US" sz="1500" kern="1200" dirty="0"/>
        </a:p>
      </dsp:txBody>
      <dsp:txXfrm>
        <a:off x="6741931" y="1451746"/>
        <a:ext cx="1157968" cy="677908"/>
      </dsp:txXfrm>
    </dsp:sp>
    <dsp:sp modelId="{6E000ECF-B3A9-0B45-8DE6-2B6DFCF29420}">
      <dsp:nvSpPr>
        <dsp:cNvPr id="0" name=""/>
        <dsp:cNvSpPr/>
      </dsp:nvSpPr>
      <dsp:spPr>
        <a:xfrm>
          <a:off x="8041005" y="1641881"/>
          <a:ext cx="254431" cy="29763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8041005" y="1701408"/>
        <a:ext cx="178102" cy="178583"/>
      </dsp:txXfrm>
    </dsp:sp>
    <dsp:sp modelId="{479386E0-4C88-204B-9ED5-047028A9DF1A}">
      <dsp:nvSpPr>
        <dsp:cNvPr id="0" name=""/>
        <dsp:cNvSpPr/>
      </dsp:nvSpPr>
      <dsp:spPr>
        <a:xfrm>
          <a:off x="8401050" y="1430655"/>
          <a:ext cx="1200150" cy="7200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MorphGAC</a:t>
          </a:r>
          <a:endParaRPr lang="en-US" sz="1500" kern="1200" dirty="0"/>
        </a:p>
      </dsp:txBody>
      <dsp:txXfrm>
        <a:off x="8422141" y="1451746"/>
        <a:ext cx="1157968" cy="67790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56AAC8-54F8-A24D-A9D5-8AE5270D1926}">
      <dsp:nvSpPr>
        <dsp:cNvPr id="0" name=""/>
        <dsp:cNvSpPr/>
      </dsp:nvSpPr>
      <dsp:spPr>
        <a:xfrm>
          <a:off x="2695" y="1484450"/>
          <a:ext cx="1020830" cy="6124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Thresholding</a:t>
          </a:r>
          <a:endParaRPr lang="en-US" sz="1200" kern="1200" dirty="0"/>
        </a:p>
      </dsp:txBody>
      <dsp:txXfrm>
        <a:off x="20634" y="1502389"/>
        <a:ext cx="984952" cy="576620"/>
      </dsp:txXfrm>
    </dsp:sp>
    <dsp:sp modelId="{EA24D4F5-DCFE-CE4B-ABEB-E97E8B368F8F}">
      <dsp:nvSpPr>
        <dsp:cNvPr id="0" name=""/>
        <dsp:cNvSpPr/>
      </dsp:nvSpPr>
      <dsp:spPr>
        <a:xfrm>
          <a:off x="1125609" y="1664116"/>
          <a:ext cx="216416" cy="25316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1125609" y="1714749"/>
        <a:ext cx="151491" cy="151900"/>
      </dsp:txXfrm>
    </dsp:sp>
    <dsp:sp modelId="{7E33BAFD-7FB0-824B-8EC1-2A04BBDF9DC9}">
      <dsp:nvSpPr>
        <dsp:cNvPr id="0" name=""/>
        <dsp:cNvSpPr/>
      </dsp:nvSpPr>
      <dsp:spPr>
        <a:xfrm>
          <a:off x="1431858" y="1484450"/>
          <a:ext cx="1020830" cy="6124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Denoising</a:t>
          </a:r>
          <a:endParaRPr lang="en-US" sz="1200" kern="1200" dirty="0"/>
        </a:p>
      </dsp:txBody>
      <dsp:txXfrm>
        <a:off x="1449797" y="1502389"/>
        <a:ext cx="984952" cy="576620"/>
      </dsp:txXfrm>
    </dsp:sp>
    <dsp:sp modelId="{716B1280-D8DB-B445-8672-0C52657AB812}">
      <dsp:nvSpPr>
        <dsp:cNvPr id="0" name=""/>
        <dsp:cNvSpPr/>
      </dsp:nvSpPr>
      <dsp:spPr>
        <a:xfrm>
          <a:off x="2554772" y="1664116"/>
          <a:ext cx="216416" cy="25316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2554772" y="1714749"/>
        <a:ext cx="151491" cy="151900"/>
      </dsp:txXfrm>
    </dsp:sp>
    <dsp:sp modelId="{A62230E6-F28A-7348-90E4-07D5B8F72122}">
      <dsp:nvSpPr>
        <dsp:cNvPr id="0" name=""/>
        <dsp:cNvSpPr/>
      </dsp:nvSpPr>
      <dsp:spPr>
        <a:xfrm>
          <a:off x="2861021" y="1484450"/>
          <a:ext cx="1020830" cy="6124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Building Markers</a:t>
          </a:r>
          <a:endParaRPr lang="en-US" sz="1200" kern="1200" dirty="0"/>
        </a:p>
      </dsp:txBody>
      <dsp:txXfrm>
        <a:off x="2878960" y="1502389"/>
        <a:ext cx="984952" cy="576620"/>
      </dsp:txXfrm>
    </dsp:sp>
    <dsp:sp modelId="{A4FBDCC6-6D5A-0242-BF64-B84D53D4FF84}">
      <dsp:nvSpPr>
        <dsp:cNvPr id="0" name=""/>
        <dsp:cNvSpPr/>
      </dsp:nvSpPr>
      <dsp:spPr>
        <a:xfrm>
          <a:off x="3983935" y="1664116"/>
          <a:ext cx="216416" cy="25316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3983935" y="1714749"/>
        <a:ext cx="151491" cy="151900"/>
      </dsp:txXfrm>
    </dsp:sp>
    <dsp:sp modelId="{0EDDE5D4-41E1-5649-B3FD-AFA2177B8299}">
      <dsp:nvSpPr>
        <dsp:cNvPr id="0" name=""/>
        <dsp:cNvSpPr/>
      </dsp:nvSpPr>
      <dsp:spPr>
        <a:xfrm>
          <a:off x="4290184" y="1484450"/>
          <a:ext cx="1020830" cy="6124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Watershed</a:t>
          </a:r>
          <a:endParaRPr lang="en-US" sz="1200" kern="1200" dirty="0"/>
        </a:p>
      </dsp:txBody>
      <dsp:txXfrm>
        <a:off x="4308123" y="1502389"/>
        <a:ext cx="984952" cy="576620"/>
      </dsp:txXfrm>
    </dsp:sp>
    <dsp:sp modelId="{B03018D1-EF62-9A4E-9010-00F5A5F63159}">
      <dsp:nvSpPr>
        <dsp:cNvPr id="0" name=""/>
        <dsp:cNvSpPr/>
      </dsp:nvSpPr>
      <dsp:spPr>
        <a:xfrm>
          <a:off x="5413098" y="1664116"/>
          <a:ext cx="216416" cy="25316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5413098" y="1714749"/>
        <a:ext cx="151491" cy="151900"/>
      </dsp:txXfrm>
    </dsp:sp>
    <dsp:sp modelId="{ACE38B42-37AC-5749-B518-4ACF411C5689}">
      <dsp:nvSpPr>
        <dsp:cNvPr id="0" name=""/>
        <dsp:cNvSpPr/>
      </dsp:nvSpPr>
      <dsp:spPr>
        <a:xfrm>
          <a:off x="5719347" y="1484450"/>
          <a:ext cx="1020830" cy="6124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MorphGAC</a:t>
          </a:r>
          <a:endParaRPr lang="en-US" sz="1200" kern="1200" dirty="0"/>
        </a:p>
      </dsp:txBody>
      <dsp:txXfrm>
        <a:off x="5737286" y="1502389"/>
        <a:ext cx="984952" cy="576620"/>
      </dsp:txXfrm>
    </dsp:sp>
    <dsp:sp modelId="{F95D225E-DF1A-E64D-8E57-D24091491E2C}">
      <dsp:nvSpPr>
        <dsp:cNvPr id="0" name=""/>
        <dsp:cNvSpPr/>
      </dsp:nvSpPr>
      <dsp:spPr>
        <a:xfrm>
          <a:off x="6842261" y="1664116"/>
          <a:ext cx="216416" cy="25316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6842261" y="1714749"/>
        <a:ext cx="151491" cy="151900"/>
      </dsp:txXfrm>
    </dsp:sp>
    <dsp:sp modelId="{0CA56F79-7CBF-DE4A-9D6A-D0D9460A71F0}">
      <dsp:nvSpPr>
        <dsp:cNvPr id="0" name=""/>
        <dsp:cNvSpPr/>
      </dsp:nvSpPr>
      <dsp:spPr>
        <a:xfrm>
          <a:off x="7148510" y="1484450"/>
          <a:ext cx="1020830" cy="6124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Watershed</a:t>
          </a:r>
          <a:endParaRPr lang="en-US" sz="1200" kern="1200" dirty="0"/>
        </a:p>
      </dsp:txBody>
      <dsp:txXfrm>
        <a:off x="7166449" y="1502389"/>
        <a:ext cx="984952" cy="576620"/>
      </dsp:txXfrm>
    </dsp:sp>
    <dsp:sp modelId="{6E000ECF-B3A9-0B45-8DE6-2B6DFCF29420}">
      <dsp:nvSpPr>
        <dsp:cNvPr id="0" name=""/>
        <dsp:cNvSpPr/>
      </dsp:nvSpPr>
      <dsp:spPr>
        <a:xfrm>
          <a:off x="8271424" y="1664116"/>
          <a:ext cx="216416" cy="25316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8271424" y="1714749"/>
        <a:ext cx="151491" cy="151900"/>
      </dsp:txXfrm>
    </dsp:sp>
    <dsp:sp modelId="{479386E0-4C88-204B-9ED5-047028A9DF1A}">
      <dsp:nvSpPr>
        <dsp:cNvPr id="0" name=""/>
        <dsp:cNvSpPr/>
      </dsp:nvSpPr>
      <dsp:spPr>
        <a:xfrm>
          <a:off x="8577673" y="1484450"/>
          <a:ext cx="1020830" cy="6124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MorphGAC</a:t>
          </a:r>
          <a:endParaRPr lang="en-US" sz="1200" kern="1200" dirty="0"/>
        </a:p>
      </dsp:txBody>
      <dsp:txXfrm>
        <a:off x="8595612" y="1502389"/>
        <a:ext cx="984952" cy="5766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E899DF-CCEF-264A-82FB-34C083679F88}" type="datetimeFigureOut">
              <a:rPr lang="en-US" smtClean="0"/>
              <a:t>5/9/18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4A98D9-CFA1-084B-B23B-FBD5E490F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03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4A98D9-CFA1-084B-B23B-FBD5E490F9F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609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5/9/18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5/9/18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5/9/18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Relationship Id="rId3" Type="http://schemas.openxmlformats.org/officeDocument/2006/relationships/image" Target="../media/image2.t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19222" y="1330645"/>
            <a:ext cx="8149203" cy="1177424"/>
          </a:xfrm>
        </p:spPr>
        <p:txBody>
          <a:bodyPr>
            <a:normAutofit/>
          </a:bodyPr>
          <a:lstStyle/>
          <a:p>
            <a:r>
              <a:rPr lang="en-US" sz="3200" dirty="0" smtClean="0"/>
              <a:t>2D Cell Image Segmentation</a:t>
            </a:r>
          </a:p>
          <a:p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273" y="2073650"/>
            <a:ext cx="2955550" cy="29555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1538" y="2073651"/>
            <a:ext cx="2955550" cy="29555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357530" y="5120640"/>
            <a:ext cx="25170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</a:t>
            </a:r>
            <a:r>
              <a:rPr lang="en-US" sz="1400" dirty="0" smtClean="0"/>
              <a:t>ow-</a:t>
            </a:r>
            <a:r>
              <a:rPr lang="en-US" sz="1400" dirty="0" err="1" smtClean="0"/>
              <a:t>constrast</a:t>
            </a:r>
            <a:r>
              <a:rPr lang="en-US" sz="1400" dirty="0" smtClean="0"/>
              <a:t> cell clusters (c1)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6530795" y="5143899"/>
            <a:ext cx="24000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high-</a:t>
            </a:r>
            <a:r>
              <a:rPr lang="en-US" sz="1400" dirty="0" err="1" smtClean="0"/>
              <a:t>constrast</a:t>
            </a:r>
            <a:r>
              <a:rPr lang="en-US" sz="1400" dirty="0" smtClean="0"/>
              <a:t> cell nuclei (c3)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24080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569495"/>
            <a:ext cx="9601200" cy="1485900"/>
          </a:xfrm>
        </p:spPr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600" y="1879200"/>
            <a:ext cx="8985599" cy="2995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600" y="4284000"/>
            <a:ext cx="8985601" cy="2995200"/>
          </a:xfrm>
          <a:prstGeom prst="rect">
            <a:avLst/>
          </a:prstGeom>
        </p:spPr>
      </p:pic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600" y="-522000"/>
            <a:ext cx="8985600" cy="2995200"/>
          </a:xfrm>
        </p:spPr>
      </p:pic>
    </p:spTree>
    <p:extLst>
      <p:ext uri="{BB962C8B-B14F-4D97-AF65-F5344CB8AC3E}">
        <p14:creationId xmlns:p14="http://schemas.microsoft.com/office/powerpoint/2010/main" val="181516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25970" y="973965"/>
            <a:ext cx="1600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Threshold=0.1</a:t>
            </a: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25969" y="3210144"/>
            <a:ext cx="1600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Threshold=0.3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25968" y="5493213"/>
            <a:ext cx="1609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Threshold=0.5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600" y="1879200"/>
            <a:ext cx="8985600" cy="2995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600" y="4284000"/>
            <a:ext cx="8985600" cy="2995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600" y="-522000"/>
            <a:ext cx="8985600" cy="299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685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07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2468" y="1763486"/>
            <a:ext cx="5799909" cy="429767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Thresholding: Otsu’s method</a:t>
            </a:r>
          </a:p>
          <a:p>
            <a:r>
              <a:rPr lang="en-US" dirty="0" smtClean="0"/>
              <a:t>Contrast Enhancement: </a:t>
            </a:r>
          </a:p>
          <a:p>
            <a:pPr lvl="1"/>
            <a:r>
              <a:rPr lang="en-US" dirty="0" smtClean="0"/>
              <a:t>histogram equalization</a:t>
            </a:r>
          </a:p>
          <a:p>
            <a:pPr lvl="1"/>
            <a:r>
              <a:rPr lang="en-US" dirty="0" smtClean="0"/>
              <a:t>inverse Gaussian gradient</a:t>
            </a:r>
          </a:p>
          <a:p>
            <a:r>
              <a:rPr lang="en-US" dirty="0" smtClean="0"/>
              <a:t>Denoising: Gaussian, morph operations</a:t>
            </a:r>
          </a:p>
          <a:p>
            <a:r>
              <a:rPr lang="en-US" dirty="0" smtClean="0"/>
              <a:t>Edge: Canny, contour</a:t>
            </a:r>
          </a:p>
          <a:p>
            <a:r>
              <a:rPr lang="en-US" dirty="0" smtClean="0"/>
              <a:t>Segmentation: 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atershed (morph operations)</a:t>
            </a:r>
          </a:p>
          <a:p>
            <a:pPr lvl="1"/>
            <a:r>
              <a:rPr lang="en-US" dirty="0" smtClean="0"/>
              <a:t>Snakes</a:t>
            </a:r>
          </a:p>
          <a:p>
            <a:pPr lvl="1"/>
            <a:r>
              <a:rPr lang="en-US" dirty="0" smtClean="0"/>
              <a:t>Chan-</a:t>
            </a:r>
            <a:r>
              <a:rPr lang="en-US" dirty="0" err="1" smtClean="0"/>
              <a:t>vese</a:t>
            </a:r>
            <a:endParaRPr lang="en-US" dirty="0" smtClean="0"/>
          </a:p>
          <a:p>
            <a:pPr lvl="1"/>
            <a:r>
              <a:rPr lang="en-US" dirty="0" err="1" smtClean="0"/>
              <a:t>MorphGAC</a:t>
            </a:r>
            <a:endParaRPr lang="en-US" dirty="0" smtClean="0"/>
          </a:p>
          <a:p>
            <a:pPr lvl="1"/>
            <a:r>
              <a:rPr lang="en-US" dirty="0" err="1" smtClean="0"/>
              <a:t>MorphACWE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829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845279"/>
              </p:ext>
            </p:extLst>
          </p:nvPr>
        </p:nvGraphicFramePr>
        <p:xfrm>
          <a:off x="1397726" y="1502228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/>
          <p:cNvSpPr/>
          <p:nvPr/>
        </p:nvSpPr>
        <p:spPr>
          <a:xfrm>
            <a:off x="1214847" y="2312125"/>
            <a:ext cx="7876400" cy="1820259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smtClean="0">
                <a:solidFill>
                  <a:srgbClr val="FF0000"/>
                </a:solidFill>
              </a:rPr>
              <a:t>C3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414802" y="2312125"/>
            <a:ext cx="2004647" cy="1820259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dirty="0" smtClean="0">
                <a:solidFill>
                  <a:srgbClr val="FF0000"/>
                </a:solidFill>
              </a:rPr>
              <a:t>C1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984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600" y="-526942"/>
            <a:ext cx="8983851" cy="29946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600" y="1877233"/>
            <a:ext cx="8983851" cy="29946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600" y="4281407"/>
            <a:ext cx="8983853" cy="2994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93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25970" y="973965"/>
            <a:ext cx="1600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Threshold=0.1</a:t>
            </a: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25969" y="3210144"/>
            <a:ext cx="1600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Threshold=0.3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25968" y="5493213"/>
            <a:ext cx="1609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Threshold=0.5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6728" y="-523635"/>
            <a:ext cx="8985600" cy="2995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6728" y="1877565"/>
            <a:ext cx="8985600" cy="2995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6728" y="4282365"/>
            <a:ext cx="8985600" cy="299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838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6317350"/>
              </p:ext>
            </p:extLst>
          </p:nvPr>
        </p:nvGraphicFramePr>
        <p:xfrm>
          <a:off x="1397726" y="1502228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/>
          <p:cNvSpPr/>
          <p:nvPr/>
        </p:nvSpPr>
        <p:spPr>
          <a:xfrm>
            <a:off x="1214847" y="2312125"/>
            <a:ext cx="6504799" cy="1820259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smtClean="0">
                <a:solidFill>
                  <a:srgbClr val="FF0000"/>
                </a:solidFill>
              </a:rPr>
              <a:t>C3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036170" y="2312125"/>
            <a:ext cx="3145635" cy="1820259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dirty="0" smtClean="0">
                <a:solidFill>
                  <a:srgbClr val="FF0000"/>
                </a:solidFill>
              </a:rPr>
              <a:t>C1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282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5600" y="685800"/>
            <a:ext cx="9601200" cy="2325600"/>
          </a:xfrm>
        </p:spPr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600" y="-522000"/>
            <a:ext cx="8985600" cy="2995200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600" y="1879200"/>
            <a:ext cx="8985600" cy="2995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600" y="4284000"/>
            <a:ext cx="8985600" cy="299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848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25970" y="973965"/>
            <a:ext cx="1600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Threshold=0.1</a:t>
            </a: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25969" y="3210144"/>
            <a:ext cx="1600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Threshold=0.3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25968" y="5493213"/>
            <a:ext cx="1609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Threshold=0.5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599" y="-522000"/>
            <a:ext cx="8985600" cy="2995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600" y="1879200"/>
            <a:ext cx="8985600" cy="2995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600" y="4284000"/>
            <a:ext cx="8985601" cy="299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556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3741430"/>
              </p:ext>
            </p:extLst>
          </p:nvPr>
        </p:nvGraphicFramePr>
        <p:xfrm>
          <a:off x="1397726" y="1502228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/>
          <p:cNvSpPr/>
          <p:nvPr/>
        </p:nvSpPr>
        <p:spPr>
          <a:xfrm>
            <a:off x="1214847" y="2312124"/>
            <a:ext cx="6944414" cy="1820259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smtClean="0">
                <a:solidFill>
                  <a:srgbClr val="FF0000"/>
                </a:solidFill>
              </a:rPr>
              <a:t>C3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475785" y="2312125"/>
            <a:ext cx="2706020" cy="1820259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dirty="0" smtClean="0">
                <a:solidFill>
                  <a:srgbClr val="FF0000"/>
                </a:solidFill>
              </a:rPr>
              <a:t>C1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7129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631</TotalTime>
  <Words>88</Words>
  <Application>Microsoft Macintosh PowerPoint</Application>
  <PresentationFormat>Widescreen</PresentationFormat>
  <Paragraphs>52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Calibri</vt:lpstr>
      <vt:lpstr>Franklin Gothic Book</vt:lpstr>
      <vt:lpstr>Crop</vt:lpstr>
      <vt:lpstr>PowerPoint Presentation</vt:lpstr>
      <vt:lpstr>Experiments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Jiaxi Nie</dc:creator>
  <cp:lastModifiedBy>Jiaxi Nie</cp:lastModifiedBy>
  <cp:revision>21</cp:revision>
  <dcterms:created xsi:type="dcterms:W3CDTF">2018-05-09T20:52:19Z</dcterms:created>
  <dcterms:modified xsi:type="dcterms:W3CDTF">2018-05-10T07:23:26Z</dcterms:modified>
</cp:coreProperties>
</file>