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Removed for Privacy of the Boeing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Removed for Privacy of the Boeing Company</a:t>
            </a:r>
          </a:p>
        </p:txBody>
      </p:sp>
    </p:spTree>
    <p:extLst>
      <p:ext uri="{BB962C8B-B14F-4D97-AF65-F5344CB8AC3E}">
        <p14:creationId xmlns:p14="http://schemas.microsoft.com/office/powerpoint/2010/main" val="36118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Information Removed for Privacy of the Boeing Company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 Blanket Training</dc:title>
  <dc:creator>Vannaxay, Daovone</dc:creator>
  <cp:lastModifiedBy>Johnson-Yurchak (US), Jason</cp:lastModifiedBy>
  <cp:revision>38</cp:revision>
  <dcterms:created xsi:type="dcterms:W3CDTF">2023-02-24T03:53:30Z</dcterms:created>
  <dcterms:modified xsi:type="dcterms:W3CDTF">2023-12-13T15:53:40Z</dcterms:modified>
</cp:coreProperties>
</file>