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262" r:id="rId6"/>
    <p:sldId id="548" r:id="rId7"/>
    <p:sldId id="536" r:id="rId8"/>
    <p:sldId id="53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61" autoAdjust="0"/>
    <p:restoredTop sz="94660"/>
  </p:normalViewPr>
  <p:slideViewPr>
    <p:cSldViewPr>
      <p:cViewPr varScale="1">
        <p:scale>
          <a:sx n="113" d="100"/>
          <a:sy n="113" d="100"/>
        </p:scale>
        <p:origin x="84" y="102"/>
      </p:cViewPr>
      <p:guideLst>
        <p:guide pos="3840"/>
        <p:guide orient="horz" pos="216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66" d="100"/>
          <a:sy n="66" d="100"/>
        </p:scale>
        <p:origin x="3327" y="53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99B8EE-50DD-4C52-8038-4F7F1F37A8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530976-1B79-470A-BD6F-91723D9F7C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44DF9A-6155-44F7-A66E-24E7A6AFA5B9}" type="datetimeFigureOut">
              <a:rPr lang="en-US" smtClean="0"/>
              <a:t>10/31/2022</a:t>
            </a:fld>
            <a:endParaRPr lang="en-US"/>
          </a:p>
        </p:txBody>
      </p:sp>
      <p:sp>
        <p:nvSpPr>
          <p:cNvPr id="4" name="Footer Placeholder 3">
            <a:extLst>
              <a:ext uri="{FF2B5EF4-FFF2-40B4-BE49-F238E27FC236}">
                <a16:creationId xmlns:a16="http://schemas.microsoft.com/office/drawing/2014/main" id="{B1C0F9DC-5F85-46D1-A152-DF930700E4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FE9CA2-2A9A-4191-843A-18EE92C94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103A29-EB70-4988-9CF7-1E36007FC6FF}" type="slidenum">
              <a:rPr lang="en-US" smtClean="0"/>
              <a:t>‹#›</a:t>
            </a:fld>
            <a:endParaRPr lang="en-US"/>
          </a:p>
        </p:txBody>
      </p:sp>
    </p:spTree>
    <p:extLst>
      <p:ext uri="{BB962C8B-B14F-4D97-AF65-F5344CB8AC3E}">
        <p14:creationId xmlns:p14="http://schemas.microsoft.com/office/powerpoint/2010/main" val="186813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65760" y="395377"/>
            <a:ext cx="3657600" cy="2057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65760" y="2679940"/>
            <a:ext cx="6126480" cy="5877464"/>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65760" y="8748623"/>
            <a:ext cx="4998720" cy="142624"/>
          </a:xfrm>
          <a:prstGeom prst="rect">
            <a:avLst/>
          </a:prstGeom>
        </p:spPr>
        <p:txBody>
          <a:bodyPr vert="horz" wrap="none" lIns="0" tIns="0" rIns="0" bIns="0" rtlCol="0" anchor="b"/>
          <a:lstStyle>
            <a:lvl1pPr algn="l">
              <a:defRPr sz="800"/>
            </a:lvl1pPr>
          </a:lstStyle>
          <a:p>
            <a:endParaRPr lang="en-US"/>
          </a:p>
        </p:txBody>
      </p:sp>
      <p:sp>
        <p:nvSpPr>
          <p:cNvPr id="7" name="Slide Number Placeholder 6"/>
          <p:cNvSpPr>
            <a:spLocks noGrp="1"/>
          </p:cNvSpPr>
          <p:nvPr>
            <p:ph type="sldNum" sz="quarter" idx="5"/>
          </p:nvPr>
        </p:nvSpPr>
        <p:spPr>
          <a:xfrm>
            <a:off x="5707380" y="8748623"/>
            <a:ext cx="784860" cy="142624"/>
          </a:xfrm>
          <a:prstGeom prst="rect">
            <a:avLst/>
          </a:prstGeom>
        </p:spPr>
        <p:txBody>
          <a:bodyPr vert="horz" wrap="none" lIns="0" tIns="0" rIns="0" bIns="0" rtlCol="0" anchor="b"/>
          <a:lstStyle>
            <a:lvl1pPr algn="r">
              <a:defRPr sz="800"/>
            </a:lvl1pPr>
          </a:lstStyle>
          <a:p>
            <a:fld id="{B0CEBCF5-12EF-414A-9C81-2E98371E8B74}" type="slidenum">
              <a:rPr lang="en-US" smtClean="0"/>
              <a:pPr/>
              <a:t>‹#›</a:t>
            </a:fld>
            <a:endParaRPr lang="en-US"/>
          </a:p>
        </p:txBody>
      </p:sp>
    </p:spTree>
    <p:extLst>
      <p:ext uri="{BB962C8B-B14F-4D97-AF65-F5344CB8AC3E}">
        <p14:creationId xmlns:p14="http://schemas.microsoft.com/office/powerpoint/2010/main" val="2145096564"/>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228600" indent="0" algn="l" defTabSz="914400" rtl="0" eaLnBrk="1" latinLnBrk="0" hangingPunct="1">
      <a:spcBef>
        <a:spcPts val="600"/>
      </a:spcBef>
      <a:defRPr sz="1100" kern="1200">
        <a:solidFill>
          <a:schemeClr val="tx1"/>
        </a:solidFill>
        <a:latin typeface="+mn-lt"/>
        <a:ea typeface="+mn-ea"/>
        <a:cs typeface="+mn-cs"/>
      </a:defRPr>
    </a:lvl2pPr>
    <a:lvl3pPr marL="400050" indent="0" algn="l" defTabSz="914400" rtl="0" eaLnBrk="1" latinLnBrk="0" hangingPunct="1">
      <a:spcBef>
        <a:spcPts val="600"/>
      </a:spcBef>
      <a:defRPr sz="1000" kern="1200">
        <a:solidFill>
          <a:schemeClr val="tx1"/>
        </a:solidFill>
        <a:latin typeface="+mn-lt"/>
        <a:ea typeface="+mn-ea"/>
        <a:cs typeface="+mn-cs"/>
      </a:defRPr>
    </a:lvl3pPr>
    <a:lvl4pPr marL="571500" indent="0" algn="l" defTabSz="914400" rtl="0" eaLnBrk="1" latinLnBrk="0" hangingPunct="1">
      <a:spcBef>
        <a:spcPts val="600"/>
      </a:spcBef>
      <a:defRPr sz="900" kern="1200">
        <a:solidFill>
          <a:schemeClr val="tx1"/>
        </a:solidFill>
        <a:latin typeface="+mn-lt"/>
        <a:ea typeface="+mn-ea"/>
        <a:cs typeface="+mn-cs"/>
      </a:defRPr>
    </a:lvl4pPr>
    <a:lvl5pPr marL="742950" indent="0" algn="l" defTabSz="914400" rtl="0" eaLnBrk="1" latinLnBrk="0" hangingPunct="1">
      <a:spcBef>
        <a:spcPts val="600"/>
      </a:spcBef>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395288"/>
            <a:ext cx="3657600" cy="20574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CEBCF5-12EF-414A-9C81-2E98371E8B74}" type="slidenum">
              <a:rPr lang="en-US" smtClean="0"/>
              <a:pPr/>
              <a:t>1</a:t>
            </a:fld>
            <a:endParaRPr lang="en-US"/>
          </a:p>
        </p:txBody>
      </p:sp>
    </p:spTree>
    <p:extLst>
      <p:ext uri="{BB962C8B-B14F-4D97-AF65-F5344CB8AC3E}">
        <p14:creationId xmlns:p14="http://schemas.microsoft.com/office/powerpoint/2010/main" val="2792860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7E2D-DC81-4AD4-A9CB-D4CFF6EC9F19}"/>
              </a:ext>
            </a:extLst>
          </p:cNvPr>
          <p:cNvSpPr>
            <a:spLocks noGrp="1"/>
          </p:cNvSpPr>
          <p:nvPr>
            <p:ph type="title"/>
          </p:nvPr>
        </p:nvSpPr>
        <p:spPr/>
        <p:txBody>
          <a:bodyPr/>
          <a:lstStyle/>
          <a:p>
            <a:r>
              <a:t>Click to edit Master title style</a:t>
            </a:r>
          </a:p>
        </p:txBody>
      </p:sp>
      <p:sp>
        <p:nvSpPr>
          <p:cNvPr id="3" name="Content Placeholder 2">
            <a:extLst>
              <a:ext uri="{FF2B5EF4-FFF2-40B4-BE49-F238E27FC236}">
                <a16:creationId xmlns:a16="http://schemas.microsoft.com/office/drawing/2014/main" id="{3CCCDC6B-3D2A-4AE4-B184-074FD7488EB8}"/>
              </a:ext>
            </a:extLst>
          </p:cNvPr>
          <p:cNvSpPr>
            <a:spLocks noGrp="1"/>
          </p:cNvSpPr>
          <p:nvPr>
            <p:ph idx="1" hasCustomPrompt="1"/>
          </p:nvPr>
        </p:nvSpPr>
        <p:spPr/>
        <p:txBody>
          <a:bodyPr/>
          <a:lstStyle>
            <a:lvl1pPr>
              <a:defRPr/>
            </a:lvl1pPr>
          </a:lstStyle>
          <a:p>
            <a:pPr lvl="0"/>
            <a:r>
              <a:rPr dirty="0"/>
              <a:t>Click to add text or choose an icon below to insert other content. Turn bullet points on or off from the Home tab</a:t>
            </a:r>
          </a:p>
          <a:p>
            <a:pPr lvl="1"/>
            <a:r>
              <a:rPr dirty="0"/>
              <a:t>Second level</a:t>
            </a:r>
          </a:p>
          <a:p>
            <a:pPr lvl="2"/>
            <a:r>
              <a:rPr dirty="0"/>
              <a:t>Third level</a:t>
            </a:r>
          </a:p>
          <a:p>
            <a:pPr lvl="3"/>
            <a:r>
              <a:rPr dirty="0"/>
              <a:t>Fourth level</a:t>
            </a:r>
          </a:p>
          <a:p>
            <a:pPr lvl="4"/>
            <a:r>
              <a:rPr dirty="0"/>
              <a:t>Fifth level</a:t>
            </a:r>
          </a:p>
        </p:txBody>
      </p:sp>
      <p:sp>
        <p:nvSpPr>
          <p:cNvPr id="4" name="Date Placeholder 3">
            <a:extLst>
              <a:ext uri="{FF2B5EF4-FFF2-40B4-BE49-F238E27FC236}">
                <a16:creationId xmlns:a16="http://schemas.microsoft.com/office/drawing/2014/main" id="{C3DE4359-F51D-40F0-BAEA-5271D70A7BD9}"/>
              </a:ext>
            </a:extLst>
          </p:cNvPr>
          <p:cNvSpPr>
            <a:spLocks noGrp="1"/>
          </p:cNvSpPr>
          <p:nvPr>
            <p:ph type="dt" sz="half" idx="10"/>
          </p:nvPr>
        </p:nvSpPr>
        <p:spPr/>
        <p:txBody>
          <a:bodyPr/>
          <a:lstStyle/>
          <a:p>
            <a:endParaRPr/>
          </a:p>
        </p:txBody>
      </p:sp>
      <p:sp>
        <p:nvSpPr>
          <p:cNvPr id="5" name="Footer Placeholder 4">
            <a:extLst>
              <a:ext uri="{FF2B5EF4-FFF2-40B4-BE49-F238E27FC236}">
                <a16:creationId xmlns:a16="http://schemas.microsoft.com/office/drawing/2014/main" id="{184B2BC1-97F9-4EEB-A9E1-C5F8CB6032B4}"/>
              </a:ext>
            </a:extLst>
          </p:cNvPr>
          <p:cNvSpPr>
            <a:spLocks noGrp="1"/>
          </p:cNvSpPr>
          <p:nvPr>
            <p:ph type="ftr" sz="quarter" idx="11"/>
          </p:nvPr>
        </p:nvSpPr>
        <p:spPr/>
        <p:txBody>
          <a:bodyPr/>
          <a:lstStyle/>
          <a:p>
            <a:endParaRPr/>
          </a:p>
        </p:txBody>
      </p:sp>
      <p:sp>
        <p:nvSpPr>
          <p:cNvPr id="6" name="Slide Number Placeholder 5">
            <a:extLst>
              <a:ext uri="{FF2B5EF4-FFF2-40B4-BE49-F238E27FC236}">
                <a16:creationId xmlns:a16="http://schemas.microsoft.com/office/drawing/2014/main" id="{5538AC38-A698-4675-ADF8-4FADB97978FC}"/>
              </a:ext>
            </a:extLst>
          </p:cNvPr>
          <p:cNvSpPr>
            <a:spLocks noGrp="1"/>
          </p:cNvSpPr>
          <p:nvPr>
            <p:ph type="sldNum" sz="quarter" idx="12"/>
          </p:nvPr>
        </p:nvSpPr>
        <p:spPr/>
        <p:txBody>
          <a:bodyPr/>
          <a:lstStyle/>
          <a:p>
            <a:fld id="{860E0CF8-2674-4D97-8AFA-E2034D9E9C8A}" type="slidenum">
              <a:rPr/>
              <a:t>‹#›</a:t>
            </a:fld>
            <a:endParaRPr/>
          </a:p>
        </p:txBody>
      </p:sp>
    </p:spTree>
    <p:extLst>
      <p:ext uri="{BB962C8B-B14F-4D97-AF65-F5344CB8AC3E}">
        <p14:creationId xmlns:p14="http://schemas.microsoft.com/office/powerpoint/2010/main" val="231656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bels Right Six">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0503-A7A1-41DE-B255-ED1A26822541}"/>
              </a:ext>
            </a:extLst>
          </p:cNvPr>
          <p:cNvSpPr>
            <a:spLocks noGrp="1"/>
          </p:cNvSpPr>
          <p:nvPr>
            <p:ph type="title"/>
          </p:nvPr>
        </p:nvSpPr>
        <p:spPr>
          <a:xfrm>
            <a:off x="8172450" y="304802"/>
            <a:ext cx="3676649" cy="779341"/>
          </a:xfrm>
        </p:spPr>
        <p:txBody>
          <a:bodyPr/>
          <a:lstStyle/>
          <a:p>
            <a:r>
              <a:t>Click to edit Master title style</a:t>
            </a:r>
          </a:p>
        </p:txBody>
      </p:sp>
      <p:sp>
        <p:nvSpPr>
          <p:cNvPr id="3" name="Date Placeholder 2">
            <a:extLst>
              <a:ext uri="{FF2B5EF4-FFF2-40B4-BE49-F238E27FC236}">
                <a16:creationId xmlns:a16="http://schemas.microsoft.com/office/drawing/2014/main" id="{EE9AFE19-35DF-409E-BAF2-EF12C62EF610}"/>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0F2E0D78-ACFE-4576-8A50-17422BF93A2A}"/>
              </a:ext>
            </a:extLst>
          </p:cNvPr>
          <p:cNvSpPr>
            <a:spLocks noGrp="1"/>
          </p:cNvSpPr>
          <p:nvPr>
            <p:ph type="ftr" sz="quarter" idx="11"/>
          </p:nvPr>
        </p:nvSpPr>
        <p:spPr>
          <a:xfrm>
            <a:off x="8172449" y="5927405"/>
            <a:ext cx="3676649" cy="587695"/>
          </a:xfrm>
        </p:spPr>
        <p:txBody>
          <a:bodyPr/>
          <a:lstStyle/>
          <a:p>
            <a:endParaRPr/>
          </a:p>
        </p:txBody>
      </p:sp>
      <p:sp>
        <p:nvSpPr>
          <p:cNvPr id="5" name="Slide Number Placeholder 4">
            <a:extLst>
              <a:ext uri="{FF2B5EF4-FFF2-40B4-BE49-F238E27FC236}">
                <a16:creationId xmlns:a16="http://schemas.microsoft.com/office/drawing/2014/main" id="{9FFFBF16-EE14-4F1B-B8BA-235D2AF87CE7}"/>
              </a:ext>
            </a:extLst>
          </p:cNvPr>
          <p:cNvSpPr>
            <a:spLocks noGrp="1"/>
          </p:cNvSpPr>
          <p:nvPr>
            <p:ph type="sldNum" sz="quarter" idx="12"/>
          </p:nvPr>
        </p:nvSpPr>
        <p:spPr/>
        <p:txBody>
          <a:bodyPr/>
          <a:lstStyle/>
          <a:p>
            <a:fld id="{860E0CF8-2674-4D97-8AFA-E2034D9E9C8A}" type="slidenum">
              <a:rPr/>
              <a:pPr/>
              <a:t>‹#›</a:t>
            </a:fld>
            <a:endParaRPr/>
          </a:p>
        </p:txBody>
      </p:sp>
      <p:sp>
        <p:nvSpPr>
          <p:cNvPr id="10" name="Text Placeholder 9">
            <a:extLst>
              <a:ext uri="{FF2B5EF4-FFF2-40B4-BE49-F238E27FC236}">
                <a16:creationId xmlns:a16="http://schemas.microsoft.com/office/drawing/2014/main" id="{70D2A357-409B-42A5-B5E3-4F1B66EAA060}"/>
              </a:ext>
            </a:extLst>
          </p:cNvPr>
          <p:cNvSpPr>
            <a:spLocks noGrp="1"/>
          </p:cNvSpPr>
          <p:nvPr>
            <p:ph type="body" sz="quarter" idx="13" hasCustomPrompt="1"/>
          </p:nvPr>
        </p:nvSpPr>
        <p:spPr>
          <a:xfrm>
            <a:off x="8172449" y="1199873"/>
            <a:ext cx="3676649" cy="398064"/>
          </a:xfrm>
        </p:spPr>
        <p:txBody>
          <a:bodyPr wrap="none" anchor="b">
            <a:noAutofit/>
          </a:bodyPr>
          <a:lstStyle>
            <a:lvl1pPr marL="0" indent="0">
              <a:spcBef>
                <a:spcPts val="0"/>
              </a:spcBef>
              <a:buNone/>
              <a:defRPr sz="2400" b="1">
                <a:solidFill>
                  <a:schemeClr val="tx2"/>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7" name="Text Placeholder 6">
            <a:extLst>
              <a:ext uri="{FF2B5EF4-FFF2-40B4-BE49-F238E27FC236}">
                <a16:creationId xmlns:a16="http://schemas.microsoft.com/office/drawing/2014/main" id="{27A2C377-61B3-4737-BDE1-93A8840BB91B}"/>
              </a:ext>
            </a:extLst>
          </p:cNvPr>
          <p:cNvSpPr>
            <a:spLocks noGrp="1"/>
          </p:cNvSpPr>
          <p:nvPr>
            <p:ph type="body" sz="quarter" idx="15"/>
          </p:nvPr>
        </p:nvSpPr>
        <p:spPr>
          <a:xfrm>
            <a:off x="8172448" y="1607329"/>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3" name="Text Placeholder 9">
            <a:extLst>
              <a:ext uri="{FF2B5EF4-FFF2-40B4-BE49-F238E27FC236}">
                <a16:creationId xmlns:a16="http://schemas.microsoft.com/office/drawing/2014/main" id="{2375033D-5A1C-425B-B100-814BEBF7867C}"/>
              </a:ext>
            </a:extLst>
          </p:cNvPr>
          <p:cNvSpPr>
            <a:spLocks noGrp="1"/>
          </p:cNvSpPr>
          <p:nvPr>
            <p:ph type="body" sz="quarter" idx="16" hasCustomPrompt="1"/>
          </p:nvPr>
        </p:nvSpPr>
        <p:spPr>
          <a:xfrm>
            <a:off x="8172449" y="1989360"/>
            <a:ext cx="3676649" cy="398064"/>
          </a:xfrm>
        </p:spPr>
        <p:txBody>
          <a:bodyPr wrap="none" anchor="b">
            <a:noAutofit/>
          </a:bodyPr>
          <a:lstStyle>
            <a:lvl1pPr marL="0" indent="0">
              <a:spcBef>
                <a:spcPts val="0"/>
              </a:spcBef>
              <a:buNone/>
              <a:defRPr sz="2400" b="1">
                <a:solidFill>
                  <a:schemeClr val="accent2"/>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4" name="Text Placeholder 6">
            <a:extLst>
              <a:ext uri="{FF2B5EF4-FFF2-40B4-BE49-F238E27FC236}">
                <a16:creationId xmlns:a16="http://schemas.microsoft.com/office/drawing/2014/main" id="{9189E109-1D18-4E06-AE58-835289E8C7C4}"/>
              </a:ext>
            </a:extLst>
          </p:cNvPr>
          <p:cNvSpPr>
            <a:spLocks noGrp="1"/>
          </p:cNvSpPr>
          <p:nvPr>
            <p:ph type="body" sz="quarter" idx="17"/>
          </p:nvPr>
        </p:nvSpPr>
        <p:spPr>
          <a:xfrm>
            <a:off x="8172448" y="2396816"/>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5" name="Text Placeholder 9">
            <a:extLst>
              <a:ext uri="{FF2B5EF4-FFF2-40B4-BE49-F238E27FC236}">
                <a16:creationId xmlns:a16="http://schemas.microsoft.com/office/drawing/2014/main" id="{91112E50-1B6E-43E1-8464-5AF40FA97CC0}"/>
              </a:ext>
            </a:extLst>
          </p:cNvPr>
          <p:cNvSpPr>
            <a:spLocks noGrp="1"/>
          </p:cNvSpPr>
          <p:nvPr>
            <p:ph type="body" sz="quarter" idx="18" hasCustomPrompt="1"/>
          </p:nvPr>
        </p:nvSpPr>
        <p:spPr>
          <a:xfrm>
            <a:off x="8172449" y="2778847"/>
            <a:ext cx="3676649" cy="398064"/>
          </a:xfrm>
        </p:spPr>
        <p:txBody>
          <a:bodyPr wrap="none" anchor="b">
            <a:noAutofit/>
          </a:bodyPr>
          <a:lstStyle>
            <a:lvl1pPr marL="0" indent="0">
              <a:spcBef>
                <a:spcPts val="0"/>
              </a:spcBef>
              <a:buNone/>
              <a:defRPr sz="2400" b="1">
                <a:solidFill>
                  <a:schemeClr val="accent3"/>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6" name="Text Placeholder 6">
            <a:extLst>
              <a:ext uri="{FF2B5EF4-FFF2-40B4-BE49-F238E27FC236}">
                <a16:creationId xmlns:a16="http://schemas.microsoft.com/office/drawing/2014/main" id="{013F8F74-C9C3-406F-B9D1-3EB7A636DE24}"/>
              </a:ext>
            </a:extLst>
          </p:cNvPr>
          <p:cNvSpPr>
            <a:spLocks noGrp="1"/>
          </p:cNvSpPr>
          <p:nvPr>
            <p:ph type="body" sz="quarter" idx="19"/>
          </p:nvPr>
        </p:nvSpPr>
        <p:spPr>
          <a:xfrm>
            <a:off x="8172448" y="3186303"/>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7" name="Text Placeholder 9">
            <a:extLst>
              <a:ext uri="{FF2B5EF4-FFF2-40B4-BE49-F238E27FC236}">
                <a16:creationId xmlns:a16="http://schemas.microsoft.com/office/drawing/2014/main" id="{5CEF16DB-97FD-4CF2-975D-017B0A20B718}"/>
              </a:ext>
            </a:extLst>
          </p:cNvPr>
          <p:cNvSpPr>
            <a:spLocks noGrp="1"/>
          </p:cNvSpPr>
          <p:nvPr>
            <p:ph type="body" sz="quarter" idx="20" hasCustomPrompt="1"/>
          </p:nvPr>
        </p:nvSpPr>
        <p:spPr>
          <a:xfrm>
            <a:off x="8172449" y="3568334"/>
            <a:ext cx="3676649" cy="398064"/>
          </a:xfrm>
        </p:spPr>
        <p:txBody>
          <a:bodyPr wrap="none" anchor="b">
            <a:noAutofit/>
          </a:bodyPr>
          <a:lstStyle>
            <a:lvl1pPr marL="0" indent="0">
              <a:spcBef>
                <a:spcPts val="0"/>
              </a:spcBef>
              <a:buNone/>
              <a:defRPr sz="2400" b="1">
                <a:solidFill>
                  <a:schemeClr val="accent4"/>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8" name="Text Placeholder 6">
            <a:extLst>
              <a:ext uri="{FF2B5EF4-FFF2-40B4-BE49-F238E27FC236}">
                <a16:creationId xmlns:a16="http://schemas.microsoft.com/office/drawing/2014/main" id="{803D43AB-6ACF-46E7-A3E7-EDCB522955F5}"/>
              </a:ext>
            </a:extLst>
          </p:cNvPr>
          <p:cNvSpPr>
            <a:spLocks noGrp="1"/>
          </p:cNvSpPr>
          <p:nvPr>
            <p:ph type="body" sz="quarter" idx="21"/>
          </p:nvPr>
        </p:nvSpPr>
        <p:spPr>
          <a:xfrm>
            <a:off x="8172448" y="3975790"/>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9" name="Text Placeholder 9">
            <a:extLst>
              <a:ext uri="{FF2B5EF4-FFF2-40B4-BE49-F238E27FC236}">
                <a16:creationId xmlns:a16="http://schemas.microsoft.com/office/drawing/2014/main" id="{92110DCB-BABC-48B0-BE31-9A6818461775}"/>
              </a:ext>
            </a:extLst>
          </p:cNvPr>
          <p:cNvSpPr>
            <a:spLocks noGrp="1"/>
          </p:cNvSpPr>
          <p:nvPr>
            <p:ph type="body" sz="quarter" idx="22" hasCustomPrompt="1"/>
          </p:nvPr>
        </p:nvSpPr>
        <p:spPr>
          <a:xfrm>
            <a:off x="8172449" y="4357821"/>
            <a:ext cx="3676649" cy="398064"/>
          </a:xfrm>
        </p:spPr>
        <p:txBody>
          <a:bodyPr wrap="none" anchor="b">
            <a:noAutofit/>
          </a:bodyPr>
          <a:lstStyle>
            <a:lvl1pPr marL="0" indent="0">
              <a:spcBef>
                <a:spcPts val="0"/>
              </a:spcBef>
              <a:buNone/>
              <a:defRPr sz="2400" b="1">
                <a:solidFill>
                  <a:schemeClr val="accent5"/>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30" name="Text Placeholder 6">
            <a:extLst>
              <a:ext uri="{FF2B5EF4-FFF2-40B4-BE49-F238E27FC236}">
                <a16:creationId xmlns:a16="http://schemas.microsoft.com/office/drawing/2014/main" id="{4F0FF700-7A90-430E-9283-8B189E9B5587}"/>
              </a:ext>
            </a:extLst>
          </p:cNvPr>
          <p:cNvSpPr>
            <a:spLocks noGrp="1"/>
          </p:cNvSpPr>
          <p:nvPr>
            <p:ph type="body" sz="quarter" idx="23"/>
          </p:nvPr>
        </p:nvSpPr>
        <p:spPr>
          <a:xfrm>
            <a:off x="8172448" y="4765277"/>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32" name="Text Placeholder 9">
            <a:extLst>
              <a:ext uri="{FF2B5EF4-FFF2-40B4-BE49-F238E27FC236}">
                <a16:creationId xmlns:a16="http://schemas.microsoft.com/office/drawing/2014/main" id="{205F077C-3A3A-4D37-8FFA-8A326E3B4B1A}"/>
              </a:ext>
            </a:extLst>
          </p:cNvPr>
          <p:cNvSpPr>
            <a:spLocks noGrp="1"/>
          </p:cNvSpPr>
          <p:nvPr>
            <p:ph type="body" sz="quarter" idx="24" hasCustomPrompt="1"/>
          </p:nvPr>
        </p:nvSpPr>
        <p:spPr>
          <a:xfrm>
            <a:off x="8172449" y="5147310"/>
            <a:ext cx="3676649" cy="398064"/>
          </a:xfrm>
        </p:spPr>
        <p:txBody>
          <a:bodyPr wrap="none" anchor="b">
            <a:noAutofit/>
          </a:bodyPr>
          <a:lstStyle>
            <a:lvl1pPr marL="0" indent="0">
              <a:spcBef>
                <a:spcPts val="0"/>
              </a:spcBef>
              <a:buNone/>
              <a:defRPr sz="2400" b="1">
                <a:solidFill>
                  <a:srgbClr val="5F676F"/>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33" name="Text Placeholder 6">
            <a:extLst>
              <a:ext uri="{FF2B5EF4-FFF2-40B4-BE49-F238E27FC236}">
                <a16:creationId xmlns:a16="http://schemas.microsoft.com/office/drawing/2014/main" id="{F202E637-13AB-40AF-9EE4-BF64AD3E78DD}"/>
              </a:ext>
            </a:extLst>
          </p:cNvPr>
          <p:cNvSpPr>
            <a:spLocks noGrp="1"/>
          </p:cNvSpPr>
          <p:nvPr>
            <p:ph type="body" sz="quarter" idx="25"/>
          </p:nvPr>
        </p:nvSpPr>
        <p:spPr>
          <a:xfrm>
            <a:off x="8172448" y="5554766"/>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Tree>
    <p:extLst>
      <p:ext uri="{BB962C8B-B14F-4D97-AF65-F5344CB8AC3E}">
        <p14:creationId xmlns:p14="http://schemas.microsoft.com/office/powerpoint/2010/main" val="88915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bels Left Thre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0503-A7A1-41DE-B255-ED1A26822541}"/>
              </a:ext>
            </a:extLst>
          </p:cNvPr>
          <p:cNvSpPr>
            <a:spLocks noGrp="1"/>
          </p:cNvSpPr>
          <p:nvPr>
            <p:ph type="title"/>
          </p:nvPr>
        </p:nvSpPr>
        <p:spPr>
          <a:xfrm>
            <a:off x="342901" y="304802"/>
            <a:ext cx="3676649" cy="1158874"/>
          </a:xfrm>
        </p:spPr>
        <p:txBody>
          <a:bodyPr/>
          <a:lstStyle/>
          <a:p>
            <a:r>
              <a:t>Click to edit Master title style</a:t>
            </a:r>
          </a:p>
        </p:txBody>
      </p:sp>
      <p:sp>
        <p:nvSpPr>
          <p:cNvPr id="3" name="Date Placeholder 2">
            <a:extLst>
              <a:ext uri="{FF2B5EF4-FFF2-40B4-BE49-F238E27FC236}">
                <a16:creationId xmlns:a16="http://schemas.microsoft.com/office/drawing/2014/main" id="{EE9AFE19-35DF-409E-BAF2-EF12C62EF610}"/>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0F2E0D78-ACFE-4576-8A50-17422BF93A2A}"/>
              </a:ext>
            </a:extLst>
          </p:cNvPr>
          <p:cNvSpPr>
            <a:spLocks noGrp="1"/>
          </p:cNvSpPr>
          <p:nvPr>
            <p:ph type="ftr" sz="quarter" idx="11"/>
          </p:nvPr>
        </p:nvSpPr>
        <p:spPr>
          <a:xfrm>
            <a:off x="342900" y="5927405"/>
            <a:ext cx="3676649" cy="587695"/>
          </a:xfrm>
        </p:spPr>
        <p:txBody>
          <a:bodyPr/>
          <a:lstStyle/>
          <a:p>
            <a:endParaRPr/>
          </a:p>
        </p:txBody>
      </p:sp>
      <p:sp>
        <p:nvSpPr>
          <p:cNvPr id="5" name="Slide Number Placeholder 4">
            <a:extLst>
              <a:ext uri="{FF2B5EF4-FFF2-40B4-BE49-F238E27FC236}">
                <a16:creationId xmlns:a16="http://schemas.microsoft.com/office/drawing/2014/main" id="{9FFFBF16-EE14-4F1B-B8BA-235D2AF87CE7}"/>
              </a:ext>
            </a:extLst>
          </p:cNvPr>
          <p:cNvSpPr>
            <a:spLocks noGrp="1"/>
          </p:cNvSpPr>
          <p:nvPr>
            <p:ph type="sldNum" sz="quarter" idx="12"/>
          </p:nvPr>
        </p:nvSpPr>
        <p:spPr/>
        <p:txBody>
          <a:bodyPr/>
          <a:lstStyle/>
          <a:p>
            <a:fld id="{860E0CF8-2674-4D97-8AFA-E2034D9E9C8A}" type="slidenum">
              <a:rPr/>
              <a:pPr/>
              <a:t>‹#›</a:t>
            </a:fld>
            <a:endParaRPr/>
          </a:p>
        </p:txBody>
      </p:sp>
      <p:sp>
        <p:nvSpPr>
          <p:cNvPr id="10" name="Text Placeholder 9">
            <a:extLst>
              <a:ext uri="{FF2B5EF4-FFF2-40B4-BE49-F238E27FC236}">
                <a16:creationId xmlns:a16="http://schemas.microsoft.com/office/drawing/2014/main" id="{70D2A357-409B-42A5-B5E3-4F1B66EAA060}"/>
              </a:ext>
            </a:extLst>
          </p:cNvPr>
          <p:cNvSpPr>
            <a:spLocks noGrp="1"/>
          </p:cNvSpPr>
          <p:nvPr>
            <p:ph type="body" sz="quarter" idx="13" hasCustomPrompt="1"/>
          </p:nvPr>
        </p:nvSpPr>
        <p:spPr>
          <a:xfrm>
            <a:off x="342900" y="1854200"/>
            <a:ext cx="3676649" cy="463550"/>
          </a:xfrm>
        </p:spPr>
        <p:txBody>
          <a:bodyPr anchor="b">
            <a:noAutofit/>
          </a:bodyPr>
          <a:lstStyle>
            <a:lvl1pPr marL="0" indent="0">
              <a:spcBef>
                <a:spcPts val="0"/>
              </a:spcBef>
              <a:buNone/>
              <a:defRPr sz="2800" b="1">
                <a:solidFill>
                  <a:schemeClr val="accent1"/>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1" name="Text Placeholder 9">
            <a:extLst>
              <a:ext uri="{FF2B5EF4-FFF2-40B4-BE49-F238E27FC236}">
                <a16:creationId xmlns:a16="http://schemas.microsoft.com/office/drawing/2014/main" id="{375372AF-A855-4F33-B5EC-7F645833F893}"/>
              </a:ext>
            </a:extLst>
          </p:cNvPr>
          <p:cNvSpPr>
            <a:spLocks noGrp="1"/>
          </p:cNvSpPr>
          <p:nvPr>
            <p:ph type="body" sz="quarter" idx="14"/>
          </p:nvPr>
        </p:nvSpPr>
        <p:spPr>
          <a:xfrm>
            <a:off x="342899" y="237775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
        <p:nvSpPr>
          <p:cNvPr id="13" name="Text Placeholder 9">
            <a:extLst>
              <a:ext uri="{FF2B5EF4-FFF2-40B4-BE49-F238E27FC236}">
                <a16:creationId xmlns:a16="http://schemas.microsoft.com/office/drawing/2014/main" id="{1D61A20C-E4C3-40D4-A71A-3F20948175F8}"/>
              </a:ext>
            </a:extLst>
          </p:cNvPr>
          <p:cNvSpPr>
            <a:spLocks noGrp="1"/>
          </p:cNvSpPr>
          <p:nvPr>
            <p:ph type="body" sz="quarter" idx="15" hasCustomPrompt="1"/>
          </p:nvPr>
        </p:nvSpPr>
        <p:spPr>
          <a:xfrm>
            <a:off x="342900" y="3143250"/>
            <a:ext cx="3676649" cy="463550"/>
          </a:xfrm>
        </p:spPr>
        <p:txBody>
          <a:bodyPr anchor="b">
            <a:noAutofit/>
          </a:bodyPr>
          <a:lstStyle>
            <a:lvl1pPr marL="0" indent="0">
              <a:spcBef>
                <a:spcPts val="0"/>
              </a:spcBef>
              <a:buNone/>
              <a:defRPr sz="2800" b="1">
                <a:solidFill>
                  <a:schemeClr val="accent4"/>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4" name="Text Placeholder 9">
            <a:extLst>
              <a:ext uri="{FF2B5EF4-FFF2-40B4-BE49-F238E27FC236}">
                <a16:creationId xmlns:a16="http://schemas.microsoft.com/office/drawing/2014/main" id="{BF69A8A8-F63F-4D35-9CA6-075E8C1BFF04}"/>
              </a:ext>
            </a:extLst>
          </p:cNvPr>
          <p:cNvSpPr>
            <a:spLocks noGrp="1"/>
          </p:cNvSpPr>
          <p:nvPr>
            <p:ph type="body" sz="quarter" idx="16"/>
          </p:nvPr>
        </p:nvSpPr>
        <p:spPr>
          <a:xfrm>
            <a:off x="342899" y="366680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
        <p:nvSpPr>
          <p:cNvPr id="15" name="Text Placeholder 9">
            <a:extLst>
              <a:ext uri="{FF2B5EF4-FFF2-40B4-BE49-F238E27FC236}">
                <a16:creationId xmlns:a16="http://schemas.microsoft.com/office/drawing/2014/main" id="{42D6210B-D8B6-4290-BE5C-DE41DC61BC5D}"/>
              </a:ext>
            </a:extLst>
          </p:cNvPr>
          <p:cNvSpPr>
            <a:spLocks noGrp="1"/>
          </p:cNvSpPr>
          <p:nvPr>
            <p:ph type="body" sz="quarter" idx="17" hasCustomPrompt="1"/>
          </p:nvPr>
        </p:nvSpPr>
        <p:spPr>
          <a:xfrm>
            <a:off x="342900" y="4445000"/>
            <a:ext cx="3676649" cy="463550"/>
          </a:xfrm>
        </p:spPr>
        <p:txBody>
          <a:bodyPr anchor="b">
            <a:noAutofit/>
          </a:bodyPr>
          <a:lstStyle>
            <a:lvl1pPr marL="0" indent="0">
              <a:spcBef>
                <a:spcPts val="0"/>
              </a:spcBef>
              <a:buNone/>
              <a:defRPr sz="2800" b="1">
                <a:solidFill>
                  <a:srgbClr val="008BAC"/>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6" name="Text Placeholder 9">
            <a:extLst>
              <a:ext uri="{FF2B5EF4-FFF2-40B4-BE49-F238E27FC236}">
                <a16:creationId xmlns:a16="http://schemas.microsoft.com/office/drawing/2014/main" id="{0E26DCBD-A130-442C-9D32-8A3CFD475090}"/>
              </a:ext>
            </a:extLst>
          </p:cNvPr>
          <p:cNvSpPr>
            <a:spLocks noGrp="1"/>
          </p:cNvSpPr>
          <p:nvPr>
            <p:ph type="body" sz="quarter" idx="18"/>
          </p:nvPr>
        </p:nvSpPr>
        <p:spPr>
          <a:xfrm>
            <a:off x="342899" y="496855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Tree>
    <p:extLst>
      <p:ext uri="{BB962C8B-B14F-4D97-AF65-F5344CB8AC3E}">
        <p14:creationId xmlns:p14="http://schemas.microsoft.com/office/powerpoint/2010/main" val="306842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bels Left Six">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0503-A7A1-41DE-B255-ED1A26822541}"/>
              </a:ext>
            </a:extLst>
          </p:cNvPr>
          <p:cNvSpPr>
            <a:spLocks noGrp="1"/>
          </p:cNvSpPr>
          <p:nvPr>
            <p:ph type="title"/>
          </p:nvPr>
        </p:nvSpPr>
        <p:spPr>
          <a:xfrm>
            <a:off x="342901" y="304802"/>
            <a:ext cx="3676649" cy="779341"/>
          </a:xfrm>
        </p:spPr>
        <p:txBody>
          <a:bodyPr/>
          <a:lstStyle/>
          <a:p>
            <a:r>
              <a:t>Click to edit Master title style</a:t>
            </a:r>
          </a:p>
        </p:txBody>
      </p:sp>
      <p:sp>
        <p:nvSpPr>
          <p:cNvPr id="3" name="Date Placeholder 2">
            <a:extLst>
              <a:ext uri="{FF2B5EF4-FFF2-40B4-BE49-F238E27FC236}">
                <a16:creationId xmlns:a16="http://schemas.microsoft.com/office/drawing/2014/main" id="{EE9AFE19-35DF-409E-BAF2-EF12C62EF610}"/>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0F2E0D78-ACFE-4576-8A50-17422BF93A2A}"/>
              </a:ext>
            </a:extLst>
          </p:cNvPr>
          <p:cNvSpPr>
            <a:spLocks noGrp="1"/>
          </p:cNvSpPr>
          <p:nvPr>
            <p:ph type="ftr" sz="quarter" idx="11"/>
          </p:nvPr>
        </p:nvSpPr>
        <p:spPr>
          <a:xfrm>
            <a:off x="342900" y="5927405"/>
            <a:ext cx="3676649" cy="587695"/>
          </a:xfrm>
        </p:spPr>
        <p:txBody>
          <a:bodyPr/>
          <a:lstStyle/>
          <a:p>
            <a:endParaRPr/>
          </a:p>
        </p:txBody>
      </p:sp>
      <p:sp>
        <p:nvSpPr>
          <p:cNvPr id="5" name="Slide Number Placeholder 4">
            <a:extLst>
              <a:ext uri="{FF2B5EF4-FFF2-40B4-BE49-F238E27FC236}">
                <a16:creationId xmlns:a16="http://schemas.microsoft.com/office/drawing/2014/main" id="{9FFFBF16-EE14-4F1B-B8BA-235D2AF87CE7}"/>
              </a:ext>
            </a:extLst>
          </p:cNvPr>
          <p:cNvSpPr>
            <a:spLocks noGrp="1"/>
          </p:cNvSpPr>
          <p:nvPr>
            <p:ph type="sldNum" sz="quarter" idx="12"/>
          </p:nvPr>
        </p:nvSpPr>
        <p:spPr/>
        <p:txBody>
          <a:bodyPr/>
          <a:lstStyle/>
          <a:p>
            <a:fld id="{860E0CF8-2674-4D97-8AFA-E2034D9E9C8A}" type="slidenum">
              <a:rPr/>
              <a:pPr/>
              <a:t>‹#›</a:t>
            </a:fld>
            <a:endParaRPr/>
          </a:p>
        </p:txBody>
      </p:sp>
      <p:sp>
        <p:nvSpPr>
          <p:cNvPr id="10" name="Text Placeholder 9">
            <a:extLst>
              <a:ext uri="{FF2B5EF4-FFF2-40B4-BE49-F238E27FC236}">
                <a16:creationId xmlns:a16="http://schemas.microsoft.com/office/drawing/2014/main" id="{70D2A357-409B-42A5-B5E3-4F1B66EAA060}"/>
              </a:ext>
            </a:extLst>
          </p:cNvPr>
          <p:cNvSpPr>
            <a:spLocks noGrp="1"/>
          </p:cNvSpPr>
          <p:nvPr>
            <p:ph type="body" sz="quarter" idx="13" hasCustomPrompt="1"/>
          </p:nvPr>
        </p:nvSpPr>
        <p:spPr>
          <a:xfrm>
            <a:off x="342900" y="1199873"/>
            <a:ext cx="3676649" cy="398064"/>
          </a:xfrm>
        </p:spPr>
        <p:txBody>
          <a:bodyPr wrap="none" anchor="b">
            <a:noAutofit/>
          </a:bodyPr>
          <a:lstStyle>
            <a:lvl1pPr marL="0" indent="0">
              <a:spcBef>
                <a:spcPts val="0"/>
              </a:spcBef>
              <a:buNone/>
              <a:defRPr sz="2400" b="1">
                <a:solidFill>
                  <a:schemeClr val="tx2"/>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7" name="Text Placeholder 6">
            <a:extLst>
              <a:ext uri="{FF2B5EF4-FFF2-40B4-BE49-F238E27FC236}">
                <a16:creationId xmlns:a16="http://schemas.microsoft.com/office/drawing/2014/main" id="{27A2C377-61B3-4737-BDE1-93A8840BB91B}"/>
              </a:ext>
            </a:extLst>
          </p:cNvPr>
          <p:cNvSpPr>
            <a:spLocks noGrp="1"/>
          </p:cNvSpPr>
          <p:nvPr>
            <p:ph type="body" sz="quarter" idx="15"/>
          </p:nvPr>
        </p:nvSpPr>
        <p:spPr>
          <a:xfrm>
            <a:off x="342899" y="1607329"/>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3" name="Text Placeholder 9">
            <a:extLst>
              <a:ext uri="{FF2B5EF4-FFF2-40B4-BE49-F238E27FC236}">
                <a16:creationId xmlns:a16="http://schemas.microsoft.com/office/drawing/2014/main" id="{2375033D-5A1C-425B-B100-814BEBF7867C}"/>
              </a:ext>
            </a:extLst>
          </p:cNvPr>
          <p:cNvSpPr>
            <a:spLocks noGrp="1"/>
          </p:cNvSpPr>
          <p:nvPr>
            <p:ph type="body" sz="quarter" idx="16" hasCustomPrompt="1"/>
          </p:nvPr>
        </p:nvSpPr>
        <p:spPr>
          <a:xfrm>
            <a:off x="342900" y="1989360"/>
            <a:ext cx="3676649" cy="398064"/>
          </a:xfrm>
        </p:spPr>
        <p:txBody>
          <a:bodyPr wrap="none" anchor="b">
            <a:noAutofit/>
          </a:bodyPr>
          <a:lstStyle>
            <a:lvl1pPr marL="0" indent="0">
              <a:spcBef>
                <a:spcPts val="0"/>
              </a:spcBef>
              <a:buNone/>
              <a:defRPr sz="2400" b="1">
                <a:solidFill>
                  <a:schemeClr val="accent2"/>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4" name="Text Placeholder 6">
            <a:extLst>
              <a:ext uri="{FF2B5EF4-FFF2-40B4-BE49-F238E27FC236}">
                <a16:creationId xmlns:a16="http://schemas.microsoft.com/office/drawing/2014/main" id="{9189E109-1D18-4E06-AE58-835289E8C7C4}"/>
              </a:ext>
            </a:extLst>
          </p:cNvPr>
          <p:cNvSpPr>
            <a:spLocks noGrp="1"/>
          </p:cNvSpPr>
          <p:nvPr>
            <p:ph type="body" sz="quarter" idx="17"/>
          </p:nvPr>
        </p:nvSpPr>
        <p:spPr>
          <a:xfrm>
            <a:off x="342899" y="2396816"/>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5" name="Text Placeholder 9">
            <a:extLst>
              <a:ext uri="{FF2B5EF4-FFF2-40B4-BE49-F238E27FC236}">
                <a16:creationId xmlns:a16="http://schemas.microsoft.com/office/drawing/2014/main" id="{91112E50-1B6E-43E1-8464-5AF40FA97CC0}"/>
              </a:ext>
            </a:extLst>
          </p:cNvPr>
          <p:cNvSpPr>
            <a:spLocks noGrp="1"/>
          </p:cNvSpPr>
          <p:nvPr>
            <p:ph type="body" sz="quarter" idx="18" hasCustomPrompt="1"/>
          </p:nvPr>
        </p:nvSpPr>
        <p:spPr>
          <a:xfrm>
            <a:off x="342900" y="2778847"/>
            <a:ext cx="3676649" cy="398064"/>
          </a:xfrm>
        </p:spPr>
        <p:txBody>
          <a:bodyPr wrap="none" anchor="b">
            <a:noAutofit/>
          </a:bodyPr>
          <a:lstStyle>
            <a:lvl1pPr marL="0" indent="0">
              <a:spcBef>
                <a:spcPts val="0"/>
              </a:spcBef>
              <a:buNone/>
              <a:defRPr sz="2400" b="1">
                <a:solidFill>
                  <a:schemeClr val="accent3"/>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6" name="Text Placeholder 6">
            <a:extLst>
              <a:ext uri="{FF2B5EF4-FFF2-40B4-BE49-F238E27FC236}">
                <a16:creationId xmlns:a16="http://schemas.microsoft.com/office/drawing/2014/main" id="{013F8F74-C9C3-406F-B9D1-3EB7A636DE24}"/>
              </a:ext>
            </a:extLst>
          </p:cNvPr>
          <p:cNvSpPr>
            <a:spLocks noGrp="1"/>
          </p:cNvSpPr>
          <p:nvPr>
            <p:ph type="body" sz="quarter" idx="19"/>
          </p:nvPr>
        </p:nvSpPr>
        <p:spPr>
          <a:xfrm>
            <a:off x="342899" y="3186303"/>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7" name="Text Placeholder 9">
            <a:extLst>
              <a:ext uri="{FF2B5EF4-FFF2-40B4-BE49-F238E27FC236}">
                <a16:creationId xmlns:a16="http://schemas.microsoft.com/office/drawing/2014/main" id="{5CEF16DB-97FD-4CF2-975D-017B0A20B718}"/>
              </a:ext>
            </a:extLst>
          </p:cNvPr>
          <p:cNvSpPr>
            <a:spLocks noGrp="1"/>
          </p:cNvSpPr>
          <p:nvPr>
            <p:ph type="body" sz="quarter" idx="20" hasCustomPrompt="1"/>
          </p:nvPr>
        </p:nvSpPr>
        <p:spPr>
          <a:xfrm>
            <a:off x="342900" y="3568334"/>
            <a:ext cx="3676649" cy="398064"/>
          </a:xfrm>
        </p:spPr>
        <p:txBody>
          <a:bodyPr wrap="none" anchor="b">
            <a:noAutofit/>
          </a:bodyPr>
          <a:lstStyle>
            <a:lvl1pPr marL="0" indent="0">
              <a:spcBef>
                <a:spcPts val="0"/>
              </a:spcBef>
              <a:buNone/>
              <a:defRPr sz="2400" b="1">
                <a:solidFill>
                  <a:schemeClr val="accent4"/>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8" name="Text Placeholder 6">
            <a:extLst>
              <a:ext uri="{FF2B5EF4-FFF2-40B4-BE49-F238E27FC236}">
                <a16:creationId xmlns:a16="http://schemas.microsoft.com/office/drawing/2014/main" id="{803D43AB-6ACF-46E7-A3E7-EDCB522955F5}"/>
              </a:ext>
            </a:extLst>
          </p:cNvPr>
          <p:cNvSpPr>
            <a:spLocks noGrp="1"/>
          </p:cNvSpPr>
          <p:nvPr>
            <p:ph type="body" sz="quarter" idx="21"/>
          </p:nvPr>
        </p:nvSpPr>
        <p:spPr>
          <a:xfrm>
            <a:off x="342899" y="3975790"/>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9" name="Text Placeholder 9">
            <a:extLst>
              <a:ext uri="{FF2B5EF4-FFF2-40B4-BE49-F238E27FC236}">
                <a16:creationId xmlns:a16="http://schemas.microsoft.com/office/drawing/2014/main" id="{92110DCB-BABC-48B0-BE31-9A6818461775}"/>
              </a:ext>
            </a:extLst>
          </p:cNvPr>
          <p:cNvSpPr>
            <a:spLocks noGrp="1"/>
          </p:cNvSpPr>
          <p:nvPr>
            <p:ph type="body" sz="quarter" idx="22" hasCustomPrompt="1"/>
          </p:nvPr>
        </p:nvSpPr>
        <p:spPr>
          <a:xfrm>
            <a:off x="342900" y="4357821"/>
            <a:ext cx="3676649" cy="398064"/>
          </a:xfrm>
        </p:spPr>
        <p:txBody>
          <a:bodyPr wrap="none" anchor="b">
            <a:noAutofit/>
          </a:bodyPr>
          <a:lstStyle>
            <a:lvl1pPr marL="0" indent="0">
              <a:spcBef>
                <a:spcPts val="0"/>
              </a:spcBef>
              <a:buNone/>
              <a:defRPr sz="2400" b="1">
                <a:solidFill>
                  <a:schemeClr val="accent5"/>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30" name="Text Placeholder 6">
            <a:extLst>
              <a:ext uri="{FF2B5EF4-FFF2-40B4-BE49-F238E27FC236}">
                <a16:creationId xmlns:a16="http://schemas.microsoft.com/office/drawing/2014/main" id="{4F0FF700-7A90-430E-9283-8B189E9B5587}"/>
              </a:ext>
            </a:extLst>
          </p:cNvPr>
          <p:cNvSpPr>
            <a:spLocks noGrp="1"/>
          </p:cNvSpPr>
          <p:nvPr>
            <p:ph type="body" sz="quarter" idx="23"/>
          </p:nvPr>
        </p:nvSpPr>
        <p:spPr>
          <a:xfrm>
            <a:off x="342899" y="4765277"/>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32" name="Text Placeholder 9">
            <a:extLst>
              <a:ext uri="{FF2B5EF4-FFF2-40B4-BE49-F238E27FC236}">
                <a16:creationId xmlns:a16="http://schemas.microsoft.com/office/drawing/2014/main" id="{205F077C-3A3A-4D37-8FFA-8A326E3B4B1A}"/>
              </a:ext>
            </a:extLst>
          </p:cNvPr>
          <p:cNvSpPr>
            <a:spLocks noGrp="1"/>
          </p:cNvSpPr>
          <p:nvPr>
            <p:ph type="body" sz="quarter" idx="24" hasCustomPrompt="1"/>
          </p:nvPr>
        </p:nvSpPr>
        <p:spPr>
          <a:xfrm>
            <a:off x="342900" y="5147310"/>
            <a:ext cx="3676649" cy="398064"/>
          </a:xfrm>
        </p:spPr>
        <p:txBody>
          <a:bodyPr wrap="none" anchor="b">
            <a:noAutofit/>
          </a:bodyPr>
          <a:lstStyle>
            <a:lvl1pPr marL="0" indent="0">
              <a:spcBef>
                <a:spcPts val="0"/>
              </a:spcBef>
              <a:buNone/>
              <a:defRPr sz="2400" b="1">
                <a:solidFill>
                  <a:srgbClr val="5F676F"/>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33" name="Text Placeholder 6">
            <a:extLst>
              <a:ext uri="{FF2B5EF4-FFF2-40B4-BE49-F238E27FC236}">
                <a16:creationId xmlns:a16="http://schemas.microsoft.com/office/drawing/2014/main" id="{F202E637-13AB-40AF-9EE4-BF64AD3E78DD}"/>
              </a:ext>
            </a:extLst>
          </p:cNvPr>
          <p:cNvSpPr>
            <a:spLocks noGrp="1"/>
          </p:cNvSpPr>
          <p:nvPr>
            <p:ph type="body" sz="quarter" idx="25"/>
          </p:nvPr>
        </p:nvSpPr>
        <p:spPr>
          <a:xfrm>
            <a:off x="342899" y="5554766"/>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Tree>
    <p:extLst>
      <p:ext uri="{BB962C8B-B14F-4D97-AF65-F5344CB8AC3E}">
        <p14:creationId xmlns:p14="http://schemas.microsoft.com/office/powerpoint/2010/main" val="263533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DC8B-1372-4A5D-9773-AACA8536797A}"/>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A52F4728-B624-4AAB-A2A7-B9267FF1CF29}"/>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E0EEB8A7-290C-4DEE-ADE4-719F18470E53}"/>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4C0FA4BE-D7F1-4A43-B04C-B6CCC9E6D761}"/>
              </a:ext>
            </a:extLst>
          </p:cNvPr>
          <p:cNvSpPr>
            <a:spLocks noGrp="1"/>
          </p:cNvSpPr>
          <p:nvPr>
            <p:ph type="sldNum" sz="quarter" idx="12"/>
          </p:nvPr>
        </p:nvSpPr>
        <p:spPr/>
        <p:txBody>
          <a:bodyPr/>
          <a:lstStyle/>
          <a:p>
            <a:fld id="{860E0CF8-2674-4D97-8AFA-E2034D9E9C8A}" type="slidenum">
              <a:rPr/>
              <a:t>‹#›</a:t>
            </a:fld>
            <a:endParaRPr/>
          </a:p>
        </p:txBody>
      </p:sp>
    </p:spTree>
    <p:extLst>
      <p:ext uri="{BB962C8B-B14F-4D97-AF65-F5344CB8AC3E}">
        <p14:creationId xmlns:p14="http://schemas.microsoft.com/office/powerpoint/2010/main" val="317808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4152-D760-425B-A9B6-AA7820B1FAB7}"/>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5FA15352-C7FB-4490-800F-C292EF8A8320}"/>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4F1C1765-28F1-4D4D-A5F1-948EE1316E3C}"/>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CD38C938-BE86-488C-998E-2F0DCD50951E}"/>
              </a:ext>
            </a:extLst>
          </p:cNvPr>
          <p:cNvSpPr>
            <a:spLocks noGrp="1"/>
          </p:cNvSpPr>
          <p:nvPr>
            <p:ph type="sldNum" sz="quarter" idx="12"/>
          </p:nvPr>
        </p:nvSpPr>
        <p:spPr/>
        <p:txBody>
          <a:bodyPr/>
          <a:lstStyle/>
          <a:p>
            <a:fld id="{860E0CF8-2674-4D97-8AFA-E2034D9E9C8A}" type="slidenum">
              <a:rPr/>
              <a:pPr/>
              <a:t>‹#›</a:t>
            </a:fld>
            <a:endParaRPr/>
          </a:p>
        </p:txBody>
      </p:sp>
    </p:spTree>
    <p:extLst>
      <p:ext uri="{BB962C8B-B14F-4D97-AF65-F5344CB8AC3E}">
        <p14:creationId xmlns:p14="http://schemas.microsoft.com/office/powerpoint/2010/main" val="344935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Shor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363A-64E3-45EE-A82B-A8C0EAEDE85C}"/>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C6226E64-ABD4-4591-8EEB-15F4BCB1B46D}"/>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20AFEB8C-0AD8-4849-8CEC-316A8EFAB674}"/>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3AF04034-6BF7-40A4-B93D-390F0E74627E}"/>
              </a:ext>
            </a:extLst>
          </p:cNvPr>
          <p:cNvSpPr>
            <a:spLocks noGrp="1"/>
          </p:cNvSpPr>
          <p:nvPr>
            <p:ph type="sldNum" sz="quarter" idx="12"/>
          </p:nvPr>
        </p:nvSpPr>
        <p:spPr/>
        <p:txBody>
          <a:bodyPr/>
          <a:lstStyle/>
          <a:p>
            <a:fld id="{860E0CF8-2674-4D97-8AFA-E2034D9E9C8A}" type="slidenum">
              <a:rPr/>
              <a:pPr/>
              <a:t>‹#›</a:t>
            </a:fld>
            <a:endParaRPr/>
          </a:p>
        </p:txBody>
      </p:sp>
      <p:sp>
        <p:nvSpPr>
          <p:cNvPr id="6" name="Rectangle 5">
            <a:extLst>
              <a:ext uri="{FF2B5EF4-FFF2-40B4-BE49-F238E27FC236}">
                <a16:creationId xmlns:a16="http://schemas.microsoft.com/office/drawing/2014/main" id="{E296BAC9-CDFC-49F6-8B08-624731187786}"/>
              </a:ext>
            </a:extLst>
          </p:cNvPr>
          <p:cNvSpPr/>
          <p:nvPr/>
        </p:nvSpPr>
        <p:spPr bwMode="hidden">
          <a:xfrm>
            <a:off x="0" y="1371600"/>
            <a:ext cx="12192000" cy="2057400"/>
          </a:xfrm>
          <a:prstGeom prst="rect">
            <a:avLst/>
          </a:prstGeom>
          <a:solidFill>
            <a:srgbClr val="D3E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a:extLst>
              <a:ext uri="{FF2B5EF4-FFF2-40B4-BE49-F238E27FC236}">
                <a16:creationId xmlns:a16="http://schemas.microsoft.com/office/drawing/2014/main" id="{20D56EFD-015F-4418-912E-13DA9557625C}"/>
              </a:ext>
            </a:extLst>
          </p:cNvPr>
          <p:cNvSpPr/>
          <p:nvPr/>
        </p:nvSpPr>
        <p:spPr bwMode="hidden">
          <a:xfrm>
            <a:off x="0" y="1371600"/>
            <a:ext cx="12188952" cy="21031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70680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40E3040-414B-48B4-BA02-75BA60D6238E}"/>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lvl1pPr>
          </a:lstStyle>
          <a:p>
            <a:endParaRPr/>
          </a:p>
        </p:txBody>
      </p:sp>
      <p:sp>
        <p:nvSpPr>
          <p:cNvPr id="5" name="Text Placeholder 4">
            <a:extLst>
              <a:ext uri="{FF2B5EF4-FFF2-40B4-BE49-F238E27FC236}">
                <a16:creationId xmlns:a16="http://schemas.microsoft.com/office/drawing/2014/main" id="{BE5114E1-8133-46A3-AF99-96FD1531DB77}"/>
              </a:ext>
            </a:extLst>
          </p:cNvPr>
          <p:cNvSpPr>
            <a:spLocks noGrp="1"/>
          </p:cNvSpPr>
          <p:nvPr>
            <p:ph type="body" sz="quarter" idx="18" hasCustomPrompt="1"/>
          </p:nvPr>
        </p:nvSpPr>
        <p:spPr>
          <a:xfrm>
            <a:off x="352343" y="5105400"/>
            <a:ext cx="5743657" cy="776767"/>
          </a:xfrm>
        </p:spPr>
        <p:txBody>
          <a:bodyPr anchor="t">
            <a:noAutofit/>
          </a:bodyPr>
          <a:lstStyle>
            <a:lvl1pPr marL="0" indent="0">
              <a:spcBef>
                <a:spcPts val="0"/>
              </a:spcBef>
              <a:buNone/>
              <a:defRPr sz="2400">
                <a:solidFill>
                  <a:schemeClr val="bg1"/>
                </a:solidFill>
              </a:defRPr>
            </a:lvl1pPr>
            <a:lvl2pPr marL="0" indent="0">
              <a:spcBef>
                <a:spcPts val="0"/>
              </a:spcBef>
              <a:buNone/>
              <a:defRPr sz="2000">
                <a:solidFill>
                  <a:schemeClr val="bg1"/>
                </a:solidFill>
              </a:defRPr>
            </a:lvl2pPr>
            <a:lvl3pPr marL="0" indent="0">
              <a:spcBef>
                <a:spcPts val="0"/>
              </a:spcBef>
              <a:buNone/>
              <a:defRPr sz="2000">
                <a:solidFill>
                  <a:schemeClr val="bg1"/>
                </a:solidFill>
              </a:defRPr>
            </a:lvl3pPr>
            <a:lvl4pPr marL="0" indent="0">
              <a:spcBef>
                <a:spcPts val="0"/>
              </a:spcBef>
              <a:buNone/>
              <a:defRPr sz="2000">
                <a:solidFill>
                  <a:schemeClr val="bg1"/>
                </a:solidFill>
              </a:defRPr>
            </a:lvl4pPr>
            <a:lvl5pPr marL="0" indent="0">
              <a:spcBef>
                <a:spcPts val="0"/>
              </a:spcBef>
              <a:buNone/>
              <a:defRPr sz="2000">
                <a:solidFill>
                  <a:schemeClr val="bg1"/>
                </a:solidFill>
              </a:defRPr>
            </a:lvl5pPr>
            <a:lvl6pPr marL="0" indent="0">
              <a:spcBef>
                <a:spcPts val="0"/>
              </a:spcBef>
              <a:buFont typeface="Arial" panose="020B0604020202020204" pitchFamily="34" charset="0"/>
              <a:buNone/>
              <a:defRPr sz="2000">
                <a:solidFill>
                  <a:schemeClr val="bg1"/>
                </a:solidFill>
              </a:defRPr>
            </a:lvl6pPr>
            <a:lvl7pPr marL="0" indent="0">
              <a:spcBef>
                <a:spcPts val="0"/>
              </a:spcBef>
              <a:buNone/>
              <a:defRPr sz="2000">
                <a:solidFill>
                  <a:schemeClr val="bg1"/>
                </a:solidFill>
              </a:defRPr>
            </a:lvl7pPr>
            <a:lvl8pPr marL="0" indent="0">
              <a:spcBef>
                <a:spcPts val="0"/>
              </a:spcBef>
              <a:buNone/>
              <a:defRPr sz="2000">
                <a:solidFill>
                  <a:schemeClr val="bg1"/>
                </a:solidFill>
              </a:defRPr>
            </a:lvl8pPr>
            <a:lvl9pPr marL="0" indent="0">
              <a:spcBef>
                <a:spcPts val="0"/>
              </a:spcBef>
              <a:buNone/>
              <a:defRPr sz="2000">
                <a:solidFill>
                  <a:schemeClr val="bg1"/>
                </a:solidFill>
              </a:defRPr>
            </a:lvl9pPr>
          </a:lstStyle>
          <a:p>
            <a:pPr lvl="0"/>
            <a:r>
              <a:t>Click to add caption. Resize and reposition as needed.</a:t>
            </a:r>
          </a:p>
        </p:txBody>
      </p:sp>
    </p:spTree>
    <p:extLst>
      <p:ext uri="{BB962C8B-B14F-4D97-AF65-F5344CB8AC3E}">
        <p14:creationId xmlns:p14="http://schemas.microsoft.com/office/powerpoint/2010/main" val="285520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gue with full picture">
    <p:bg>
      <p:bgRef idx="1001">
        <a:schemeClr val="bg1"/>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40E3040-414B-48B4-BA02-75BA60D6238E}"/>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solidFill>
                  <a:schemeClr val="bg1">
                    <a:lumMod val="75000"/>
                    <a:lumOff val="25000"/>
                  </a:schemeClr>
                </a:solidFill>
              </a:defRPr>
            </a:lvl1pPr>
          </a:lstStyle>
          <a:p>
            <a:endParaRPr/>
          </a:p>
        </p:txBody>
      </p:sp>
      <p:sp>
        <p:nvSpPr>
          <p:cNvPr id="4" name="Title 3">
            <a:extLst>
              <a:ext uri="{FF2B5EF4-FFF2-40B4-BE49-F238E27FC236}">
                <a16:creationId xmlns:a16="http://schemas.microsoft.com/office/drawing/2014/main" id="{5B23B23B-0B54-426D-ADC9-D2BC65EA5F71}"/>
              </a:ext>
            </a:extLst>
          </p:cNvPr>
          <p:cNvSpPr>
            <a:spLocks noGrp="1"/>
          </p:cNvSpPr>
          <p:nvPr>
            <p:ph type="title"/>
          </p:nvPr>
        </p:nvSpPr>
        <p:spPr>
          <a:xfrm>
            <a:off x="352342" y="5293625"/>
            <a:ext cx="9392159" cy="1221475"/>
          </a:xfrm>
        </p:spPr>
        <p:txBody>
          <a:bodyPr anchor="t"/>
          <a:lstStyle>
            <a:lvl1pPr>
              <a:defRPr sz="4000">
                <a:solidFill>
                  <a:schemeClr val="tx1"/>
                </a:solidFill>
              </a:defRPr>
            </a:lvl1pPr>
          </a:lstStyle>
          <a:p>
            <a:r>
              <a:t>Click to edit Master title style</a:t>
            </a:r>
          </a:p>
        </p:txBody>
      </p:sp>
    </p:spTree>
    <p:extLst>
      <p:ext uri="{BB962C8B-B14F-4D97-AF65-F5344CB8AC3E}">
        <p14:creationId xmlns:p14="http://schemas.microsoft.com/office/powerpoint/2010/main" val="30718958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ull Picture with Title and Tex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40E3040-414B-48B4-BA02-75BA60D6238E}"/>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lvl1pPr>
          </a:lstStyle>
          <a:p>
            <a:endParaRPr/>
          </a:p>
        </p:txBody>
      </p:sp>
      <p:sp>
        <p:nvSpPr>
          <p:cNvPr id="5" name="Text Placeholder 4">
            <a:extLst>
              <a:ext uri="{FF2B5EF4-FFF2-40B4-BE49-F238E27FC236}">
                <a16:creationId xmlns:a16="http://schemas.microsoft.com/office/drawing/2014/main" id="{BE5114E1-8133-46A3-AF99-96FD1531DB77}"/>
              </a:ext>
            </a:extLst>
          </p:cNvPr>
          <p:cNvSpPr>
            <a:spLocks noGrp="1"/>
          </p:cNvSpPr>
          <p:nvPr>
            <p:ph type="body" sz="quarter" idx="18" hasCustomPrompt="1"/>
          </p:nvPr>
        </p:nvSpPr>
        <p:spPr>
          <a:xfrm>
            <a:off x="352344" y="3246718"/>
            <a:ext cx="4829258" cy="776767"/>
          </a:xfrm>
        </p:spPr>
        <p:txBody>
          <a:bodyPr anchor="t">
            <a:noAutofit/>
          </a:bodyPr>
          <a:lstStyle>
            <a:lvl1pPr marL="0" indent="0">
              <a:spcBef>
                <a:spcPts val="0"/>
              </a:spcBef>
              <a:buNone/>
              <a:defRPr sz="2000">
                <a:solidFill>
                  <a:schemeClr val="bg1"/>
                </a:solidFill>
              </a:defRPr>
            </a:lvl1pPr>
            <a:lvl2pPr marL="0" indent="0">
              <a:spcBef>
                <a:spcPts val="0"/>
              </a:spcBef>
              <a:buNone/>
              <a:defRPr sz="2000">
                <a:solidFill>
                  <a:schemeClr val="bg1"/>
                </a:solidFill>
              </a:defRPr>
            </a:lvl2pPr>
            <a:lvl3pPr marL="0" indent="0">
              <a:spcBef>
                <a:spcPts val="0"/>
              </a:spcBef>
              <a:buNone/>
              <a:defRPr sz="2000">
                <a:solidFill>
                  <a:schemeClr val="bg1"/>
                </a:solidFill>
              </a:defRPr>
            </a:lvl3pPr>
            <a:lvl4pPr marL="0" indent="0">
              <a:spcBef>
                <a:spcPts val="0"/>
              </a:spcBef>
              <a:buNone/>
              <a:defRPr sz="2000">
                <a:solidFill>
                  <a:schemeClr val="bg1"/>
                </a:solidFill>
              </a:defRPr>
            </a:lvl4pPr>
            <a:lvl5pPr marL="0" indent="0">
              <a:spcBef>
                <a:spcPts val="0"/>
              </a:spcBef>
              <a:buNone/>
              <a:defRPr sz="2000">
                <a:solidFill>
                  <a:schemeClr val="bg1"/>
                </a:solidFill>
              </a:defRPr>
            </a:lvl5pPr>
            <a:lvl6pPr marL="0" indent="0">
              <a:spcBef>
                <a:spcPts val="0"/>
              </a:spcBef>
              <a:buFont typeface="Arial" panose="020B0604020202020204" pitchFamily="34" charset="0"/>
              <a:buNone/>
              <a:defRPr sz="2000">
                <a:solidFill>
                  <a:schemeClr val="bg1"/>
                </a:solidFill>
              </a:defRPr>
            </a:lvl6pPr>
            <a:lvl7pPr marL="0" indent="0">
              <a:spcBef>
                <a:spcPts val="0"/>
              </a:spcBef>
              <a:buNone/>
              <a:defRPr sz="2000">
                <a:solidFill>
                  <a:schemeClr val="bg1"/>
                </a:solidFill>
              </a:defRPr>
            </a:lvl7pPr>
            <a:lvl8pPr marL="0" indent="0">
              <a:spcBef>
                <a:spcPts val="0"/>
              </a:spcBef>
              <a:buNone/>
              <a:defRPr sz="2000">
                <a:solidFill>
                  <a:schemeClr val="bg1"/>
                </a:solidFill>
              </a:defRPr>
            </a:lvl8pPr>
            <a:lvl9pPr marL="0" indent="0">
              <a:spcBef>
                <a:spcPts val="0"/>
              </a:spcBef>
              <a:buNone/>
              <a:defRPr sz="2000">
                <a:solidFill>
                  <a:schemeClr val="bg1"/>
                </a:solidFill>
              </a:defRPr>
            </a:lvl9pPr>
          </a:lstStyle>
          <a:p>
            <a:pPr lvl="0"/>
            <a:r>
              <a:t>Click to add caption. Resize and reposition as needed.</a:t>
            </a:r>
          </a:p>
        </p:txBody>
      </p:sp>
      <p:sp>
        <p:nvSpPr>
          <p:cNvPr id="2" name="Title 1">
            <a:extLst>
              <a:ext uri="{FF2B5EF4-FFF2-40B4-BE49-F238E27FC236}">
                <a16:creationId xmlns:a16="http://schemas.microsoft.com/office/drawing/2014/main" id="{62BDC64E-BEE6-4A47-9471-8BAE3D78612E}"/>
              </a:ext>
            </a:extLst>
          </p:cNvPr>
          <p:cNvSpPr>
            <a:spLocks noGrp="1"/>
          </p:cNvSpPr>
          <p:nvPr>
            <p:ph type="title"/>
          </p:nvPr>
        </p:nvSpPr>
        <p:spPr>
          <a:xfrm>
            <a:off x="352343" y="980141"/>
            <a:ext cx="4829258" cy="2055359"/>
          </a:xfrm>
        </p:spPr>
        <p:txBody>
          <a:bodyPr/>
          <a:lstStyle>
            <a:lvl1pPr>
              <a:defRPr sz="3600">
                <a:solidFill>
                  <a:schemeClr val="bg1"/>
                </a:solidFill>
              </a:defRPr>
            </a:lvl1pPr>
          </a:lstStyle>
          <a:p>
            <a:r>
              <a:t>Click to edit Master title style</a:t>
            </a:r>
          </a:p>
        </p:txBody>
      </p:sp>
    </p:spTree>
    <p:extLst>
      <p:ext uri="{BB962C8B-B14F-4D97-AF65-F5344CB8AC3E}">
        <p14:creationId xmlns:p14="http://schemas.microsoft.com/office/powerpoint/2010/main" val="43335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ue Sk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BDBCB246-975C-4F98-AA00-88293445EAB4}"/>
              </a:ext>
            </a:extLst>
          </p:cNvPr>
          <p:cNvSpPr>
            <a:spLocks noGrp="1"/>
          </p:cNvSpPr>
          <p:nvPr>
            <p:ph type="dt" sz="half" idx="10"/>
          </p:nvPr>
        </p:nvSpPr>
        <p:spPr/>
        <p:txBody>
          <a:bodyPr/>
          <a:lstStyle/>
          <a:p>
            <a:endParaRPr/>
          </a:p>
        </p:txBody>
      </p:sp>
      <p:sp>
        <p:nvSpPr>
          <p:cNvPr id="7" name="Footer Placeholder 6">
            <a:extLst>
              <a:ext uri="{FF2B5EF4-FFF2-40B4-BE49-F238E27FC236}">
                <a16:creationId xmlns:a16="http://schemas.microsoft.com/office/drawing/2014/main" id="{4529470A-E411-48D9-809A-0EF4E15D6687}"/>
              </a:ext>
            </a:extLst>
          </p:cNvPr>
          <p:cNvSpPr>
            <a:spLocks noGrp="1"/>
          </p:cNvSpPr>
          <p:nvPr>
            <p:ph type="ftr" sz="quarter" idx="11"/>
          </p:nvPr>
        </p:nvSpPr>
        <p:spPr/>
        <p:txBody>
          <a:bodyPr/>
          <a:lstStyle/>
          <a:p>
            <a:endParaRPr/>
          </a:p>
        </p:txBody>
      </p:sp>
      <p:sp>
        <p:nvSpPr>
          <p:cNvPr id="8" name="Slide Number Placeholder 7">
            <a:extLst>
              <a:ext uri="{FF2B5EF4-FFF2-40B4-BE49-F238E27FC236}">
                <a16:creationId xmlns:a16="http://schemas.microsoft.com/office/drawing/2014/main" id="{3C526246-AF6E-4C44-AB43-3FF2E1FC135A}"/>
              </a:ext>
            </a:extLst>
          </p:cNvPr>
          <p:cNvSpPr>
            <a:spLocks noGrp="1"/>
          </p:cNvSpPr>
          <p:nvPr>
            <p:ph type="sldNum" sz="quarter" idx="12"/>
          </p:nvPr>
        </p:nvSpPr>
        <p:spPr/>
        <p:txBody>
          <a:bodyPr/>
          <a:lstStyle/>
          <a:p>
            <a:fld id="{860E0CF8-2674-4D97-8AFA-E2034D9E9C8A}" type="slidenum">
              <a:rPr/>
              <a:pPr/>
              <a:t>‹#›</a:t>
            </a:fld>
            <a:endParaRPr/>
          </a:p>
        </p:txBody>
      </p:sp>
      <p:sp>
        <p:nvSpPr>
          <p:cNvPr id="9" name="Title 8">
            <a:extLst>
              <a:ext uri="{FF2B5EF4-FFF2-40B4-BE49-F238E27FC236}">
                <a16:creationId xmlns:a16="http://schemas.microsoft.com/office/drawing/2014/main" id="{0C84F815-01E6-441A-A37B-1300BAB18428}"/>
              </a:ext>
            </a:extLst>
          </p:cNvPr>
          <p:cNvSpPr>
            <a:spLocks noGrp="1"/>
          </p:cNvSpPr>
          <p:nvPr>
            <p:ph type="title"/>
          </p:nvPr>
        </p:nvSpPr>
        <p:spPr/>
        <p:txBody>
          <a:bodyPr/>
          <a:lstStyle/>
          <a:p>
            <a:r>
              <a:t>Click to edit Master title style</a:t>
            </a:r>
          </a:p>
        </p:txBody>
      </p:sp>
    </p:spTree>
    <p:extLst>
      <p:ext uri="{BB962C8B-B14F-4D97-AF65-F5344CB8AC3E}">
        <p14:creationId xmlns:p14="http://schemas.microsoft.com/office/powerpoint/2010/main" val="32168983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Title Slide Blue Logo Fixed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CA6F16-A823-4828-8EB1-B9DB9A2B3881}"/>
              </a:ext>
            </a:extLst>
          </p:cNvPr>
          <p:cNvSpPr/>
          <p:nvPr/>
        </p:nvSpPr>
        <p:spPr>
          <a:xfrm>
            <a:off x="0" y="4800600"/>
            <a:ext cx="12192000" cy="2057400"/>
          </a:xfrm>
          <a:prstGeom prst="rect">
            <a:avLst/>
          </a:prstGeom>
          <a:gradFill>
            <a:gsLst>
              <a:gs pos="1000">
                <a:srgbClr val="FFFFFF"/>
              </a:gs>
              <a:gs pos="99000">
                <a:srgbClr val="FFFFFF">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a:extLst>
              <a:ext uri="{FF2B5EF4-FFF2-40B4-BE49-F238E27FC236}">
                <a16:creationId xmlns:a16="http://schemas.microsoft.com/office/drawing/2014/main" id="{4CFCD943-A385-4AC4-9009-6E45DCC4F4C2}"/>
              </a:ext>
            </a:extLst>
          </p:cNvPr>
          <p:cNvSpPr/>
          <p:nvPr/>
        </p:nvSpPr>
        <p:spPr bwMode="white">
          <a:xfrm>
            <a:off x="0" y="4563973"/>
            <a:ext cx="12192000" cy="2366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4BD8C082-C1A0-4A6A-AE25-0CB5C1BBFD3F}"/>
              </a:ext>
            </a:extLst>
          </p:cNvPr>
          <p:cNvSpPr>
            <a:spLocks noGrp="1"/>
          </p:cNvSpPr>
          <p:nvPr>
            <p:ph type="title" hasCustomPrompt="1"/>
          </p:nvPr>
        </p:nvSpPr>
        <p:spPr>
          <a:xfrm>
            <a:off x="609600" y="4965699"/>
            <a:ext cx="6858000" cy="608108"/>
          </a:xfrm>
        </p:spPr>
        <p:txBody>
          <a:bodyPr/>
          <a:lstStyle>
            <a:lvl1pPr>
              <a:defRPr sz="4000"/>
            </a:lvl1pPr>
          </a:lstStyle>
          <a:p>
            <a:r>
              <a:rPr dirty="0"/>
              <a:t>Add Title</a:t>
            </a:r>
          </a:p>
        </p:txBody>
      </p:sp>
      <p:sp>
        <p:nvSpPr>
          <p:cNvPr id="3" name="Date Placeholder 2">
            <a:extLst>
              <a:ext uri="{FF2B5EF4-FFF2-40B4-BE49-F238E27FC236}">
                <a16:creationId xmlns:a16="http://schemas.microsoft.com/office/drawing/2014/main" id="{65267507-F00F-4A5D-9E9D-8172C7C848DE}"/>
              </a:ext>
            </a:extLst>
          </p:cNvPr>
          <p:cNvSpPr>
            <a:spLocks noGrp="1"/>
          </p:cNvSpPr>
          <p:nvPr>
            <p:ph type="dt" sz="half" idx="10"/>
          </p:nvPr>
        </p:nvSpPr>
        <p:spPr>
          <a:xfrm>
            <a:off x="609599" y="6097571"/>
            <a:ext cx="3248025" cy="259443"/>
          </a:xfrm>
        </p:spPr>
        <p:txBody>
          <a:bodyPr anchor="t"/>
          <a:lstStyle>
            <a:lvl1pPr>
              <a:defRPr sz="1200">
                <a:solidFill>
                  <a:schemeClr val="tx1">
                    <a:lumMod val="75000"/>
                    <a:lumOff val="25000"/>
                  </a:schemeClr>
                </a:solidFill>
              </a:defRPr>
            </a:lvl1pPr>
          </a:lstStyle>
          <a:p>
            <a:endParaRPr dirty="0"/>
          </a:p>
        </p:txBody>
      </p:sp>
      <p:sp>
        <p:nvSpPr>
          <p:cNvPr id="4" name="Footer Placeholder 3">
            <a:extLst>
              <a:ext uri="{FF2B5EF4-FFF2-40B4-BE49-F238E27FC236}">
                <a16:creationId xmlns:a16="http://schemas.microsoft.com/office/drawing/2014/main" id="{7C1D86B4-F799-460C-AB69-B7249EC7EA89}"/>
              </a:ext>
            </a:extLst>
          </p:cNvPr>
          <p:cNvSpPr>
            <a:spLocks noGrp="1"/>
          </p:cNvSpPr>
          <p:nvPr>
            <p:ph type="ftr" sz="quarter" idx="11"/>
          </p:nvPr>
        </p:nvSpPr>
        <p:spPr>
          <a:xfrm>
            <a:off x="101203" y="6875373"/>
            <a:ext cx="77391" cy="27432"/>
          </a:xfrm>
        </p:spPr>
        <p:txBody>
          <a:bodyPr/>
          <a:lstStyle>
            <a:lvl1pPr>
              <a:defRPr sz="200">
                <a:solidFill>
                  <a:srgbClr val="FFFFFF">
                    <a:alpha val="0"/>
                  </a:srgbClr>
                </a:solidFill>
              </a:defRPr>
            </a:lvl1pPr>
          </a:lstStyle>
          <a:p>
            <a:endParaRPr/>
          </a:p>
        </p:txBody>
      </p:sp>
      <p:sp>
        <p:nvSpPr>
          <p:cNvPr id="5" name="Slide Number Placeholder 4">
            <a:extLst>
              <a:ext uri="{FF2B5EF4-FFF2-40B4-BE49-F238E27FC236}">
                <a16:creationId xmlns:a16="http://schemas.microsoft.com/office/drawing/2014/main" id="{73FC7F67-46D5-4D83-A4CF-99A8F25B5E20}"/>
              </a:ext>
            </a:extLst>
          </p:cNvPr>
          <p:cNvSpPr>
            <a:spLocks noGrp="1"/>
          </p:cNvSpPr>
          <p:nvPr>
            <p:ph type="sldNum" sz="quarter" idx="12"/>
          </p:nvPr>
        </p:nvSpPr>
        <p:spPr>
          <a:xfrm>
            <a:off x="0" y="6875373"/>
            <a:ext cx="55494" cy="27432"/>
          </a:xfrm>
        </p:spPr>
        <p:txBody>
          <a:bodyPr/>
          <a:lstStyle>
            <a:lvl1pPr>
              <a:defRPr sz="200">
                <a:solidFill>
                  <a:srgbClr val="FFFFFF">
                    <a:alpha val="0"/>
                  </a:srgbClr>
                </a:solidFill>
              </a:defRPr>
            </a:lvl1pPr>
          </a:lstStyle>
          <a:p>
            <a:fld id="{860E0CF8-2674-4D97-8AFA-E2034D9E9C8A}" type="slidenum">
              <a:rPr/>
              <a:pPr/>
              <a:t>‹#›</a:t>
            </a:fld>
            <a:endParaRPr/>
          </a:p>
        </p:txBody>
      </p:sp>
      <p:sp>
        <p:nvSpPr>
          <p:cNvPr id="6" name="Text Placeholder 9">
            <a:extLst>
              <a:ext uri="{FF2B5EF4-FFF2-40B4-BE49-F238E27FC236}">
                <a16:creationId xmlns:a16="http://schemas.microsoft.com/office/drawing/2014/main" id="{2F1AEB5C-97FE-4B18-8B44-F287D28C66CC}"/>
              </a:ext>
            </a:extLst>
          </p:cNvPr>
          <p:cNvSpPr>
            <a:spLocks noGrp="1"/>
          </p:cNvSpPr>
          <p:nvPr>
            <p:ph type="body" sz="quarter" idx="15" hasCustomPrompt="1"/>
          </p:nvPr>
        </p:nvSpPr>
        <p:spPr>
          <a:xfrm>
            <a:off x="609600" y="5714021"/>
            <a:ext cx="6858000" cy="305780"/>
          </a:xfrm>
        </p:spPr>
        <p:txBody>
          <a:bodyPr>
            <a:noAutofit/>
          </a:bodyPr>
          <a:lstStyle>
            <a:lvl1pPr marL="0" indent="0">
              <a:spcBef>
                <a:spcPts val="0"/>
              </a:spcBef>
              <a:buNone/>
              <a:defRPr sz="1800">
                <a:solidFill>
                  <a:schemeClr val="tx1">
                    <a:lumMod val="75000"/>
                    <a:lumOff val="2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Presenter Name</a:t>
            </a:r>
          </a:p>
        </p:txBody>
      </p:sp>
      <p:sp>
        <p:nvSpPr>
          <p:cNvPr id="12" name="Rectangle 14">
            <a:extLst>
              <a:ext uri="{FF2B5EF4-FFF2-40B4-BE49-F238E27FC236}">
                <a16:creationId xmlns:a16="http://schemas.microsoft.com/office/drawing/2014/main" id="{91497B1C-D226-459B-89B8-E63B7A5E6AD1}"/>
              </a:ext>
            </a:extLst>
          </p:cNvPr>
          <p:cNvSpPr/>
          <p:nvPr/>
        </p:nvSpPr>
        <p:spPr>
          <a:xfrm>
            <a:off x="8105773" y="5045272"/>
            <a:ext cx="3743325" cy="1134887"/>
          </a:xfrm>
          <a:prstGeom prst="rect">
            <a:avLst/>
          </a:prstGeom>
        </p:spPr>
        <p:txBody>
          <a:bodyPr wrap="square" lIns="0" tIns="0" rIns="0" bIns="0" anchor="b">
            <a:noAutofit/>
          </a:bodyPr>
          <a:lstStyle/>
          <a:p>
            <a:pPr eaLnBrk="0" hangingPunct="0">
              <a:spcAft>
                <a:spcPts val="400"/>
              </a:spcAft>
            </a:pPr>
            <a:r>
              <a:rPr sz="800" b="1">
                <a:solidFill>
                  <a:schemeClr val="tx1">
                    <a:lumMod val="50000"/>
                    <a:lumOff val="50000"/>
                  </a:schemeClr>
                </a:solidFill>
                <a:ea typeface="ＭＳ Ｐゴシック" pitchFamily="1" charset="-128"/>
              </a:rPr>
              <a:t>Proprietary: </a:t>
            </a:r>
            <a:r>
              <a:rPr sz="800">
                <a:solidFill>
                  <a:schemeClr val="tx1">
                    <a:lumMod val="50000"/>
                    <a:lumOff val="50000"/>
                  </a:scheme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p>
          <a:p>
            <a:pPr eaLnBrk="0" hangingPunct="0">
              <a:spcAft>
                <a:spcPts val="400"/>
              </a:spcAft>
            </a:pPr>
            <a:r>
              <a:rPr sz="800">
                <a:solidFill>
                  <a:schemeClr val="tx1">
                    <a:lumMod val="50000"/>
                    <a:lumOff val="50000"/>
                  </a:scheme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13" name="TextBox 12">
            <a:extLst>
              <a:ext uri="{FF2B5EF4-FFF2-40B4-BE49-F238E27FC236}">
                <a16:creationId xmlns:a16="http://schemas.microsoft.com/office/drawing/2014/main" id="{D406E208-E4F9-4685-B185-2BA484A1F868}"/>
              </a:ext>
            </a:extLst>
          </p:cNvPr>
          <p:cNvSpPr txBox="1"/>
          <p:nvPr/>
        </p:nvSpPr>
        <p:spPr>
          <a:xfrm>
            <a:off x="12291456" y="0"/>
            <a:ext cx="1729343" cy="3282950"/>
          </a:xfrm>
          <a:prstGeom prst="rect">
            <a:avLst/>
          </a:prstGeom>
          <a:solidFill>
            <a:srgbClr val="000000">
              <a:alpha val="30000"/>
            </a:srgbClr>
          </a:solidFill>
          <a:ln>
            <a:noFill/>
          </a:ln>
        </p:spPr>
        <p:txBody>
          <a:bodyPr wrap="square" rtlCol="0">
            <a:noAutofit/>
          </a:bodyPr>
          <a:lstStyle/>
          <a:p>
            <a:r>
              <a:rPr sz="1100">
                <a:solidFill>
                  <a:schemeClr val="bg1"/>
                </a:solidFill>
              </a:rPr>
              <a:t>To </a:t>
            </a:r>
            <a:r>
              <a:rPr sz="1100" b="1">
                <a:solidFill>
                  <a:schemeClr val="bg1"/>
                </a:solidFill>
              </a:rPr>
              <a:t>Replace Picture:</a:t>
            </a:r>
          </a:p>
          <a:p>
            <a:endParaRPr sz="1100">
              <a:solidFill>
                <a:schemeClr val="bg1"/>
              </a:solidFill>
            </a:endParaRPr>
          </a:p>
          <a:p>
            <a:pPr marL="114300" indent="-114300">
              <a:buFont typeface="Arial" panose="020B0604020202020204" pitchFamily="34" charset="0"/>
              <a:buChar char="•"/>
            </a:pPr>
            <a:r>
              <a:rPr sz="1100">
                <a:solidFill>
                  <a:schemeClr val="bg1"/>
                </a:solidFill>
              </a:rPr>
              <a:t>Right-click and choose </a:t>
            </a:r>
            <a:r>
              <a:rPr sz="1100" b="1">
                <a:solidFill>
                  <a:schemeClr val="bg1"/>
                </a:solidFill>
              </a:rPr>
              <a:t>Format Background</a:t>
            </a:r>
          </a:p>
          <a:p>
            <a:pPr marL="114300" indent="-114300">
              <a:spcBef>
                <a:spcPts val="1200"/>
              </a:spcBef>
              <a:buFont typeface="Arial" panose="020B0604020202020204" pitchFamily="34" charset="0"/>
              <a:buChar char="•"/>
            </a:pPr>
            <a:r>
              <a:rPr sz="1100">
                <a:solidFill>
                  <a:schemeClr val="bg1"/>
                </a:solidFill>
              </a:rPr>
              <a:t>Insert picture from </a:t>
            </a:r>
            <a:r>
              <a:rPr sz="1100" b="1">
                <a:solidFill>
                  <a:schemeClr val="bg1"/>
                </a:solidFill>
              </a:rPr>
              <a:t>File</a:t>
            </a:r>
          </a:p>
          <a:p>
            <a:pPr marL="114300" indent="-114300">
              <a:spcBef>
                <a:spcPts val="1200"/>
              </a:spcBef>
              <a:buFont typeface="Arial" panose="020B0604020202020204" pitchFamily="34" charset="0"/>
              <a:buChar char="•"/>
            </a:pPr>
            <a:r>
              <a:rPr sz="1100" b="0">
                <a:solidFill>
                  <a:schemeClr val="bg1"/>
                </a:solidFill>
              </a:rPr>
              <a:t>Navigate to picture location, select picture and press</a:t>
            </a:r>
            <a:r>
              <a:rPr sz="1100" b="1">
                <a:solidFill>
                  <a:schemeClr val="bg1"/>
                </a:solidFill>
              </a:rPr>
              <a:t> Insert</a:t>
            </a:r>
            <a:endParaRPr sz="1100">
              <a:solidFill>
                <a:schemeClr val="bg1"/>
              </a:solidFill>
            </a:endParaRPr>
          </a:p>
          <a:p>
            <a:pPr>
              <a:spcBef>
                <a:spcPts val="1200"/>
              </a:spcBef>
            </a:pPr>
            <a:r>
              <a:rPr sz="1100" i="1">
                <a:solidFill>
                  <a:schemeClr val="bg1"/>
                </a:solidFill>
              </a:rPr>
              <a:t>Note: picture will be cropped to fill slide. Recommended picture size is 1920 x 1080</a:t>
            </a:r>
          </a:p>
          <a:p>
            <a:pPr>
              <a:spcBef>
                <a:spcPts val="1200"/>
              </a:spcBef>
            </a:pPr>
            <a:r>
              <a:rPr sz="1100" i="1">
                <a:solidFill>
                  <a:schemeClr val="bg1"/>
                </a:solidFill>
              </a:rPr>
              <a:t>This layout features a blue Boeing logo for use with a lighter picture.</a:t>
            </a:r>
          </a:p>
        </p:txBody>
      </p:sp>
      <p:grpSp>
        <p:nvGrpSpPr>
          <p:cNvPr id="15" name="Group 14">
            <a:extLst>
              <a:ext uri="{FF2B5EF4-FFF2-40B4-BE49-F238E27FC236}">
                <a16:creationId xmlns:a16="http://schemas.microsoft.com/office/drawing/2014/main" id="{A2A1ECA7-2A52-4CBF-873E-C4E0CA0AB11D}"/>
              </a:ext>
            </a:extLst>
          </p:cNvPr>
          <p:cNvGrpSpPr/>
          <p:nvPr userDrawn="1"/>
        </p:nvGrpSpPr>
        <p:grpSpPr>
          <a:xfrm>
            <a:off x="457200" y="381000"/>
            <a:ext cx="1752600" cy="400382"/>
            <a:chOff x="2057400" y="-1182741"/>
            <a:chExt cx="3350419" cy="762000"/>
          </a:xfrm>
          <a:solidFill>
            <a:srgbClr val="0033A1"/>
          </a:solidFill>
        </p:grpSpPr>
        <p:sp>
          <p:nvSpPr>
            <p:cNvPr id="16" name="Freeform: Shape 15">
              <a:extLst>
                <a:ext uri="{FF2B5EF4-FFF2-40B4-BE49-F238E27FC236}">
                  <a16:creationId xmlns:a16="http://schemas.microsoft.com/office/drawing/2014/main" id="{A6BA65A2-7F22-47F0-91F4-605FBC644444}"/>
                </a:ext>
              </a:extLst>
            </p:cNvPr>
            <p:cNvSpPr/>
            <p:nvPr/>
          </p:nvSpPr>
          <p:spPr>
            <a:xfrm>
              <a:off x="2057400" y="-1182741"/>
              <a:ext cx="928688" cy="762000"/>
            </a:xfrm>
            <a:custGeom>
              <a:avLst/>
              <a:gdLst>
                <a:gd name="connsiteX0" fmla="*/ 511969 w 928687"/>
                <a:gd name="connsiteY0" fmla="*/ 469106 h 762000"/>
                <a:gd name="connsiteX1" fmla="*/ 538163 w 928687"/>
                <a:gd name="connsiteY1" fmla="*/ 354806 h 762000"/>
                <a:gd name="connsiteX2" fmla="*/ 419100 w 928687"/>
                <a:gd name="connsiteY2" fmla="*/ 130969 h 762000"/>
                <a:gd name="connsiteX3" fmla="*/ 559594 w 928687"/>
                <a:gd name="connsiteY3" fmla="*/ 0 h 762000"/>
                <a:gd name="connsiteX4" fmla="*/ 395288 w 928687"/>
                <a:gd name="connsiteY4" fmla="*/ 116681 h 762000"/>
                <a:gd name="connsiteX5" fmla="*/ 269081 w 928687"/>
                <a:gd name="connsiteY5" fmla="*/ 88106 h 762000"/>
                <a:gd name="connsiteX6" fmla="*/ 0 w 928687"/>
                <a:gd name="connsiteY6" fmla="*/ 357188 h 762000"/>
                <a:gd name="connsiteX7" fmla="*/ 64294 w 928687"/>
                <a:gd name="connsiteY7" fmla="*/ 533400 h 762000"/>
                <a:gd name="connsiteX8" fmla="*/ 50006 w 928687"/>
                <a:gd name="connsiteY8" fmla="*/ 764381 h 762000"/>
                <a:gd name="connsiteX9" fmla="*/ 266700 w 928687"/>
                <a:gd name="connsiteY9" fmla="*/ 642938 h 762000"/>
                <a:gd name="connsiteX10" fmla="*/ 114300 w 928687"/>
                <a:gd name="connsiteY10" fmla="*/ 711994 h 762000"/>
                <a:gd name="connsiteX11" fmla="*/ 109538 w 928687"/>
                <a:gd name="connsiteY11" fmla="*/ 573881 h 762000"/>
                <a:gd name="connsiteX12" fmla="*/ 269081 w 928687"/>
                <a:gd name="connsiteY12" fmla="*/ 626269 h 762000"/>
                <a:gd name="connsiteX13" fmla="*/ 457200 w 928687"/>
                <a:gd name="connsiteY13" fmla="*/ 547688 h 762000"/>
                <a:gd name="connsiteX14" fmla="*/ 466725 w 928687"/>
                <a:gd name="connsiteY14" fmla="*/ 566738 h 762000"/>
                <a:gd name="connsiteX15" fmla="*/ 933450 w 928687"/>
                <a:gd name="connsiteY15" fmla="*/ 547688 h 762000"/>
                <a:gd name="connsiteX16" fmla="*/ 511969 w 928687"/>
                <a:gd name="connsiteY16" fmla="*/ 469106 h 762000"/>
                <a:gd name="connsiteX17" fmla="*/ 33338 w 928687"/>
                <a:gd name="connsiteY17" fmla="*/ 357188 h 762000"/>
                <a:gd name="connsiteX18" fmla="*/ 269081 w 928687"/>
                <a:gd name="connsiteY18" fmla="*/ 121444 h 762000"/>
                <a:gd name="connsiteX19" fmla="*/ 366713 w 928687"/>
                <a:gd name="connsiteY19" fmla="*/ 142875 h 762000"/>
                <a:gd name="connsiteX20" fmla="*/ 80963 w 928687"/>
                <a:gd name="connsiteY20" fmla="*/ 502444 h 762000"/>
                <a:gd name="connsiteX21" fmla="*/ 33338 w 928687"/>
                <a:gd name="connsiteY21" fmla="*/ 357188 h 762000"/>
                <a:gd name="connsiteX22" fmla="*/ 269081 w 928687"/>
                <a:gd name="connsiteY22" fmla="*/ 592931 h 762000"/>
                <a:gd name="connsiteX23" fmla="*/ 123825 w 928687"/>
                <a:gd name="connsiteY23" fmla="*/ 542925 h 762000"/>
                <a:gd name="connsiteX24" fmla="*/ 395288 w 928687"/>
                <a:gd name="connsiteY24" fmla="*/ 157163 h 762000"/>
                <a:gd name="connsiteX25" fmla="*/ 504825 w 928687"/>
                <a:gd name="connsiteY25" fmla="*/ 357188 h 762000"/>
                <a:gd name="connsiteX26" fmla="*/ 483394 w 928687"/>
                <a:gd name="connsiteY26" fmla="*/ 457200 h 762000"/>
                <a:gd name="connsiteX27" fmla="*/ 371475 w 928687"/>
                <a:gd name="connsiteY27" fmla="*/ 383381 h 762000"/>
                <a:gd name="connsiteX28" fmla="*/ 442913 w 928687"/>
                <a:gd name="connsiteY28" fmla="*/ 516731 h 762000"/>
                <a:gd name="connsiteX29" fmla="*/ 269081 w 928687"/>
                <a:gd name="connsiteY29" fmla="*/ 592931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28687" h="762000">
                  <a:moveTo>
                    <a:pt x="511969" y="469106"/>
                  </a:moveTo>
                  <a:cubicBezTo>
                    <a:pt x="528638" y="435769"/>
                    <a:pt x="538163" y="395288"/>
                    <a:pt x="538163" y="354806"/>
                  </a:cubicBezTo>
                  <a:cubicBezTo>
                    <a:pt x="538163" y="261937"/>
                    <a:pt x="490538" y="178594"/>
                    <a:pt x="419100" y="130969"/>
                  </a:cubicBezTo>
                  <a:cubicBezTo>
                    <a:pt x="461963" y="85725"/>
                    <a:pt x="509588" y="42863"/>
                    <a:pt x="559594" y="0"/>
                  </a:cubicBezTo>
                  <a:cubicBezTo>
                    <a:pt x="502444" y="33338"/>
                    <a:pt x="447675" y="73819"/>
                    <a:pt x="395288" y="116681"/>
                  </a:cubicBezTo>
                  <a:cubicBezTo>
                    <a:pt x="357188" y="97631"/>
                    <a:pt x="314325" y="88106"/>
                    <a:pt x="269081" y="88106"/>
                  </a:cubicBezTo>
                  <a:cubicBezTo>
                    <a:pt x="121444" y="88106"/>
                    <a:pt x="0" y="207169"/>
                    <a:pt x="0" y="357188"/>
                  </a:cubicBezTo>
                  <a:cubicBezTo>
                    <a:pt x="0" y="423863"/>
                    <a:pt x="23813" y="485775"/>
                    <a:pt x="64294" y="533400"/>
                  </a:cubicBezTo>
                  <a:cubicBezTo>
                    <a:pt x="11906" y="645319"/>
                    <a:pt x="4763" y="733425"/>
                    <a:pt x="50006" y="764381"/>
                  </a:cubicBezTo>
                  <a:cubicBezTo>
                    <a:pt x="97631" y="797719"/>
                    <a:pt x="204788" y="738188"/>
                    <a:pt x="266700" y="642938"/>
                  </a:cubicBezTo>
                  <a:cubicBezTo>
                    <a:pt x="266700" y="642938"/>
                    <a:pt x="169069" y="731044"/>
                    <a:pt x="114300" y="711994"/>
                  </a:cubicBezTo>
                  <a:cubicBezTo>
                    <a:pt x="83344" y="695325"/>
                    <a:pt x="83344" y="645319"/>
                    <a:pt x="109538" y="573881"/>
                  </a:cubicBezTo>
                  <a:cubicBezTo>
                    <a:pt x="154781" y="607219"/>
                    <a:pt x="209550" y="626269"/>
                    <a:pt x="269081" y="626269"/>
                  </a:cubicBezTo>
                  <a:cubicBezTo>
                    <a:pt x="342900" y="626269"/>
                    <a:pt x="409575" y="597694"/>
                    <a:pt x="457200" y="547688"/>
                  </a:cubicBezTo>
                  <a:lnTo>
                    <a:pt x="466725" y="566738"/>
                  </a:lnTo>
                  <a:cubicBezTo>
                    <a:pt x="583406" y="557213"/>
                    <a:pt x="933450" y="547688"/>
                    <a:pt x="933450" y="547688"/>
                  </a:cubicBezTo>
                  <a:cubicBezTo>
                    <a:pt x="933450" y="531019"/>
                    <a:pt x="702469" y="545306"/>
                    <a:pt x="511969" y="469106"/>
                  </a:cubicBezTo>
                  <a:close/>
                  <a:moveTo>
                    <a:pt x="33338" y="357188"/>
                  </a:moveTo>
                  <a:cubicBezTo>
                    <a:pt x="33338" y="226219"/>
                    <a:pt x="138113" y="121444"/>
                    <a:pt x="269081" y="121444"/>
                  </a:cubicBezTo>
                  <a:cubicBezTo>
                    <a:pt x="304800" y="121444"/>
                    <a:pt x="338138" y="128588"/>
                    <a:pt x="366713" y="142875"/>
                  </a:cubicBezTo>
                  <a:cubicBezTo>
                    <a:pt x="238125" y="257175"/>
                    <a:pt x="140494" y="388144"/>
                    <a:pt x="80963" y="502444"/>
                  </a:cubicBezTo>
                  <a:cubicBezTo>
                    <a:pt x="50006" y="459581"/>
                    <a:pt x="33338" y="409575"/>
                    <a:pt x="33338" y="357188"/>
                  </a:cubicBezTo>
                  <a:close/>
                  <a:moveTo>
                    <a:pt x="269081" y="592931"/>
                  </a:moveTo>
                  <a:cubicBezTo>
                    <a:pt x="214313" y="592931"/>
                    <a:pt x="161925" y="573881"/>
                    <a:pt x="123825" y="542925"/>
                  </a:cubicBezTo>
                  <a:cubicBezTo>
                    <a:pt x="171450" y="438150"/>
                    <a:pt x="266700" y="295275"/>
                    <a:pt x="395288" y="157163"/>
                  </a:cubicBezTo>
                  <a:cubicBezTo>
                    <a:pt x="461963" y="200025"/>
                    <a:pt x="504825" y="273844"/>
                    <a:pt x="504825" y="357188"/>
                  </a:cubicBezTo>
                  <a:cubicBezTo>
                    <a:pt x="504825" y="392906"/>
                    <a:pt x="497681" y="426244"/>
                    <a:pt x="483394" y="457200"/>
                  </a:cubicBezTo>
                  <a:cubicBezTo>
                    <a:pt x="442913" y="438150"/>
                    <a:pt x="402431" y="414337"/>
                    <a:pt x="371475" y="383381"/>
                  </a:cubicBezTo>
                  <a:lnTo>
                    <a:pt x="442913" y="516731"/>
                  </a:lnTo>
                  <a:cubicBezTo>
                    <a:pt x="397669" y="564356"/>
                    <a:pt x="338138" y="592931"/>
                    <a:pt x="269081" y="592931"/>
                  </a:cubicBezTo>
                  <a:close/>
                </a:path>
              </a:pathLst>
            </a:custGeom>
            <a:grpFill/>
            <a:ln w="23813" cap="flat">
              <a:noFill/>
              <a:prstDash val="solid"/>
              <a:miter/>
            </a:ln>
          </p:spPr>
          <p:txBody>
            <a:bodyPr rtlCol="0" anchor="ctr"/>
            <a:lstStyle/>
            <a:p>
              <a:endParaRPr/>
            </a:p>
          </p:txBody>
        </p:sp>
        <p:sp>
          <p:nvSpPr>
            <p:cNvPr id="17" name="Freeform: Shape 16">
              <a:extLst>
                <a:ext uri="{FF2B5EF4-FFF2-40B4-BE49-F238E27FC236}">
                  <a16:creationId xmlns:a16="http://schemas.microsoft.com/office/drawing/2014/main" id="{7AC6C826-883A-491C-A143-9A91A59ED965}"/>
                </a:ext>
              </a:extLst>
            </p:cNvPr>
            <p:cNvSpPr/>
            <p:nvPr/>
          </p:nvSpPr>
          <p:spPr>
            <a:xfrm>
              <a:off x="3783806" y="-1018435"/>
              <a:ext cx="500063" cy="261938"/>
            </a:xfrm>
            <a:custGeom>
              <a:avLst/>
              <a:gdLst>
                <a:gd name="connsiteX0" fmla="*/ 390525 w 500062"/>
                <a:gd name="connsiteY0" fmla="*/ 166688 h 261937"/>
                <a:gd name="connsiteX1" fmla="*/ 433387 w 500062"/>
                <a:gd name="connsiteY1" fmla="*/ 109537 h 261937"/>
                <a:gd name="connsiteX2" fmla="*/ 280988 w 500062"/>
                <a:gd name="connsiteY2" fmla="*/ 109537 h 261937"/>
                <a:gd name="connsiteX3" fmla="*/ 319088 w 500062"/>
                <a:gd name="connsiteY3" fmla="*/ 59531 h 261937"/>
                <a:gd name="connsiteX4" fmla="*/ 471488 w 500062"/>
                <a:gd name="connsiteY4" fmla="*/ 59531 h 261937"/>
                <a:gd name="connsiteX5" fmla="*/ 514350 w 500062"/>
                <a:gd name="connsiteY5" fmla="*/ 0 h 261937"/>
                <a:gd name="connsiteX6" fmla="*/ 209550 w 500062"/>
                <a:gd name="connsiteY6" fmla="*/ 0 h 261937"/>
                <a:gd name="connsiteX7" fmla="*/ 0 w 500062"/>
                <a:gd name="connsiteY7" fmla="*/ 278606 h 261937"/>
                <a:gd name="connsiteX8" fmla="*/ 304800 w 500062"/>
                <a:gd name="connsiteY8" fmla="*/ 278606 h 261937"/>
                <a:gd name="connsiteX9" fmla="*/ 350044 w 500062"/>
                <a:gd name="connsiteY9" fmla="*/ 221456 h 261937"/>
                <a:gd name="connsiteX10" fmla="*/ 197644 w 500062"/>
                <a:gd name="connsiteY10" fmla="*/ 221456 h 261937"/>
                <a:gd name="connsiteX11" fmla="*/ 238125 w 500062"/>
                <a:gd name="connsiteY11" fmla="*/ 166688 h 261937"/>
                <a:gd name="connsiteX12" fmla="*/ 390525 w 500062"/>
                <a:gd name="connsiteY12" fmla="*/ 166688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062" h="261937">
                  <a:moveTo>
                    <a:pt x="390525" y="166688"/>
                  </a:moveTo>
                  <a:lnTo>
                    <a:pt x="433387" y="109537"/>
                  </a:lnTo>
                  <a:lnTo>
                    <a:pt x="280988" y="109537"/>
                  </a:lnTo>
                  <a:lnTo>
                    <a:pt x="319088" y="59531"/>
                  </a:lnTo>
                  <a:lnTo>
                    <a:pt x="471488" y="59531"/>
                  </a:lnTo>
                  <a:lnTo>
                    <a:pt x="514350" y="0"/>
                  </a:lnTo>
                  <a:lnTo>
                    <a:pt x="209550" y="0"/>
                  </a:lnTo>
                  <a:lnTo>
                    <a:pt x="0" y="278606"/>
                  </a:lnTo>
                  <a:lnTo>
                    <a:pt x="304800" y="278606"/>
                  </a:lnTo>
                  <a:lnTo>
                    <a:pt x="350044" y="221456"/>
                  </a:lnTo>
                  <a:lnTo>
                    <a:pt x="197644" y="221456"/>
                  </a:lnTo>
                  <a:lnTo>
                    <a:pt x="238125" y="166688"/>
                  </a:lnTo>
                  <a:lnTo>
                    <a:pt x="390525" y="166688"/>
                  </a:lnTo>
                  <a:close/>
                </a:path>
              </a:pathLst>
            </a:custGeom>
            <a:grpFill/>
            <a:ln w="23813" cap="flat">
              <a:noFill/>
              <a:prstDash val="solid"/>
              <a:miter/>
            </a:ln>
          </p:spPr>
          <p:txBody>
            <a:bodyPr rtlCol="0" anchor="ctr"/>
            <a:lstStyle/>
            <a:p>
              <a:endParaRPr/>
            </a:p>
          </p:txBody>
        </p:sp>
        <p:sp>
          <p:nvSpPr>
            <p:cNvPr id="18" name="Freeform: Shape 17">
              <a:extLst>
                <a:ext uri="{FF2B5EF4-FFF2-40B4-BE49-F238E27FC236}">
                  <a16:creationId xmlns:a16="http://schemas.microsoft.com/office/drawing/2014/main" id="{9104992E-0931-45E7-A8B3-35919EF26AB6}"/>
                </a:ext>
              </a:extLst>
            </p:cNvPr>
            <p:cNvSpPr/>
            <p:nvPr/>
          </p:nvSpPr>
          <p:spPr>
            <a:xfrm>
              <a:off x="4176713" y="-1018435"/>
              <a:ext cx="357188" cy="261938"/>
            </a:xfrm>
            <a:custGeom>
              <a:avLst/>
              <a:gdLst>
                <a:gd name="connsiteX0" fmla="*/ 209550 w 357187"/>
                <a:gd name="connsiteY0" fmla="*/ 0 h 261937"/>
                <a:gd name="connsiteX1" fmla="*/ 0 w 357187"/>
                <a:gd name="connsiteY1" fmla="*/ 278606 h 261937"/>
                <a:gd name="connsiteX2" fmla="*/ 150019 w 357187"/>
                <a:gd name="connsiteY2" fmla="*/ 278606 h 261937"/>
                <a:gd name="connsiteX3" fmla="*/ 359569 w 357187"/>
                <a:gd name="connsiteY3" fmla="*/ 0 h 261937"/>
                <a:gd name="connsiteX4" fmla="*/ 209550 w 357187"/>
                <a:gd name="connsiteY4" fmla="*/ 0 h 26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 h="261937">
                  <a:moveTo>
                    <a:pt x="209550" y="0"/>
                  </a:moveTo>
                  <a:lnTo>
                    <a:pt x="0" y="278606"/>
                  </a:lnTo>
                  <a:lnTo>
                    <a:pt x="150019" y="278606"/>
                  </a:lnTo>
                  <a:lnTo>
                    <a:pt x="359569" y="0"/>
                  </a:lnTo>
                  <a:lnTo>
                    <a:pt x="209550" y="0"/>
                  </a:lnTo>
                  <a:close/>
                </a:path>
              </a:pathLst>
            </a:custGeom>
            <a:grpFill/>
            <a:ln w="23813" cap="flat">
              <a:noFill/>
              <a:prstDash val="solid"/>
              <a:miter/>
            </a:ln>
          </p:spPr>
          <p:txBody>
            <a:bodyPr rtlCol="0" anchor="ctr"/>
            <a:lstStyle/>
            <a:p>
              <a:endParaRPr/>
            </a:p>
          </p:txBody>
        </p:sp>
        <p:sp>
          <p:nvSpPr>
            <p:cNvPr id="19" name="Freeform: Shape 18">
              <a:extLst>
                <a:ext uri="{FF2B5EF4-FFF2-40B4-BE49-F238E27FC236}">
                  <a16:creationId xmlns:a16="http://schemas.microsoft.com/office/drawing/2014/main" id="{84F607A0-46BA-40DC-B8AB-162344DF5AB1}"/>
                </a:ext>
              </a:extLst>
            </p:cNvPr>
            <p:cNvSpPr/>
            <p:nvPr/>
          </p:nvSpPr>
          <p:spPr>
            <a:xfrm>
              <a:off x="4424363" y="-1018435"/>
              <a:ext cx="547688" cy="261938"/>
            </a:xfrm>
            <a:custGeom>
              <a:avLst/>
              <a:gdLst>
                <a:gd name="connsiteX0" fmla="*/ 466725 w 547687"/>
                <a:gd name="connsiteY0" fmla="*/ 0 h 261937"/>
                <a:gd name="connsiteX1" fmla="*/ 361950 w 547687"/>
                <a:gd name="connsiteY1" fmla="*/ 142875 h 261937"/>
                <a:gd name="connsiteX2" fmla="*/ 328612 w 547687"/>
                <a:gd name="connsiteY2" fmla="*/ 0 h 261937"/>
                <a:gd name="connsiteX3" fmla="*/ 209550 w 547687"/>
                <a:gd name="connsiteY3" fmla="*/ 0 h 261937"/>
                <a:gd name="connsiteX4" fmla="*/ 0 w 547687"/>
                <a:gd name="connsiteY4" fmla="*/ 278606 h 261937"/>
                <a:gd name="connsiteX5" fmla="*/ 100012 w 547687"/>
                <a:gd name="connsiteY5" fmla="*/ 278606 h 261937"/>
                <a:gd name="connsiteX6" fmla="*/ 204787 w 547687"/>
                <a:gd name="connsiteY6" fmla="*/ 140494 h 261937"/>
                <a:gd name="connsiteX7" fmla="*/ 238125 w 547687"/>
                <a:gd name="connsiteY7" fmla="*/ 278606 h 261937"/>
                <a:gd name="connsiteX8" fmla="*/ 357188 w 547687"/>
                <a:gd name="connsiteY8" fmla="*/ 278606 h 261937"/>
                <a:gd name="connsiteX9" fmla="*/ 566737 w 547687"/>
                <a:gd name="connsiteY9" fmla="*/ 0 h 261937"/>
                <a:gd name="connsiteX10" fmla="*/ 466725 w 547687"/>
                <a:gd name="connsiteY10"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687" h="261937">
                  <a:moveTo>
                    <a:pt x="466725" y="0"/>
                  </a:moveTo>
                  <a:lnTo>
                    <a:pt x="361950" y="142875"/>
                  </a:lnTo>
                  <a:lnTo>
                    <a:pt x="328612" y="0"/>
                  </a:lnTo>
                  <a:lnTo>
                    <a:pt x="209550" y="0"/>
                  </a:lnTo>
                  <a:lnTo>
                    <a:pt x="0" y="278606"/>
                  </a:lnTo>
                  <a:lnTo>
                    <a:pt x="100012" y="278606"/>
                  </a:lnTo>
                  <a:lnTo>
                    <a:pt x="204787" y="140494"/>
                  </a:lnTo>
                  <a:lnTo>
                    <a:pt x="238125" y="278606"/>
                  </a:lnTo>
                  <a:lnTo>
                    <a:pt x="357188" y="278606"/>
                  </a:lnTo>
                  <a:lnTo>
                    <a:pt x="566737" y="0"/>
                  </a:lnTo>
                  <a:lnTo>
                    <a:pt x="466725" y="0"/>
                  </a:lnTo>
                  <a:close/>
                </a:path>
              </a:pathLst>
            </a:custGeom>
            <a:grpFill/>
            <a:ln w="23813" cap="flat">
              <a:noFill/>
              <a:prstDash val="solid"/>
              <a:miter/>
            </a:ln>
          </p:spPr>
          <p:txBody>
            <a:bodyPr rtlCol="0" anchor="ctr"/>
            <a:lstStyle/>
            <a:p>
              <a:endParaRPr/>
            </a:p>
          </p:txBody>
        </p:sp>
        <p:sp>
          <p:nvSpPr>
            <p:cNvPr id="20" name="Freeform: Shape 19">
              <a:extLst>
                <a:ext uri="{FF2B5EF4-FFF2-40B4-BE49-F238E27FC236}">
                  <a16:creationId xmlns:a16="http://schemas.microsoft.com/office/drawing/2014/main" id="{8244B5A3-4CCF-4929-BFD3-1B7CDC5D34D3}"/>
                </a:ext>
              </a:extLst>
            </p:cNvPr>
            <p:cNvSpPr/>
            <p:nvPr/>
          </p:nvSpPr>
          <p:spPr>
            <a:xfrm>
              <a:off x="4907756" y="-1018435"/>
              <a:ext cx="500063" cy="261938"/>
            </a:xfrm>
            <a:custGeom>
              <a:avLst/>
              <a:gdLst>
                <a:gd name="connsiteX0" fmla="*/ 481012 w 500062"/>
                <a:gd name="connsiteY0" fmla="*/ 0 h 261937"/>
                <a:gd name="connsiteX1" fmla="*/ 235744 w 500062"/>
                <a:gd name="connsiteY1" fmla="*/ 0 h 261937"/>
                <a:gd name="connsiteX2" fmla="*/ 133350 w 500062"/>
                <a:gd name="connsiteY2" fmla="*/ 50006 h 261937"/>
                <a:gd name="connsiteX3" fmla="*/ 7144 w 500062"/>
                <a:gd name="connsiteY3" fmla="*/ 216694 h 261937"/>
                <a:gd name="connsiteX4" fmla="*/ 0 w 500062"/>
                <a:gd name="connsiteY4" fmla="*/ 238125 h 261937"/>
                <a:gd name="connsiteX5" fmla="*/ 38100 w 500062"/>
                <a:gd name="connsiteY5" fmla="*/ 276225 h 261937"/>
                <a:gd name="connsiteX6" fmla="*/ 283369 w 500062"/>
                <a:gd name="connsiteY6" fmla="*/ 276225 h 261937"/>
                <a:gd name="connsiteX7" fmla="*/ 385762 w 500062"/>
                <a:gd name="connsiteY7" fmla="*/ 226219 h 261937"/>
                <a:gd name="connsiteX8" fmla="*/ 416719 w 500062"/>
                <a:gd name="connsiteY8" fmla="*/ 185738 h 261937"/>
                <a:gd name="connsiteX9" fmla="*/ 452438 w 500062"/>
                <a:gd name="connsiteY9" fmla="*/ 185738 h 261937"/>
                <a:gd name="connsiteX10" fmla="*/ 497681 w 500062"/>
                <a:gd name="connsiteY10" fmla="*/ 126206 h 261937"/>
                <a:gd name="connsiteX11" fmla="*/ 309563 w 500062"/>
                <a:gd name="connsiteY11" fmla="*/ 126206 h 261937"/>
                <a:gd name="connsiteX12" fmla="*/ 250031 w 500062"/>
                <a:gd name="connsiteY12" fmla="*/ 204787 h 261937"/>
                <a:gd name="connsiteX13" fmla="*/ 223838 w 500062"/>
                <a:gd name="connsiteY13" fmla="*/ 219075 h 261937"/>
                <a:gd name="connsiteX14" fmla="*/ 180975 w 500062"/>
                <a:gd name="connsiteY14" fmla="*/ 219075 h 261937"/>
                <a:gd name="connsiteX15" fmla="*/ 171450 w 500062"/>
                <a:gd name="connsiteY15" fmla="*/ 209550 h 261937"/>
                <a:gd name="connsiteX16" fmla="*/ 173831 w 500062"/>
                <a:gd name="connsiteY16" fmla="*/ 204787 h 261937"/>
                <a:gd name="connsiteX17" fmla="*/ 273844 w 500062"/>
                <a:gd name="connsiteY17" fmla="*/ 71438 h 261937"/>
                <a:gd name="connsiteX18" fmla="*/ 300038 w 500062"/>
                <a:gd name="connsiteY18" fmla="*/ 57150 h 261937"/>
                <a:gd name="connsiteX19" fmla="*/ 342900 w 500062"/>
                <a:gd name="connsiteY19" fmla="*/ 57150 h 261937"/>
                <a:gd name="connsiteX20" fmla="*/ 352425 w 500062"/>
                <a:gd name="connsiteY20" fmla="*/ 66675 h 261937"/>
                <a:gd name="connsiteX21" fmla="*/ 350044 w 500062"/>
                <a:gd name="connsiteY21" fmla="*/ 71438 h 261937"/>
                <a:gd name="connsiteX22" fmla="*/ 333375 w 500062"/>
                <a:gd name="connsiteY22" fmla="*/ 92869 h 261937"/>
                <a:gd name="connsiteX23" fmla="*/ 485775 w 500062"/>
                <a:gd name="connsiteY23" fmla="*/ 92869 h 261937"/>
                <a:gd name="connsiteX24" fmla="*/ 511969 w 500062"/>
                <a:gd name="connsiteY24" fmla="*/ 57150 h 261937"/>
                <a:gd name="connsiteX25" fmla="*/ 519113 w 500062"/>
                <a:gd name="connsiteY25" fmla="*/ 35719 h 261937"/>
                <a:gd name="connsiteX26" fmla="*/ 481012 w 500062"/>
                <a:gd name="connsiteY26" fmla="*/ 0 h 261937"/>
                <a:gd name="connsiteX27" fmla="*/ 481012 w 500062"/>
                <a:gd name="connsiteY27"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0062" h="261937">
                  <a:moveTo>
                    <a:pt x="481012" y="0"/>
                  </a:moveTo>
                  <a:lnTo>
                    <a:pt x="235744" y="0"/>
                  </a:lnTo>
                  <a:cubicBezTo>
                    <a:pt x="192881" y="0"/>
                    <a:pt x="157163" y="19050"/>
                    <a:pt x="133350" y="50006"/>
                  </a:cubicBezTo>
                  <a:lnTo>
                    <a:pt x="7144" y="216694"/>
                  </a:lnTo>
                  <a:cubicBezTo>
                    <a:pt x="2381" y="223838"/>
                    <a:pt x="0" y="230981"/>
                    <a:pt x="0" y="238125"/>
                  </a:cubicBezTo>
                  <a:cubicBezTo>
                    <a:pt x="0" y="259556"/>
                    <a:pt x="16669" y="276225"/>
                    <a:pt x="38100" y="276225"/>
                  </a:cubicBezTo>
                  <a:lnTo>
                    <a:pt x="283369" y="276225"/>
                  </a:lnTo>
                  <a:cubicBezTo>
                    <a:pt x="326231" y="276225"/>
                    <a:pt x="361950" y="257175"/>
                    <a:pt x="385762" y="226219"/>
                  </a:cubicBezTo>
                  <a:lnTo>
                    <a:pt x="416719" y="185738"/>
                  </a:lnTo>
                  <a:lnTo>
                    <a:pt x="452438" y="185738"/>
                  </a:lnTo>
                  <a:lnTo>
                    <a:pt x="497681" y="126206"/>
                  </a:lnTo>
                  <a:lnTo>
                    <a:pt x="309563" y="126206"/>
                  </a:lnTo>
                  <a:lnTo>
                    <a:pt x="250031" y="204787"/>
                  </a:lnTo>
                  <a:cubicBezTo>
                    <a:pt x="242887" y="211931"/>
                    <a:pt x="233363" y="219075"/>
                    <a:pt x="223838" y="219075"/>
                  </a:cubicBezTo>
                  <a:lnTo>
                    <a:pt x="180975" y="219075"/>
                  </a:lnTo>
                  <a:cubicBezTo>
                    <a:pt x="176213" y="219075"/>
                    <a:pt x="171450" y="214313"/>
                    <a:pt x="171450" y="209550"/>
                  </a:cubicBezTo>
                  <a:cubicBezTo>
                    <a:pt x="171450" y="207169"/>
                    <a:pt x="171450" y="204787"/>
                    <a:pt x="173831" y="204787"/>
                  </a:cubicBezTo>
                  <a:lnTo>
                    <a:pt x="273844" y="71438"/>
                  </a:lnTo>
                  <a:cubicBezTo>
                    <a:pt x="280988" y="64294"/>
                    <a:pt x="290512" y="57150"/>
                    <a:pt x="300038" y="57150"/>
                  </a:cubicBezTo>
                  <a:lnTo>
                    <a:pt x="342900" y="57150"/>
                  </a:lnTo>
                  <a:cubicBezTo>
                    <a:pt x="347663" y="57150"/>
                    <a:pt x="352425" y="61912"/>
                    <a:pt x="352425" y="66675"/>
                  </a:cubicBezTo>
                  <a:cubicBezTo>
                    <a:pt x="352425" y="69056"/>
                    <a:pt x="352425" y="71438"/>
                    <a:pt x="350044" y="71438"/>
                  </a:cubicBezTo>
                  <a:lnTo>
                    <a:pt x="333375" y="92869"/>
                  </a:lnTo>
                  <a:lnTo>
                    <a:pt x="485775" y="92869"/>
                  </a:lnTo>
                  <a:lnTo>
                    <a:pt x="511969" y="57150"/>
                  </a:lnTo>
                  <a:cubicBezTo>
                    <a:pt x="516731" y="50006"/>
                    <a:pt x="519113" y="42863"/>
                    <a:pt x="519113" y="35719"/>
                  </a:cubicBezTo>
                  <a:cubicBezTo>
                    <a:pt x="519113" y="16669"/>
                    <a:pt x="502444" y="0"/>
                    <a:pt x="481012" y="0"/>
                  </a:cubicBezTo>
                  <a:lnTo>
                    <a:pt x="481012" y="0"/>
                  </a:lnTo>
                  <a:close/>
                </a:path>
              </a:pathLst>
            </a:custGeom>
            <a:grpFill/>
            <a:ln w="23813" cap="flat">
              <a:noFill/>
              <a:prstDash val="solid"/>
              <a:miter/>
            </a:ln>
          </p:spPr>
          <p:txBody>
            <a:bodyPr rtlCol="0" anchor="ctr"/>
            <a:lstStyle/>
            <a:p>
              <a:endParaRPr/>
            </a:p>
          </p:txBody>
        </p:sp>
        <p:sp>
          <p:nvSpPr>
            <p:cNvPr id="21" name="Freeform: Shape 20">
              <a:extLst>
                <a:ext uri="{FF2B5EF4-FFF2-40B4-BE49-F238E27FC236}">
                  <a16:creationId xmlns:a16="http://schemas.microsoft.com/office/drawing/2014/main" id="{BB18E028-ADEA-480E-B0AE-951496540098}"/>
                </a:ext>
              </a:extLst>
            </p:cNvPr>
            <p:cNvSpPr/>
            <p:nvPr/>
          </p:nvSpPr>
          <p:spPr>
            <a:xfrm>
              <a:off x="3352800" y="-1018435"/>
              <a:ext cx="500063" cy="261938"/>
            </a:xfrm>
            <a:custGeom>
              <a:avLst/>
              <a:gdLst>
                <a:gd name="connsiteX0" fmla="*/ 516731 w 500062"/>
                <a:gd name="connsiteY0" fmla="*/ 38100 h 261937"/>
                <a:gd name="connsiteX1" fmla="*/ 478631 w 500062"/>
                <a:gd name="connsiteY1" fmla="*/ 0 h 261937"/>
                <a:gd name="connsiteX2" fmla="*/ 235744 w 500062"/>
                <a:gd name="connsiteY2" fmla="*/ 0 h 261937"/>
                <a:gd name="connsiteX3" fmla="*/ 133350 w 500062"/>
                <a:gd name="connsiteY3" fmla="*/ 52387 h 261937"/>
                <a:gd name="connsiteX4" fmla="*/ 7144 w 500062"/>
                <a:gd name="connsiteY4" fmla="*/ 219075 h 261937"/>
                <a:gd name="connsiteX5" fmla="*/ 0 w 500062"/>
                <a:gd name="connsiteY5" fmla="*/ 240506 h 261937"/>
                <a:gd name="connsiteX6" fmla="*/ 38100 w 500062"/>
                <a:gd name="connsiteY6" fmla="*/ 278606 h 261937"/>
                <a:gd name="connsiteX7" fmla="*/ 283369 w 500062"/>
                <a:gd name="connsiteY7" fmla="*/ 278606 h 261937"/>
                <a:gd name="connsiteX8" fmla="*/ 385762 w 500062"/>
                <a:gd name="connsiteY8" fmla="*/ 228600 h 261937"/>
                <a:gd name="connsiteX9" fmla="*/ 511969 w 500062"/>
                <a:gd name="connsiteY9" fmla="*/ 61912 h 261937"/>
                <a:gd name="connsiteX10" fmla="*/ 516731 w 500062"/>
                <a:gd name="connsiteY10" fmla="*/ 38100 h 261937"/>
                <a:gd name="connsiteX11" fmla="*/ 516731 w 500062"/>
                <a:gd name="connsiteY11" fmla="*/ 38100 h 261937"/>
                <a:gd name="connsiteX12" fmla="*/ 347662 w 500062"/>
                <a:gd name="connsiteY12" fmla="*/ 73819 h 261937"/>
                <a:gd name="connsiteX13" fmla="*/ 247650 w 500062"/>
                <a:gd name="connsiteY13" fmla="*/ 207169 h 261937"/>
                <a:gd name="connsiteX14" fmla="*/ 221456 w 500062"/>
                <a:gd name="connsiteY14" fmla="*/ 221456 h 261937"/>
                <a:gd name="connsiteX15" fmla="*/ 178594 w 500062"/>
                <a:gd name="connsiteY15" fmla="*/ 221456 h 261937"/>
                <a:gd name="connsiteX16" fmla="*/ 169069 w 500062"/>
                <a:gd name="connsiteY16" fmla="*/ 211931 h 261937"/>
                <a:gd name="connsiteX17" fmla="*/ 171450 w 500062"/>
                <a:gd name="connsiteY17" fmla="*/ 207169 h 261937"/>
                <a:gd name="connsiteX18" fmla="*/ 271463 w 500062"/>
                <a:gd name="connsiteY18" fmla="*/ 73819 h 261937"/>
                <a:gd name="connsiteX19" fmla="*/ 297656 w 500062"/>
                <a:gd name="connsiteY19" fmla="*/ 59531 h 261937"/>
                <a:gd name="connsiteX20" fmla="*/ 340519 w 500062"/>
                <a:gd name="connsiteY20" fmla="*/ 59531 h 261937"/>
                <a:gd name="connsiteX21" fmla="*/ 350044 w 500062"/>
                <a:gd name="connsiteY21" fmla="*/ 69056 h 261937"/>
                <a:gd name="connsiteX22" fmla="*/ 347662 w 500062"/>
                <a:gd name="connsiteY22" fmla="*/ 73819 h 261937"/>
                <a:gd name="connsiteX23" fmla="*/ 347662 w 500062"/>
                <a:gd name="connsiteY23" fmla="*/ 73819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0062" h="261937">
                  <a:moveTo>
                    <a:pt x="516731" y="38100"/>
                  </a:moveTo>
                  <a:cubicBezTo>
                    <a:pt x="516731" y="16669"/>
                    <a:pt x="500063" y="0"/>
                    <a:pt x="478631" y="0"/>
                  </a:cubicBezTo>
                  <a:lnTo>
                    <a:pt x="235744" y="0"/>
                  </a:lnTo>
                  <a:cubicBezTo>
                    <a:pt x="192881" y="0"/>
                    <a:pt x="157162" y="21431"/>
                    <a:pt x="133350" y="52387"/>
                  </a:cubicBezTo>
                  <a:lnTo>
                    <a:pt x="7144" y="219075"/>
                  </a:lnTo>
                  <a:cubicBezTo>
                    <a:pt x="2381" y="226219"/>
                    <a:pt x="0" y="233363"/>
                    <a:pt x="0" y="240506"/>
                  </a:cubicBezTo>
                  <a:cubicBezTo>
                    <a:pt x="0" y="261937"/>
                    <a:pt x="16669" y="278606"/>
                    <a:pt x="38100" y="278606"/>
                  </a:cubicBezTo>
                  <a:lnTo>
                    <a:pt x="283369" y="278606"/>
                  </a:lnTo>
                  <a:cubicBezTo>
                    <a:pt x="326231" y="278606"/>
                    <a:pt x="361950" y="259556"/>
                    <a:pt x="385762" y="228600"/>
                  </a:cubicBezTo>
                  <a:lnTo>
                    <a:pt x="511969" y="61912"/>
                  </a:lnTo>
                  <a:cubicBezTo>
                    <a:pt x="514350" y="54769"/>
                    <a:pt x="516731" y="47625"/>
                    <a:pt x="516731" y="38100"/>
                  </a:cubicBezTo>
                  <a:lnTo>
                    <a:pt x="516731" y="38100"/>
                  </a:lnTo>
                  <a:close/>
                  <a:moveTo>
                    <a:pt x="347662" y="73819"/>
                  </a:moveTo>
                  <a:lnTo>
                    <a:pt x="247650" y="207169"/>
                  </a:lnTo>
                  <a:cubicBezTo>
                    <a:pt x="240506" y="214313"/>
                    <a:pt x="230981" y="221456"/>
                    <a:pt x="221456" y="221456"/>
                  </a:cubicBezTo>
                  <a:lnTo>
                    <a:pt x="178594" y="221456"/>
                  </a:lnTo>
                  <a:cubicBezTo>
                    <a:pt x="173831" y="221456"/>
                    <a:pt x="169069" y="216694"/>
                    <a:pt x="169069" y="211931"/>
                  </a:cubicBezTo>
                  <a:cubicBezTo>
                    <a:pt x="169069" y="209550"/>
                    <a:pt x="169069" y="207169"/>
                    <a:pt x="171450" y="207169"/>
                  </a:cubicBezTo>
                  <a:lnTo>
                    <a:pt x="271463" y="73819"/>
                  </a:lnTo>
                  <a:cubicBezTo>
                    <a:pt x="278606" y="66675"/>
                    <a:pt x="288131" y="59531"/>
                    <a:pt x="297656" y="59531"/>
                  </a:cubicBezTo>
                  <a:lnTo>
                    <a:pt x="340519" y="59531"/>
                  </a:lnTo>
                  <a:cubicBezTo>
                    <a:pt x="345281" y="59531"/>
                    <a:pt x="350044" y="64294"/>
                    <a:pt x="350044" y="69056"/>
                  </a:cubicBezTo>
                  <a:cubicBezTo>
                    <a:pt x="350044" y="71438"/>
                    <a:pt x="347662" y="73819"/>
                    <a:pt x="347662" y="73819"/>
                  </a:cubicBezTo>
                  <a:lnTo>
                    <a:pt x="347662" y="73819"/>
                  </a:lnTo>
                  <a:close/>
                </a:path>
              </a:pathLst>
            </a:custGeom>
            <a:grpFill/>
            <a:ln w="23813" cap="flat">
              <a:noFill/>
              <a:prstDash val="solid"/>
              <a:miter/>
            </a:ln>
          </p:spPr>
          <p:txBody>
            <a:bodyPr rtlCol="0" anchor="ctr"/>
            <a:lstStyle/>
            <a:p>
              <a:endParaRPr/>
            </a:p>
          </p:txBody>
        </p:sp>
        <p:sp>
          <p:nvSpPr>
            <p:cNvPr id="22" name="Freeform: Shape 21">
              <a:extLst>
                <a:ext uri="{FF2B5EF4-FFF2-40B4-BE49-F238E27FC236}">
                  <a16:creationId xmlns:a16="http://schemas.microsoft.com/office/drawing/2014/main" id="{D2D66137-872F-40C0-8CE7-B767DAADBEB4}"/>
                </a:ext>
              </a:extLst>
            </p:cNvPr>
            <p:cNvSpPr/>
            <p:nvPr/>
          </p:nvSpPr>
          <p:spPr>
            <a:xfrm>
              <a:off x="2847975" y="-1016054"/>
              <a:ext cx="547688" cy="261938"/>
            </a:xfrm>
            <a:custGeom>
              <a:avLst/>
              <a:gdLst>
                <a:gd name="connsiteX0" fmla="*/ 447675 w 547687"/>
                <a:gd name="connsiteY0" fmla="*/ 145256 h 261937"/>
                <a:gd name="connsiteX1" fmla="*/ 521494 w 547687"/>
                <a:gd name="connsiteY1" fmla="*/ 97631 h 261937"/>
                <a:gd name="connsiteX2" fmla="*/ 550069 w 547687"/>
                <a:gd name="connsiteY2" fmla="*/ 59531 h 261937"/>
                <a:gd name="connsiteX3" fmla="*/ 557212 w 547687"/>
                <a:gd name="connsiteY3" fmla="*/ 38100 h 261937"/>
                <a:gd name="connsiteX4" fmla="*/ 519112 w 547687"/>
                <a:gd name="connsiteY4" fmla="*/ 0 h 261937"/>
                <a:gd name="connsiteX5" fmla="*/ 361950 w 547687"/>
                <a:gd name="connsiteY5" fmla="*/ 0 h 261937"/>
                <a:gd name="connsiteX6" fmla="*/ 361950 w 547687"/>
                <a:gd name="connsiteY6" fmla="*/ 0 h 261937"/>
                <a:gd name="connsiteX7" fmla="*/ 209550 w 547687"/>
                <a:gd name="connsiteY7" fmla="*/ 0 h 261937"/>
                <a:gd name="connsiteX8" fmla="*/ 0 w 547687"/>
                <a:gd name="connsiteY8" fmla="*/ 278606 h 261937"/>
                <a:gd name="connsiteX9" fmla="*/ 150019 w 547687"/>
                <a:gd name="connsiteY9" fmla="*/ 278606 h 261937"/>
                <a:gd name="connsiteX10" fmla="*/ 319087 w 547687"/>
                <a:gd name="connsiteY10" fmla="*/ 278606 h 261937"/>
                <a:gd name="connsiteX11" fmla="*/ 421481 w 547687"/>
                <a:gd name="connsiteY11" fmla="*/ 228600 h 261937"/>
                <a:gd name="connsiteX12" fmla="*/ 450056 w 547687"/>
                <a:gd name="connsiteY12" fmla="*/ 190500 h 261937"/>
                <a:gd name="connsiteX13" fmla="*/ 454819 w 547687"/>
                <a:gd name="connsiteY13" fmla="*/ 171450 h 261937"/>
                <a:gd name="connsiteX14" fmla="*/ 447675 w 547687"/>
                <a:gd name="connsiteY14" fmla="*/ 145256 h 261937"/>
                <a:gd name="connsiteX15" fmla="*/ 447675 w 547687"/>
                <a:gd name="connsiteY15" fmla="*/ 145256 h 261937"/>
                <a:gd name="connsiteX16" fmla="*/ 307181 w 547687"/>
                <a:gd name="connsiteY16" fmla="*/ 180975 h 261937"/>
                <a:gd name="connsiteX17" fmla="*/ 288131 w 547687"/>
                <a:gd name="connsiteY17" fmla="*/ 204788 h 261937"/>
                <a:gd name="connsiteX18" fmla="*/ 261938 w 547687"/>
                <a:gd name="connsiteY18" fmla="*/ 219075 h 261937"/>
                <a:gd name="connsiteX19" fmla="*/ 200025 w 547687"/>
                <a:gd name="connsiteY19" fmla="*/ 219075 h 261937"/>
                <a:gd name="connsiteX20" fmla="*/ 240506 w 547687"/>
                <a:gd name="connsiteY20" fmla="*/ 164306 h 261937"/>
                <a:gd name="connsiteX21" fmla="*/ 300037 w 547687"/>
                <a:gd name="connsiteY21" fmla="*/ 164306 h 261937"/>
                <a:gd name="connsiteX22" fmla="*/ 309563 w 547687"/>
                <a:gd name="connsiteY22" fmla="*/ 173831 h 261937"/>
                <a:gd name="connsiteX23" fmla="*/ 307181 w 547687"/>
                <a:gd name="connsiteY23" fmla="*/ 180975 h 261937"/>
                <a:gd name="connsiteX24" fmla="*/ 307181 w 547687"/>
                <a:gd name="connsiteY24" fmla="*/ 180975 h 261937"/>
                <a:gd name="connsiteX25" fmla="*/ 388144 w 547687"/>
                <a:gd name="connsiteY25" fmla="*/ 71437 h 261937"/>
                <a:gd name="connsiteX26" fmla="*/ 371475 w 547687"/>
                <a:gd name="connsiteY26" fmla="*/ 92869 h 261937"/>
                <a:gd name="connsiteX27" fmla="*/ 345281 w 547687"/>
                <a:gd name="connsiteY27" fmla="*/ 107156 h 261937"/>
                <a:gd name="connsiteX28" fmla="*/ 283369 w 547687"/>
                <a:gd name="connsiteY28" fmla="*/ 107156 h 261937"/>
                <a:gd name="connsiteX29" fmla="*/ 321469 w 547687"/>
                <a:gd name="connsiteY29" fmla="*/ 57150 h 261937"/>
                <a:gd name="connsiteX30" fmla="*/ 381000 w 547687"/>
                <a:gd name="connsiteY30" fmla="*/ 57150 h 261937"/>
                <a:gd name="connsiteX31" fmla="*/ 390525 w 547687"/>
                <a:gd name="connsiteY31" fmla="*/ 66675 h 261937"/>
                <a:gd name="connsiteX32" fmla="*/ 388144 w 547687"/>
                <a:gd name="connsiteY32" fmla="*/ 71437 h 261937"/>
                <a:gd name="connsiteX33" fmla="*/ 388144 w 547687"/>
                <a:gd name="connsiteY33" fmla="*/ 71437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7687" h="261937">
                  <a:moveTo>
                    <a:pt x="447675" y="145256"/>
                  </a:moveTo>
                  <a:cubicBezTo>
                    <a:pt x="478631" y="138113"/>
                    <a:pt x="502444" y="121444"/>
                    <a:pt x="521494" y="97631"/>
                  </a:cubicBezTo>
                  <a:lnTo>
                    <a:pt x="550069" y="59531"/>
                  </a:lnTo>
                  <a:cubicBezTo>
                    <a:pt x="554831" y="52388"/>
                    <a:pt x="557212" y="45244"/>
                    <a:pt x="557212" y="38100"/>
                  </a:cubicBezTo>
                  <a:cubicBezTo>
                    <a:pt x="557212" y="16669"/>
                    <a:pt x="540544" y="0"/>
                    <a:pt x="519112" y="0"/>
                  </a:cubicBezTo>
                  <a:lnTo>
                    <a:pt x="361950" y="0"/>
                  </a:lnTo>
                  <a:lnTo>
                    <a:pt x="361950" y="0"/>
                  </a:lnTo>
                  <a:lnTo>
                    <a:pt x="209550" y="0"/>
                  </a:lnTo>
                  <a:lnTo>
                    <a:pt x="0" y="278606"/>
                  </a:lnTo>
                  <a:lnTo>
                    <a:pt x="150019" y="278606"/>
                  </a:lnTo>
                  <a:lnTo>
                    <a:pt x="319087" y="278606"/>
                  </a:lnTo>
                  <a:cubicBezTo>
                    <a:pt x="361950" y="278606"/>
                    <a:pt x="397669" y="259556"/>
                    <a:pt x="421481" y="228600"/>
                  </a:cubicBezTo>
                  <a:lnTo>
                    <a:pt x="450056" y="190500"/>
                  </a:lnTo>
                  <a:cubicBezTo>
                    <a:pt x="454819" y="185738"/>
                    <a:pt x="454819" y="178594"/>
                    <a:pt x="454819" y="171450"/>
                  </a:cubicBezTo>
                  <a:cubicBezTo>
                    <a:pt x="459581" y="159544"/>
                    <a:pt x="454819" y="150019"/>
                    <a:pt x="447675" y="145256"/>
                  </a:cubicBezTo>
                  <a:lnTo>
                    <a:pt x="447675" y="145256"/>
                  </a:lnTo>
                  <a:close/>
                  <a:moveTo>
                    <a:pt x="307181" y="180975"/>
                  </a:moveTo>
                  <a:lnTo>
                    <a:pt x="288131" y="204788"/>
                  </a:lnTo>
                  <a:cubicBezTo>
                    <a:pt x="280987" y="211931"/>
                    <a:pt x="271462" y="219075"/>
                    <a:pt x="261938" y="219075"/>
                  </a:cubicBezTo>
                  <a:lnTo>
                    <a:pt x="200025" y="219075"/>
                  </a:lnTo>
                  <a:lnTo>
                    <a:pt x="240506" y="164306"/>
                  </a:lnTo>
                  <a:lnTo>
                    <a:pt x="300037" y="164306"/>
                  </a:lnTo>
                  <a:cubicBezTo>
                    <a:pt x="304800" y="164306"/>
                    <a:pt x="309563" y="169069"/>
                    <a:pt x="309563" y="173831"/>
                  </a:cubicBezTo>
                  <a:cubicBezTo>
                    <a:pt x="307181" y="176213"/>
                    <a:pt x="307181" y="178594"/>
                    <a:pt x="307181" y="180975"/>
                  </a:cubicBezTo>
                  <a:lnTo>
                    <a:pt x="307181" y="180975"/>
                  </a:lnTo>
                  <a:close/>
                  <a:moveTo>
                    <a:pt x="388144" y="71437"/>
                  </a:moveTo>
                  <a:lnTo>
                    <a:pt x="371475" y="92869"/>
                  </a:lnTo>
                  <a:cubicBezTo>
                    <a:pt x="364331" y="100013"/>
                    <a:pt x="354806" y="107156"/>
                    <a:pt x="345281" y="107156"/>
                  </a:cubicBezTo>
                  <a:lnTo>
                    <a:pt x="283369" y="107156"/>
                  </a:lnTo>
                  <a:lnTo>
                    <a:pt x="321469" y="57150"/>
                  </a:lnTo>
                  <a:lnTo>
                    <a:pt x="381000" y="57150"/>
                  </a:lnTo>
                  <a:cubicBezTo>
                    <a:pt x="385763" y="57150"/>
                    <a:pt x="390525" y="61912"/>
                    <a:pt x="390525" y="66675"/>
                  </a:cubicBezTo>
                  <a:cubicBezTo>
                    <a:pt x="390525" y="69056"/>
                    <a:pt x="388144" y="71437"/>
                    <a:pt x="388144" y="71437"/>
                  </a:cubicBezTo>
                  <a:lnTo>
                    <a:pt x="388144" y="71437"/>
                  </a:lnTo>
                  <a:close/>
                </a:path>
              </a:pathLst>
            </a:custGeom>
            <a:grpFill/>
            <a:ln w="23813" cap="flat">
              <a:noFill/>
              <a:prstDash val="solid"/>
              <a:miter/>
            </a:ln>
          </p:spPr>
          <p:txBody>
            <a:bodyPr rtlCol="0" anchor="ctr"/>
            <a:lstStyle/>
            <a:p>
              <a:endParaRPr/>
            </a:p>
          </p:txBody>
        </p:sp>
      </p:grpSp>
      <p:grpSp>
        <p:nvGrpSpPr>
          <p:cNvPr id="23" name="Group 22"/>
          <p:cNvGrpSpPr/>
          <p:nvPr userDrawn="1"/>
        </p:nvGrpSpPr>
        <p:grpSpPr>
          <a:xfrm>
            <a:off x="7543800" y="6612493"/>
            <a:ext cx="4217195" cy="100914"/>
            <a:chOff x="7696200" y="6612493"/>
            <a:chExt cx="4217195" cy="100914"/>
          </a:xfrm>
        </p:grpSpPr>
        <p:sp>
          <p:nvSpPr>
            <p:cNvPr id="24" name="TextBox 23">
              <a:extLst>
                <a:ext uri="{FF2B5EF4-FFF2-40B4-BE49-F238E27FC236}">
                  <a16:creationId xmlns:a16="http://schemas.microsoft.com/office/drawing/2014/main" id="{49E642E3-D656-4840-A1AA-5E8DC208C080}"/>
                </a:ext>
              </a:extLst>
            </p:cNvPr>
            <p:cNvSpPr txBox="1"/>
            <p:nvPr userDrawn="1"/>
          </p:nvSpPr>
          <p:spPr>
            <a:xfrm>
              <a:off x="7696200" y="6612493"/>
              <a:ext cx="3197225" cy="100914"/>
            </a:xfrm>
            <a:prstGeom prst="rect">
              <a:avLst/>
            </a:prstGeom>
            <a:noFill/>
          </p:spPr>
          <p:txBody>
            <a:bodyPr wrap="none" lIns="0" tIns="0" rIns="0" bIns="0" rtlCol="0" anchor="ctr">
              <a:noAutofit/>
            </a:bodyPr>
            <a:lstStyle/>
            <a:p>
              <a:pPr algn="r"/>
              <a:r>
                <a:rPr sz="600" dirty="0">
                  <a:solidFill>
                    <a:srgbClr val="7F7F7F"/>
                  </a:solidFill>
                </a:rPr>
                <a:t>Copyright © </a:t>
              </a:r>
              <a:r>
                <a:rPr sz="600" dirty="0" smtClean="0">
                  <a:solidFill>
                    <a:srgbClr val="7F7F7F"/>
                  </a:solidFill>
                </a:rPr>
                <a:t>20</a:t>
              </a:r>
              <a:r>
                <a:rPr lang="en-US" sz="600" dirty="0" smtClean="0">
                  <a:solidFill>
                    <a:srgbClr val="7F7F7F"/>
                  </a:solidFill>
                </a:rPr>
                <a:t>22</a:t>
              </a:r>
              <a:r>
                <a:rPr sz="600" dirty="0" smtClean="0">
                  <a:solidFill>
                    <a:srgbClr val="7F7F7F"/>
                  </a:solidFill>
                </a:rPr>
                <a:t> </a:t>
              </a:r>
              <a:r>
                <a:rPr sz="600" dirty="0">
                  <a:solidFill>
                    <a:srgbClr val="7F7F7F"/>
                  </a:solidFill>
                </a:rPr>
                <a:t>Boeing. All rights reserved.   |    BOEING PROPRIETARY   |</a:t>
              </a:r>
            </a:p>
          </p:txBody>
        </p:sp>
        <p:sp>
          <p:nvSpPr>
            <p:cNvPr id="25" name="TextBox 24">
              <a:extLst>
                <a:ext uri="{FF2B5EF4-FFF2-40B4-BE49-F238E27FC236}">
                  <a16:creationId xmlns:a16="http://schemas.microsoft.com/office/drawing/2014/main" id="{85607DB3-167D-4CE4-A3FD-9A12057A9DEC}"/>
                </a:ext>
              </a:extLst>
            </p:cNvPr>
            <p:cNvSpPr txBox="1"/>
            <p:nvPr userDrawn="1"/>
          </p:nvSpPr>
          <p:spPr>
            <a:xfrm>
              <a:off x="10721975" y="6612493"/>
              <a:ext cx="733425" cy="100914"/>
            </a:xfrm>
            <a:prstGeom prst="rect">
              <a:avLst/>
            </a:prstGeom>
            <a:noFill/>
          </p:spPr>
          <p:txBody>
            <a:bodyPr wrap="none" lIns="0" tIns="0" rIns="0" bIns="0" rtlCol="0" anchor="ctr">
              <a:noAutofit/>
            </a:bodyPr>
            <a:lstStyle/>
            <a:p>
              <a:pPr algn="r"/>
              <a:r>
                <a:rPr sz="600" dirty="0" smtClean="0">
                  <a:solidFill>
                    <a:srgbClr val="7F7F7F"/>
                  </a:solidFill>
                </a:rPr>
                <a:t>CSM-PM&amp;A</a:t>
              </a:r>
              <a:r>
                <a:rPr lang="en-US" sz="600" dirty="0" smtClean="0">
                  <a:solidFill>
                    <a:srgbClr val="7F7F7F"/>
                  </a:solidFill>
                </a:rPr>
                <a:t>  </a:t>
              </a:r>
              <a:r>
                <a:rPr sz="600" dirty="0" smtClean="0">
                  <a:solidFill>
                    <a:srgbClr val="7F7F7F"/>
                  </a:solidFill>
                </a:rPr>
                <a:t> </a:t>
              </a:r>
              <a:r>
                <a:rPr sz="600" dirty="0">
                  <a:solidFill>
                    <a:srgbClr val="7F7F7F"/>
                  </a:solidFill>
                </a:rPr>
                <a:t>|</a:t>
              </a:r>
            </a:p>
          </p:txBody>
        </p:sp>
        <p:sp>
          <p:nvSpPr>
            <p:cNvPr id="26" name="TextBox 25">
              <a:extLst>
                <a:ext uri="{FF2B5EF4-FFF2-40B4-BE49-F238E27FC236}">
                  <a16:creationId xmlns:a16="http://schemas.microsoft.com/office/drawing/2014/main" id="{66981886-5B73-4467-BACC-737430D1B56E}"/>
                </a:ext>
              </a:extLst>
            </p:cNvPr>
            <p:cNvSpPr txBox="1"/>
            <p:nvPr userDrawn="1"/>
          </p:nvSpPr>
          <p:spPr>
            <a:xfrm>
              <a:off x="11508979" y="6612493"/>
              <a:ext cx="404416" cy="100914"/>
            </a:xfrm>
            <a:prstGeom prst="rect">
              <a:avLst/>
            </a:prstGeom>
            <a:noFill/>
          </p:spPr>
          <p:txBody>
            <a:bodyPr wrap="none" lIns="0" tIns="0" rIns="0" bIns="0" rtlCol="0" anchor="ctr">
              <a:noAutofit/>
            </a:bodyPr>
            <a:lstStyle/>
            <a:p>
              <a:r>
                <a:rPr lang="en-US" sz="600" dirty="0" smtClean="0">
                  <a:solidFill>
                    <a:srgbClr val="7F7F7F"/>
                  </a:solidFill>
                </a:rPr>
                <a:t>06JAN20</a:t>
              </a:r>
              <a:endParaRPr lang="en-US" sz="600" dirty="0">
                <a:solidFill>
                  <a:srgbClr val="7F7F7F"/>
                </a:solidFill>
              </a:endParaRPr>
            </a:p>
          </p:txBody>
        </p:sp>
      </p:grpSp>
    </p:spTree>
    <p:extLst>
      <p:ext uri="{BB962C8B-B14F-4D97-AF65-F5344CB8AC3E}">
        <p14:creationId xmlns:p14="http://schemas.microsoft.com/office/powerpoint/2010/main" val="230677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with Tex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2D1A924-A01F-4066-B168-FE46761FE277}"/>
              </a:ext>
            </a:extLst>
          </p:cNvPr>
          <p:cNvSpPr>
            <a:spLocks noGrp="1"/>
          </p:cNvSpPr>
          <p:nvPr>
            <p:ph type="pic" sz="quarter" idx="13"/>
          </p:nvPr>
        </p:nvSpPr>
        <p:spPr bwMode="ltGray">
          <a:xfrm>
            <a:off x="0" y="0"/>
            <a:ext cx="7315200" cy="6858000"/>
          </a:xfrm>
          <a:solidFill>
            <a:srgbClr val="D3EAF5"/>
          </a:solidFill>
          <a:effectLst>
            <a:innerShdw dist="215900">
              <a:srgbClr val="FFFFFF">
                <a:alpha val="50000"/>
              </a:srgbClr>
            </a:innerShdw>
          </a:effectLst>
        </p:spPr>
        <p:txBody>
          <a:bodyPr tIns="2560320">
            <a:noAutofit/>
          </a:bodyPr>
          <a:lstStyle>
            <a:lvl1pPr marL="0" indent="0" algn="ctr">
              <a:buNone/>
              <a:defRPr sz="1800"/>
            </a:lvl1pPr>
          </a:lstStyle>
          <a:p>
            <a:endParaRPr/>
          </a:p>
        </p:txBody>
      </p:sp>
      <p:sp>
        <p:nvSpPr>
          <p:cNvPr id="2" name="Title 1">
            <a:extLst>
              <a:ext uri="{FF2B5EF4-FFF2-40B4-BE49-F238E27FC236}">
                <a16:creationId xmlns:a16="http://schemas.microsoft.com/office/drawing/2014/main" id="{51678C3E-2786-4EA4-BC9C-45A4F4DDE9EB}"/>
              </a:ext>
            </a:extLst>
          </p:cNvPr>
          <p:cNvSpPr>
            <a:spLocks noGrp="1"/>
          </p:cNvSpPr>
          <p:nvPr>
            <p:ph type="title"/>
          </p:nvPr>
        </p:nvSpPr>
        <p:spPr>
          <a:xfrm>
            <a:off x="7550150" y="304801"/>
            <a:ext cx="4298949" cy="1158874"/>
          </a:xfrm>
        </p:spPr>
        <p:txBody>
          <a:bodyPr/>
          <a:lstStyle/>
          <a:p>
            <a:r>
              <a:t>Click to edit Master title style</a:t>
            </a:r>
          </a:p>
        </p:txBody>
      </p:sp>
      <p:sp>
        <p:nvSpPr>
          <p:cNvPr id="9" name="Text Placeholder 8">
            <a:extLst>
              <a:ext uri="{FF2B5EF4-FFF2-40B4-BE49-F238E27FC236}">
                <a16:creationId xmlns:a16="http://schemas.microsoft.com/office/drawing/2014/main" id="{C4949C4C-36DB-4690-8B43-58D44B18CE09}"/>
              </a:ext>
            </a:extLst>
          </p:cNvPr>
          <p:cNvSpPr>
            <a:spLocks noGrp="1"/>
          </p:cNvSpPr>
          <p:nvPr>
            <p:ph type="body" sz="quarter" idx="14" hasCustomPrompt="1"/>
          </p:nvPr>
        </p:nvSpPr>
        <p:spPr>
          <a:xfrm>
            <a:off x="7550150" y="2061029"/>
            <a:ext cx="4298950" cy="4268333"/>
          </a:xfrm>
        </p:spPr>
        <p:txBody>
          <a:bodyPr>
            <a:no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Turn bullet points on or off from the Home tab</a:t>
            </a:r>
          </a:p>
          <a:p>
            <a:pPr lvl="1"/>
            <a:r>
              <a:t>Second level</a:t>
            </a:r>
          </a:p>
        </p:txBody>
      </p:sp>
      <p:sp>
        <p:nvSpPr>
          <p:cNvPr id="3" name="Date Placeholder 2">
            <a:extLst>
              <a:ext uri="{FF2B5EF4-FFF2-40B4-BE49-F238E27FC236}">
                <a16:creationId xmlns:a16="http://schemas.microsoft.com/office/drawing/2014/main" id="{A67BA45F-260F-4241-B3FF-C55ED560B72C}"/>
              </a:ext>
            </a:extLst>
          </p:cNvPr>
          <p:cNvSpPr>
            <a:spLocks noGrp="1"/>
          </p:cNvSpPr>
          <p:nvPr>
            <p:ph type="dt" sz="half" idx="15"/>
          </p:nvPr>
        </p:nvSpPr>
        <p:spPr/>
        <p:txBody>
          <a:bodyPr/>
          <a:lstStyle/>
          <a:p>
            <a:endParaRPr/>
          </a:p>
        </p:txBody>
      </p:sp>
      <p:sp>
        <p:nvSpPr>
          <p:cNvPr id="4" name="Footer Placeholder 3">
            <a:extLst>
              <a:ext uri="{FF2B5EF4-FFF2-40B4-BE49-F238E27FC236}">
                <a16:creationId xmlns:a16="http://schemas.microsoft.com/office/drawing/2014/main" id="{03CEFBB5-0656-4450-B466-66D23FBF60F7}"/>
              </a:ext>
            </a:extLst>
          </p:cNvPr>
          <p:cNvSpPr>
            <a:spLocks noGrp="1"/>
          </p:cNvSpPr>
          <p:nvPr>
            <p:ph type="ftr" sz="quarter" idx="16"/>
          </p:nvPr>
        </p:nvSpPr>
        <p:spPr>
          <a:xfrm>
            <a:off x="7550148" y="6329363"/>
            <a:ext cx="4298951" cy="185737"/>
          </a:xfrm>
        </p:spPr>
        <p:txBody>
          <a:bodyPr/>
          <a:lstStyle/>
          <a:p>
            <a:endParaRPr/>
          </a:p>
        </p:txBody>
      </p:sp>
      <p:sp>
        <p:nvSpPr>
          <p:cNvPr id="6" name="Slide Number Placeholder 5">
            <a:extLst>
              <a:ext uri="{FF2B5EF4-FFF2-40B4-BE49-F238E27FC236}">
                <a16:creationId xmlns:a16="http://schemas.microsoft.com/office/drawing/2014/main" id="{E3869CBA-48C4-44AF-B246-D888090D5A2C}"/>
              </a:ext>
            </a:extLst>
          </p:cNvPr>
          <p:cNvSpPr>
            <a:spLocks noGrp="1"/>
          </p:cNvSpPr>
          <p:nvPr>
            <p:ph type="sldNum" sz="quarter" idx="17"/>
          </p:nvPr>
        </p:nvSpPr>
        <p:spPr/>
        <p:txBody>
          <a:bodyPr/>
          <a:lstStyle/>
          <a:p>
            <a:fld id="{860E0CF8-2674-4D97-8AFA-E2034D9E9C8A}" type="slidenum">
              <a:rPr/>
              <a:pPr/>
              <a:t>‹#›</a:t>
            </a:fld>
            <a:endParaRPr/>
          </a:p>
        </p:txBody>
      </p:sp>
    </p:spTree>
    <p:extLst>
      <p:ext uri="{BB962C8B-B14F-4D97-AF65-F5344CB8AC3E}">
        <p14:creationId xmlns:p14="http://schemas.microsoft.com/office/powerpoint/2010/main" val="293122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Pictures with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E17E-FA09-404D-847C-29494A9F723F}"/>
              </a:ext>
            </a:extLst>
          </p:cNvPr>
          <p:cNvSpPr>
            <a:spLocks noGrp="1"/>
          </p:cNvSpPr>
          <p:nvPr>
            <p:ph type="title"/>
          </p:nvPr>
        </p:nvSpPr>
        <p:spPr/>
        <p:txBody>
          <a:bodyPr/>
          <a:lstStyle/>
          <a:p>
            <a:r>
              <a:t>Click to edit Master title style</a:t>
            </a:r>
          </a:p>
        </p:txBody>
      </p:sp>
      <p:sp>
        <p:nvSpPr>
          <p:cNvPr id="7" name="Picture Placeholder 6">
            <a:extLst>
              <a:ext uri="{FF2B5EF4-FFF2-40B4-BE49-F238E27FC236}">
                <a16:creationId xmlns:a16="http://schemas.microsoft.com/office/drawing/2014/main" id="{09E1B6C1-22BE-4480-BBF9-F3FA26A483BE}"/>
              </a:ext>
            </a:extLst>
          </p:cNvPr>
          <p:cNvSpPr>
            <a:spLocks noGrp="1"/>
          </p:cNvSpPr>
          <p:nvPr>
            <p:ph type="pic" sz="quarter" idx="13"/>
          </p:nvPr>
        </p:nvSpPr>
        <p:spPr bwMode="ltGray">
          <a:xfrm>
            <a:off x="0" y="1371599"/>
            <a:ext cx="6080210" cy="2513106"/>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8" name="Picture Placeholder 6">
            <a:extLst>
              <a:ext uri="{FF2B5EF4-FFF2-40B4-BE49-F238E27FC236}">
                <a16:creationId xmlns:a16="http://schemas.microsoft.com/office/drawing/2014/main" id="{690A3222-DE7A-4A0E-9E3B-4D4DEFBD353D}"/>
              </a:ext>
            </a:extLst>
          </p:cNvPr>
          <p:cNvSpPr>
            <a:spLocks noGrp="1"/>
          </p:cNvSpPr>
          <p:nvPr>
            <p:ph type="pic" sz="quarter" idx="14"/>
          </p:nvPr>
        </p:nvSpPr>
        <p:spPr bwMode="ltGray">
          <a:xfrm>
            <a:off x="6096000" y="1371599"/>
            <a:ext cx="6096000" cy="2513106"/>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10" name="Text Placeholder 6">
            <a:extLst>
              <a:ext uri="{FF2B5EF4-FFF2-40B4-BE49-F238E27FC236}">
                <a16:creationId xmlns:a16="http://schemas.microsoft.com/office/drawing/2014/main" id="{2BDC3E77-3277-4BC1-AFE1-3816795DF1C4}"/>
              </a:ext>
            </a:extLst>
          </p:cNvPr>
          <p:cNvSpPr>
            <a:spLocks noGrp="1"/>
          </p:cNvSpPr>
          <p:nvPr>
            <p:ph type="body" sz="quarter" idx="15" hasCustomPrompt="1"/>
          </p:nvPr>
        </p:nvSpPr>
        <p:spPr>
          <a:xfrm>
            <a:off x="342900" y="4093883"/>
            <a:ext cx="5425992" cy="406400"/>
          </a:xfrm>
        </p:spPr>
        <p:txBody>
          <a:bodyPr>
            <a:no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4" name="Text Placeholder 3">
            <a:extLst>
              <a:ext uri="{FF2B5EF4-FFF2-40B4-BE49-F238E27FC236}">
                <a16:creationId xmlns:a16="http://schemas.microsoft.com/office/drawing/2014/main" id="{34222D49-A108-42DE-B5A6-6A9525854DEA}"/>
              </a:ext>
            </a:extLst>
          </p:cNvPr>
          <p:cNvSpPr>
            <a:spLocks noGrp="1"/>
          </p:cNvSpPr>
          <p:nvPr>
            <p:ph type="body" sz="quarter" idx="16"/>
          </p:nvPr>
        </p:nvSpPr>
        <p:spPr>
          <a:xfrm>
            <a:off x="342900" y="4597400"/>
            <a:ext cx="5426075" cy="1917700"/>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11" name="Text Placeholder 6">
            <a:extLst>
              <a:ext uri="{FF2B5EF4-FFF2-40B4-BE49-F238E27FC236}">
                <a16:creationId xmlns:a16="http://schemas.microsoft.com/office/drawing/2014/main" id="{D6FE02E6-3613-4972-848E-AC9849DB2AD7}"/>
              </a:ext>
            </a:extLst>
          </p:cNvPr>
          <p:cNvSpPr>
            <a:spLocks noGrp="1"/>
          </p:cNvSpPr>
          <p:nvPr>
            <p:ph type="body" sz="quarter" idx="17" hasCustomPrompt="1"/>
          </p:nvPr>
        </p:nvSpPr>
        <p:spPr>
          <a:xfrm>
            <a:off x="6423027" y="4093883"/>
            <a:ext cx="5425992" cy="406400"/>
          </a:xfrm>
        </p:spPr>
        <p:txBody>
          <a:bodyPr>
            <a:no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2" name="Text Placeholder 3">
            <a:extLst>
              <a:ext uri="{FF2B5EF4-FFF2-40B4-BE49-F238E27FC236}">
                <a16:creationId xmlns:a16="http://schemas.microsoft.com/office/drawing/2014/main" id="{5B2E5D1C-258F-49B8-A4E2-60F1D2144142}"/>
              </a:ext>
            </a:extLst>
          </p:cNvPr>
          <p:cNvSpPr>
            <a:spLocks noGrp="1"/>
          </p:cNvSpPr>
          <p:nvPr>
            <p:ph type="body" sz="quarter" idx="18"/>
          </p:nvPr>
        </p:nvSpPr>
        <p:spPr>
          <a:xfrm>
            <a:off x="6423027" y="4597400"/>
            <a:ext cx="5426075" cy="1917700"/>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5" name="Date Placeholder 4">
            <a:extLst>
              <a:ext uri="{FF2B5EF4-FFF2-40B4-BE49-F238E27FC236}">
                <a16:creationId xmlns:a16="http://schemas.microsoft.com/office/drawing/2014/main" id="{1E616162-8ECC-419C-AA03-B7986F0A51C2}"/>
              </a:ext>
            </a:extLst>
          </p:cNvPr>
          <p:cNvSpPr>
            <a:spLocks noGrp="1"/>
          </p:cNvSpPr>
          <p:nvPr>
            <p:ph type="dt" sz="half" idx="19"/>
          </p:nvPr>
        </p:nvSpPr>
        <p:spPr/>
        <p:txBody>
          <a:bodyPr/>
          <a:lstStyle/>
          <a:p>
            <a:endParaRPr/>
          </a:p>
        </p:txBody>
      </p:sp>
      <p:sp>
        <p:nvSpPr>
          <p:cNvPr id="6" name="Footer Placeholder 5">
            <a:extLst>
              <a:ext uri="{FF2B5EF4-FFF2-40B4-BE49-F238E27FC236}">
                <a16:creationId xmlns:a16="http://schemas.microsoft.com/office/drawing/2014/main" id="{F27F3AA2-07FB-4C18-92EB-9868A1198DEF}"/>
              </a:ext>
            </a:extLst>
          </p:cNvPr>
          <p:cNvSpPr>
            <a:spLocks noGrp="1"/>
          </p:cNvSpPr>
          <p:nvPr>
            <p:ph type="ftr" sz="quarter" idx="20"/>
          </p:nvPr>
        </p:nvSpPr>
        <p:spPr/>
        <p:txBody>
          <a:bodyPr/>
          <a:lstStyle/>
          <a:p>
            <a:endParaRPr/>
          </a:p>
        </p:txBody>
      </p:sp>
      <p:sp>
        <p:nvSpPr>
          <p:cNvPr id="15" name="Slide Number Placeholder 14">
            <a:extLst>
              <a:ext uri="{FF2B5EF4-FFF2-40B4-BE49-F238E27FC236}">
                <a16:creationId xmlns:a16="http://schemas.microsoft.com/office/drawing/2014/main" id="{7FA29987-022F-41BE-8AAF-CB3E94F63508}"/>
              </a:ext>
            </a:extLst>
          </p:cNvPr>
          <p:cNvSpPr>
            <a:spLocks noGrp="1"/>
          </p:cNvSpPr>
          <p:nvPr>
            <p:ph type="sldNum" sz="quarter" idx="21"/>
          </p:nvPr>
        </p:nvSpPr>
        <p:spPr/>
        <p:txBody>
          <a:bodyPr/>
          <a:lstStyle/>
          <a:p>
            <a:fld id="{860E0CF8-2674-4D97-8AFA-E2034D9E9C8A}" type="slidenum">
              <a:rPr/>
              <a:pPr/>
              <a:t>‹#›</a:t>
            </a:fld>
            <a:endParaRPr/>
          </a:p>
        </p:txBody>
      </p:sp>
    </p:spTree>
    <p:extLst>
      <p:ext uri="{BB962C8B-B14F-4D97-AF65-F5344CB8AC3E}">
        <p14:creationId xmlns:p14="http://schemas.microsoft.com/office/powerpoint/2010/main" val="341693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Model Pictures with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E17E-FA09-404D-847C-29494A9F723F}"/>
              </a:ext>
            </a:extLst>
          </p:cNvPr>
          <p:cNvSpPr>
            <a:spLocks noGrp="1"/>
          </p:cNvSpPr>
          <p:nvPr>
            <p:ph type="title"/>
          </p:nvPr>
        </p:nvSpPr>
        <p:spPr/>
        <p:txBody>
          <a:bodyPr/>
          <a:lstStyle/>
          <a:p>
            <a:r>
              <a:t>Click to edit Master title style</a:t>
            </a:r>
          </a:p>
        </p:txBody>
      </p:sp>
      <p:sp>
        <p:nvSpPr>
          <p:cNvPr id="7" name="Picture Placeholder 6">
            <a:extLst>
              <a:ext uri="{FF2B5EF4-FFF2-40B4-BE49-F238E27FC236}">
                <a16:creationId xmlns:a16="http://schemas.microsoft.com/office/drawing/2014/main" id="{09E1B6C1-22BE-4480-BBF9-F3FA26A483BE}"/>
              </a:ext>
            </a:extLst>
          </p:cNvPr>
          <p:cNvSpPr>
            <a:spLocks noGrp="1"/>
          </p:cNvSpPr>
          <p:nvPr>
            <p:ph type="pic" sz="quarter" idx="13"/>
          </p:nvPr>
        </p:nvSpPr>
        <p:spPr bwMode="ltGray">
          <a:xfrm>
            <a:off x="342900" y="1371600"/>
            <a:ext cx="3657600" cy="1839714"/>
          </a:xfrm>
          <a:solidFill>
            <a:srgbClr val="D3EAF5"/>
          </a:solidFill>
          <a:effectLst/>
        </p:spPr>
        <p:txBody>
          <a:bodyPr tIns="731520">
            <a:noAutofit/>
          </a:bodyPr>
          <a:lstStyle>
            <a:lvl1pPr marL="0" indent="0" algn="ctr">
              <a:buNone/>
              <a:defRPr sz="1800"/>
            </a:lvl1pPr>
          </a:lstStyle>
          <a:p>
            <a:endParaRPr/>
          </a:p>
        </p:txBody>
      </p:sp>
      <p:sp>
        <p:nvSpPr>
          <p:cNvPr id="10" name="Text Placeholder 6">
            <a:extLst>
              <a:ext uri="{FF2B5EF4-FFF2-40B4-BE49-F238E27FC236}">
                <a16:creationId xmlns:a16="http://schemas.microsoft.com/office/drawing/2014/main" id="{2BDC3E77-3277-4BC1-AFE1-3816795DF1C4}"/>
              </a:ext>
            </a:extLst>
          </p:cNvPr>
          <p:cNvSpPr>
            <a:spLocks noGrp="1"/>
          </p:cNvSpPr>
          <p:nvPr>
            <p:ph type="body" sz="quarter" idx="15" hasCustomPrompt="1"/>
          </p:nvPr>
        </p:nvSpPr>
        <p:spPr>
          <a:xfrm>
            <a:off x="342900" y="3861023"/>
            <a:ext cx="3657600" cy="402336"/>
          </a:xfrm>
        </p:spPr>
        <p:txBody>
          <a:bodyPr>
            <a:noAutofit/>
          </a:bodyPr>
          <a:lstStyle>
            <a:lvl1pPr marL="0" indent="0">
              <a:spcBef>
                <a:spcPts val="0"/>
              </a:spcBef>
              <a:buNone/>
              <a:defRPr sz="20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4" name="Text Placeholder 3">
            <a:extLst>
              <a:ext uri="{FF2B5EF4-FFF2-40B4-BE49-F238E27FC236}">
                <a16:creationId xmlns:a16="http://schemas.microsoft.com/office/drawing/2014/main" id="{34222D49-A108-42DE-B5A6-6A9525854DEA}"/>
              </a:ext>
            </a:extLst>
          </p:cNvPr>
          <p:cNvSpPr>
            <a:spLocks noGrp="1"/>
          </p:cNvSpPr>
          <p:nvPr>
            <p:ph type="body" sz="quarter" idx="16"/>
          </p:nvPr>
        </p:nvSpPr>
        <p:spPr>
          <a:xfrm>
            <a:off x="342900" y="4263359"/>
            <a:ext cx="3657600" cy="2251741"/>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5" name="Date Placeholder 4">
            <a:extLst>
              <a:ext uri="{FF2B5EF4-FFF2-40B4-BE49-F238E27FC236}">
                <a16:creationId xmlns:a16="http://schemas.microsoft.com/office/drawing/2014/main" id="{1E616162-8ECC-419C-AA03-B7986F0A51C2}"/>
              </a:ext>
            </a:extLst>
          </p:cNvPr>
          <p:cNvSpPr>
            <a:spLocks noGrp="1"/>
          </p:cNvSpPr>
          <p:nvPr>
            <p:ph type="dt" sz="half" idx="19"/>
          </p:nvPr>
        </p:nvSpPr>
        <p:spPr/>
        <p:txBody>
          <a:bodyPr/>
          <a:lstStyle/>
          <a:p>
            <a:endParaRPr/>
          </a:p>
        </p:txBody>
      </p:sp>
      <p:sp>
        <p:nvSpPr>
          <p:cNvPr id="6" name="Footer Placeholder 5">
            <a:extLst>
              <a:ext uri="{FF2B5EF4-FFF2-40B4-BE49-F238E27FC236}">
                <a16:creationId xmlns:a16="http://schemas.microsoft.com/office/drawing/2014/main" id="{F27F3AA2-07FB-4C18-92EB-9868A1198DEF}"/>
              </a:ext>
            </a:extLst>
          </p:cNvPr>
          <p:cNvSpPr>
            <a:spLocks noGrp="1"/>
          </p:cNvSpPr>
          <p:nvPr>
            <p:ph type="ftr" sz="quarter" idx="20"/>
          </p:nvPr>
        </p:nvSpPr>
        <p:spPr/>
        <p:txBody>
          <a:bodyPr/>
          <a:lstStyle/>
          <a:p>
            <a:endParaRPr/>
          </a:p>
        </p:txBody>
      </p:sp>
      <p:sp>
        <p:nvSpPr>
          <p:cNvPr id="15" name="Slide Number Placeholder 14">
            <a:extLst>
              <a:ext uri="{FF2B5EF4-FFF2-40B4-BE49-F238E27FC236}">
                <a16:creationId xmlns:a16="http://schemas.microsoft.com/office/drawing/2014/main" id="{7FA29987-022F-41BE-8AAF-CB3E94F63508}"/>
              </a:ext>
            </a:extLst>
          </p:cNvPr>
          <p:cNvSpPr>
            <a:spLocks noGrp="1"/>
          </p:cNvSpPr>
          <p:nvPr>
            <p:ph type="sldNum" sz="quarter" idx="21"/>
          </p:nvPr>
        </p:nvSpPr>
        <p:spPr/>
        <p:txBody>
          <a:bodyPr/>
          <a:lstStyle/>
          <a:p>
            <a:fld id="{860E0CF8-2674-4D97-8AFA-E2034D9E9C8A}" type="slidenum">
              <a:rPr/>
              <a:pPr/>
              <a:t>‹#›</a:t>
            </a:fld>
            <a:endParaRPr/>
          </a:p>
        </p:txBody>
      </p:sp>
      <p:sp>
        <p:nvSpPr>
          <p:cNvPr id="13" name="Picture Placeholder 6">
            <a:extLst>
              <a:ext uri="{FF2B5EF4-FFF2-40B4-BE49-F238E27FC236}">
                <a16:creationId xmlns:a16="http://schemas.microsoft.com/office/drawing/2014/main" id="{044A7D95-9C93-49CA-A2CF-D1ED8025C02B}"/>
              </a:ext>
            </a:extLst>
          </p:cNvPr>
          <p:cNvSpPr>
            <a:spLocks noGrp="1"/>
          </p:cNvSpPr>
          <p:nvPr>
            <p:ph type="pic" sz="quarter" idx="22"/>
          </p:nvPr>
        </p:nvSpPr>
        <p:spPr bwMode="ltGray">
          <a:xfrm>
            <a:off x="4267200" y="1371600"/>
            <a:ext cx="3657600" cy="1839714"/>
          </a:xfrm>
          <a:solidFill>
            <a:srgbClr val="D3EAF5"/>
          </a:solidFill>
          <a:effectLst/>
        </p:spPr>
        <p:txBody>
          <a:bodyPr tIns="731520">
            <a:noAutofit/>
          </a:bodyPr>
          <a:lstStyle>
            <a:lvl1pPr marL="0" indent="0" algn="ctr">
              <a:buNone/>
              <a:defRPr sz="1800"/>
            </a:lvl1pPr>
          </a:lstStyle>
          <a:p>
            <a:endParaRPr/>
          </a:p>
        </p:txBody>
      </p:sp>
      <p:sp>
        <p:nvSpPr>
          <p:cNvPr id="14" name="Text Placeholder 6">
            <a:extLst>
              <a:ext uri="{FF2B5EF4-FFF2-40B4-BE49-F238E27FC236}">
                <a16:creationId xmlns:a16="http://schemas.microsoft.com/office/drawing/2014/main" id="{88CA4312-B4CF-4551-B3C5-4E3131EAE30E}"/>
              </a:ext>
            </a:extLst>
          </p:cNvPr>
          <p:cNvSpPr>
            <a:spLocks noGrp="1"/>
          </p:cNvSpPr>
          <p:nvPr>
            <p:ph type="body" sz="quarter" idx="23" hasCustomPrompt="1"/>
          </p:nvPr>
        </p:nvSpPr>
        <p:spPr>
          <a:xfrm>
            <a:off x="4267200" y="3861023"/>
            <a:ext cx="3657600" cy="402336"/>
          </a:xfrm>
        </p:spPr>
        <p:txBody>
          <a:bodyPr>
            <a:noAutofit/>
          </a:bodyPr>
          <a:lstStyle>
            <a:lvl1pPr marL="0" indent="0">
              <a:spcBef>
                <a:spcPts val="0"/>
              </a:spcBef>
              <a:buNone/>
              <a:defRPr sz="20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6" name="Text Placeholder 3">
            <a:extLst>
              <a:ext uri="{FF2B5EF4-FFF2-40B4-BE49-F238E27FC236}">
                <a16:creationId xmlns:a16="http://schemas.microsoft.com/office/drawing/2014/main" id="{E4981BE6-FD58-41DC-97A7-43D49E74CADE}"/>
              </a:ext>
            </a:extLst>
          </p:cNvPr>
          <p:cNvSpPr>
            <a:spLocks noGrp="1"/>
          </p:cNvSpPr>
          <p:nvPr>
            <p:ph type="body" sz="quarter" idx="24"/>
          </p:nvPr>
        </p:nvSpPr>
        <p:spPr>
          <a:xfrm>
            <a:off x="4267200" y="4263359"/>
            <a:ext cx="3657600" cy="2251741"/>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17" name="Picture Placeholder 6">
            <a:extLst>
              <a:ext uri="{FF2B5EF4-FFF2-40B4-BE49-F238E27FC236}">
                <a16:creationId xmlns:a16="http://schemas.microsoft.com/office/drawing/2014/main" id="{9267A1AD-DDF8-4AB3-AD8B-41C8F490930F}"/>
              </a:ext>
            </a:extLst>
          </p:cNvPr>
          <p:cNvSpPr>
            <a:spLocks noGrp="1"/>
          </p:cNvSpPr>
          <p:nvPr>
            <p:ph type="pic" sz="quarter" idx="25"/>
          </p:nvPr>
        </p:nvSpPr>
        <p:spPr bwMode="ltGray">
          <a:xfrm>
            <a:off x="8191499" y="1371600"/>
            <a:ext cx="3657600" cy="1834619"/>
          </a:xfrm>
          <a:solidFill>
            <a:srgbClr val="D3EAF5"/>
          </a:solidFill>
          <a:effectLst/>
        </p:spPr>
        <p:txBody>
          <a:bodyPr tIns="731520">
            <a:noAutofit/>
          </a:bodyPr>
          <a:lstStyle>
            <a:lvl1pPr marL="0" indent="0" algn="ctr">
              <a:buNone/>
              <a:defRPr sz="1800"/>
            </a:lvl1pPr>
          </a:lstStyle>
          <a:p>
            <a:endParaRPr/>
          </a:p>
        </p:txBody>
      </p:sp>
      <p:sp>
        <p:nvSpPr>
          <p:cNvPr id="18" name="Text Placeholder 6">
            <a:extLst>
              <a:ext uri="{FF2B5EF4-FFF2-40B4-BE49-F238E27FC236}">
                <a16:creationId xmlns:a16="http://schemas.microsoft.com/office/drawing/2014/main" id="{14AF0E96-0728-411B-90C6-BB96C490CB72}"/>
              </a:ext>
            </a:extLst>
          </p:cNvPr>
          <p:cNvSpPr>
            <a:spLocks noGrp="1"/>
          </p:cNvSpPr>
          <p:nvPr>
            <p:ph type="body" sz="quarter" idx="26" hasCustomPrompt="1"/>
          </p:nvPr>
        </p:nvSpPr>
        <p:spPr>
          <a:xfrm>
            <a:off x="8191499" y="3861023"/>
            <a:ext cx="3657600" cy="402336"/>
          </a:xfrm>
        </p:spPr>
        <p:txBody>
          <a:bodyPr>
            <a:noAutofit/>
          </a:bodyPr>
          <a:lstStyle>
            <a:lvl1pPr marL="0" indent="0">
              <a:spcBef>
                <a:spcPts val="0"/>
              </a:spcBef>
              <a:buNone/>
              <a:defRPr sz="20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9" name="Text Placeholder 3">
            <a:extLst>
              <a:ext uri="{FF2B5EF4-FFF2-40B4-BE49-F238E27FC236}">
                <a16:creationId xmlns:a16="http://schemas.microsoft.com/office/drawing/2014/main" id="{8387B914-0E27-47A5-A8F8-EF9D5C940893}"/>
              </a:ext>
            </a:extLst>
          </p:cNvPr>
          <p:cNvSpPr>
            <a:spLocks noGrp="1"/>
          </p:cNvSpPr>
          <p:nvPr>
            <p:ph type="body" sz="quarter" idx="27"/>
          </p:nvPr>
        </p:nvSpPr>
        <p:spPr>
          <a:xfrm>
            <a:off x="8191499" y="4263359"/>
            <a:ext cx="3657600" cy="2251741"/>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24" name="Text Placeholder 6">
            <a:extLst>
              <a:ext uri="{FF2B5EF4-FFF2-40B4-BE49-F238E27FC236}">
                <a16:creationId xmlns:a16="http://schemas.microsoft.com/office/drawing/2014/main" id="{73579366-8759-4E8E-832A-73C8CC17E88D}"/>
              </a:ext>
            </a:extLst>
          </p:cNvPr>
          <p:cNvSpPr>
            <a:spLocks noGrp="1"/>
          </p:cNvSpPr>
          <p:nvPr>
            <p:ph type="body" sz="quarter" idx="29" hasCustomPrompt="1"/>
          </p:nvPr>
        </p:nvSpPr>
        <p:spPr>
          <a:xfrm>
            <a:off x="342899" y="3378200"/>
            <a:ext cx="3657599" cy="477090"/>
          </a:xfrm>
        </p:spPr>
        <p:txBody>
          <a:bodyPr>
            <a:noAutofit/>
          </a:bodyPr>
          <a:lstStyle>
            <a:lvl1pPr marL="0" indent="0">
              <a:spcBef>
                <a:spcPts val="0"/>
              </a:spcBef>
              <a:buNone/>
              <a:defRPr sz="2800" b="1">
                <a:solidFill>
                  <a:schemeClr val="accent1"/>
                </a:solidFill>
              </a:defRPr>
            </a:lvl1pPr>
            <a:lvl2pPr marL="0" indent="0">
              <a:spcBef>
                <a:spcPts val="0"/>
              </a:spcBef>
              <a:buNone/>
              <a:defRPr sz="2800" b="1">
                <a:solidFill>
                  <a:schemeClr val="tx2"/>
                </a:solidFill>
              </a:defRPr>
            </a:lvl2pPr>
            <a:lvl3pPr marL="0" indent="0">
              <a:spcBef>
                <a:spcPts val="0"/>
              </a:spcBef>
              <a:buNone/>
              <a:defRPr sz="2800" b="1">
                <a:solidFill>
                  <a:schemeClr val="tx2"/>
                </a:solidFill>
              </a:defRPr>
            </a:lvl3pPr>
            <a:lvl4pPr marL="0" indent="0">
              <a:spcBef>
                <a:spcPts val="0"/>
              </a:spcBef>
              <a:buNone/>
              <a:defRPr sz="2800" b="1">
                <a:solidFill>
                  <a:schemeClr val="tx2"/>
                </a:solidFill>
              </a:defRPr>
            </a:lvl4pPr>
            <a:lvl5pPr marL="0" indent="0">
              <a:spcBef>
                <a:spcPts val="0"/>
              </a:spcBef>
              <a:buNone/>
              <a:defRPr sz="2800" b="1">
                <a:solidFill>
                  <a:schemeClr val="tx2"/>
                </a:solidFill>
              </a:defRPr>
            </a:lvl5pPr>
            <a:lvl6pPr marL="0" indent="0">
              <a:spcBef>
                <a:spcPts val="0"/>
              </a:spcBef>
              <a:buNone/>
              <a:defRPr sz="2800" b="1">
                <a:solidFill>
                  <a:schemeClr val="tx2"/>
                </a:solidFill>
              </a:defRPr>
            </a:lvl6pPr>
            <a:lvl7pPr marL="0" indent="0">
              <a:spcBef>
                <a:spcPts val="0"/>
              </a:spcBef>
              <a:buNone/>
              <a:defRPr sz="2800" b="1">
                <a:solidFill>
                  <a:schemeClr val="tx2"/>
                </a:solidFill>
              </a:defRPr>
            </a:lvl7pPr>
            <a:lvl8pPr marL="0" indent="0">
              <a:spcBef>
                <a:spcPts val="0"/>
              </a:spcBef>
              <a:buNone/>
              <a:defRPr sz="2800" b="1">
                <a:solidFill>
                  <a:schemeClr val="tx2"/>
                </a:solidFill>
              </a:defRPr>
            </a:lvl8pPr>
            <a:lvl9pPr marL="0" indent="0">
              <a:spcBef>
                <a:spcPts val="0"/>
              </a:spcBef>
              <a:buNone/>
              <a:defRPr sz="2800" b="1">
                <a:solidFill>
                  <a:schemeClr val="tx2"/>
                </a:solidFill>
              </a:defRPr>
            </a:lvl9pPr>
          </a:lstStyle>
          <a:p>
            <a:pPr lvl="0"/>
            <a:r>
              <a:t>Model</a:t>
            </a:r>
          </a:p>
        </p:txBody>
      </p:sp>
      <p:sp>
        <p:nvSpPr>
          <p:cNvPr id="25" name="Text Placeholder 6">
            <a:extLst>
              <a:ext uri="{FF2B5EF4-FFF2-40B4-BE49-F238E27FC236}">
                <a16:creationId xmlns:a16="http://schemas.microsoft.com/office/drawing/2014/main" id="{FA2C6EB2-C91B-406E-9D71-0321B4E6C292}"/>
              </a:ext>
            </a:extLst>
          </p:cNvPr>
          <p:cNvSpPr>
            <a:spLocks noGrp="1"/>
          </p:cNvSpPr>
          <p:nvPr>
            <p:ph type="body" sz="quarter" idx="30" hasCustomPrompt="1"/>
          </p:nvPr>
        </p:nvSpPr>
        <p:spPr>
          <a:xfrm>
            <a:off x="4267201" y="3378200"/>
            <a:ext cx="3657599" cy="477090"/>
          </a:xfrm>
        </p:spPr>
        <p:txBody>
          <a:bodyPr>
            <a:noAutofit/>
          </a:bodyPr>
          <a:lstStyle>
            <a:lvl1pPr marL="0" indent="0">
              <a:spcBef>
                <a:spcPts val="0"/>
              </a:spcBef>
              <a:buNone/>
              <a:defRPr sz="2800" b="1">
                <a:solidFill>
                  <a:schemeClr val="tx2"/>
                </a:solidFill>
              </a:defRPr>
            </a:lvl1pPr>
            <a:lvl2pPr marL="0" indent="0">
              <a:spcBef>
                <a:spcPts val="0"/>
              </a:spcBef>
              <a:buNone/>
              <a:defRPr sz="2800" b="1">
                <a:solidFill>
                  <a:schemeClr val="tx2"/>
                </a:solidFill>
              </a:defRPr>
            </a:lvl2pPr>
            <a:lvl3pPr marL="0" indent="0">
              <a:spcBef>
                <a:spcPts val="0"/>
              </a:spcBef>
              <a:buNone/>
              <a:defRPr sz="2800" b="1">
                <a:solidFill>
                  <a:schemeClr val="tx2"/>
                </a:solidFill>
              </a:defRPr>
            </a:lvl3pPr>
            <a:lvl4pPr marL="0" indent="0">
              <a:spcBef>
                <a:spcPts val="0"/>
              </a:spcBef>
              <a:buNone/>
              <a:defRPr sz="2800" b="1">
                <a:solidFill>
                  <a:schemeClr val="tx2"/>
                </a:solidFill>
              </a:defRPr>
            </a:lvl4pPr>
            <a:lvl5pPr marL="0" indent="0">
              <a:spcBef>
                <a:spcPts val="0"/>
              </a:spcBef>
              <a:buNone/>
              <a:defRPr sz="2800" b="1">
                <a:solidFill>
                  <a:schemeClr val="tx2"/>
                </a:solidFill>
              </a:defRPr>
            </a:lvl5pPr>
            <a:lvl6pPr marL="0" indent="0">
              <a:spcBef>
                <a:spcPts val="0"/>
              </a:spcBef>
              <a:buNone/>
              <a:defRPr sz="2800" b="1">
                <a:solidFill>
                  <a:schemeClr val="tx2"/>
                </a:solidFill>
              </a:defRPr>
            </a:lvl6pPr>
            <a:lvl7pPr marL="0" indent="0">
              <a:spcBef>
                <a:spcPts val="0"/>
              </a:spcBef>
              <a:buNone/>
              <a:defRPr sz="2800" b="1">
                <a:solidFill>
                  <a:schemeClr val="tx2"/>
                </a:solidFill>
              </a:defRPr>
            </a:lvl7pPr>
            <a:lvl8pPr marL="0" indent="0">
              <a:spcBef>
                <a:spcPts val="0"/>
              </a:spcBef>
              <a:buNone/>
              <a:defRPr sz="2800" b="1">
                <a:solidFill>
                  <a:schemeClr val="tx2"/>
                </a:solidFill>
              </a:defRPr>
            </a:lvl8pPr>
            <a:lvl9pPr marL="0" indent="0">
              <a:spcBef>
                <a:spcPts val="0"/>
              </a:spcBef>
              <a:buNone/>
              <a:defRPr sz="2800" b="1">
                <a:solidFill>
                  <a:schemeClr val="tx2"/>
                </a:solidFill>
              </a:defRPr>
            </a:lvl9pPr>
          </a:lstStyle>
          <a:p>
            <a:pPr lvl="0"/>
            <a:r>
              <a:t>Model</a:t>
            </a:r>
          </a:p>
        </p:txBody>
      </p:sp>
      <p:sp>
        <p:nvSpPr>
          <p:cNvPr id="26" name="Text Placeholder 6">
            <a:extLst>
              <a:ext uri="{FF2B5EF4-FFF2-40B4-BE49-F238E27FC236}">
                <a16:creationId xmlns:a16="http://schemas.microsoft.com/office/drawing/2014/main" id="{F5494995-FF19-4934-A259-D37132D054D3}"/>
              </a:ext>
            </a:extLst>
          </p:cNvPr>
          <p:cNvSpPr>
            <a:spLocks noGrp="1"/>
          </p:cNvSpPr>
          <p:nvPr>
            <p:ph type="body" sz="quarter" idx="31" hasCustomPrompt="1"/>
          </p:nvPr>
        </p:nvSpPr>
        <p:spPr>
          <a:xfrm>
            <a:off x="8191501" y="3378200"/>
            <a:ext cx="3657599" cy="477090"/>
          </a:xfrm>
        </p:spPr>
        <p:txBody>
          <a:bodyPr>
            <a:noAutofit/>
          </a:bodyPr>
          <a:lstStyle>
            <a:lvl1pPr marL="0" indent="0">
              <a:spcBef>
                <a:spcPts val="0"/>
              </a:spcBef>
              <a:buNone/>
              <a:defRPr sz="2800" b="1">
                <a:solidFill>
                  <a:schemeClr val="accent2"/>
                </a:solidFill>
              </a:defRPr>
            </a:lvl1pPr>
            <a:lvl2pPr marL="0" indent="0">
              <a:spcBef>
                <a:spcPts val="0"/>
              </a:spcBef>
              <a:buNone/>
              <a:defRPr sz="2800" b="1">
                <a:solidFill>
                  <a:schemeClr val="tx2"/>
                </a:solidFill>
              </a:defRPr>
            </a:lvl2pPr>
            <a:lvl3pPr marL="0" indent="0">
              <a:spcBef>
                <a:spcPts val="0"/>
              </a:spcBef>
              <a:buNone/>
              <a:defRPr sz="2800" b="1">
                <a:solidFill>
                  <a:schemeClr val="tx2"/>
                </a:solidFill>
              </a:defRPr>
            </a:lvl3pPr>
            <a:lvl4pPr marL="0" indent="0">
              <a:spcBef>
                <a:spcPts val="0"/>
              </a:spcBef>
              <a:buNone/>
              <a:defRPr sz="2800" b="1">
                <a:solidFill>
                  <a:schemeClr val="tx2"/>
                </a:solidFill>
              </a:defRPr>
            </a:lvl4pPr>
            <a:lvl5pPr marL="0" indent="0">
              <a:spcBef>
                <a:spcPts val="0"/>
              </a:spcBef>
              <a:buNone/>
              <a:defRPr sz="2800" b="1">
                <a:solidFill>
                  <a:schemeClr val="tx2"/>
                </a:solidFill>
              </a:defRPr>
            </a:lvl5pPr>
            <a:lvl6pPr marL="0" indent="0">
              <a:spcBef>
                <a:spcPts val="0"/>
              </a:spcBef>
              <a:buNone/>
              <a:defRPr sz="2800" b="1">
                <a:solidFill>
                  <a:schemeClr val="tx2"/>
                </a:solidFill>
              </a:defRPr>
            </a:lvl6pPr>
            <a:lvl7pPr marL="0" indent="0">
              <a:spcBef>
                <a:spcPts val="0"/>
              </a:spcBef>
              <a:buNone/>
              <a:defRPr sz="2800" b="1">
                <a:solidFill>
                  <a:schemeClr val="tx2"/>
                </a:solidFill>
              </a:defRPr>
            </a:lvl7pPr>
            <a:lvl8pPr marL="0" indent="0">
              <a:spcBef>
                <a:spcPts val="0"/>
              </a:spcBef>
              <a:buNone/>
              <a:defRPr sz="2800" b="1">
                <a:solidFill>
                  <a:schemeClr val="tx2"/>
                </a:solidFill>
              </a:defRPr>
            </a:lvl8pPr>
            <a:lvl9pPr marL="0" indent="0">
              <a:spcBef>
                <a:spcPts val="0"/>
              </a:spcBef>
              <a:buNone/>
              <a:defRPr sz="2800" b="1">
                <a:solidFill>
                  <a:schemeClr val="tx2"/>
                </a:solidFill>
              </a:defRPr>
            </a:lvl9pPr>
          </a:lstStyle>
          <a:p>
            <a:pPr lvl="0"/>
            <a:r>
              <a:t>Model</a:t>
            </a:r>
          </a:p>
        </p:txBody>
      </p:sp>
    </p:spTree>
    <p:extLst>
      <p:ext uri="{BB962C8B-B14F-4D97-AF65-F5344CB8AC3E}">
        <p14:creationId xmlns:p14="http://schemas.microsoft.com/office/powerpoint/2010/main" val="174729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Text">
    <p:spTree>
      <p:nvGrpSpPr>
        <p:cNvPr id="1" name=""/>
        <p:cNvGrpSpPr/>
        <p:nvPr/>
      </p:nvGrpSpPr>
      <p:grpSpPr>
        <a:xfrm>
          <a:off x="0" y="0"/>
          <a:ext cx="0" cy="0"/>
          <a:chOff x="0" y="0"/>
          <a:chExt cx="0" cy="0"/>
        </a:xfrm>
      </p:grpSpPr>
      <p:sp>
        <p:nvSpPr>
          <p:cNvPr id="20" name="Picture Placeholder 6">
            <a:extLst>
              <a:ext uri="{FF2B5EF4-FFF2-40B4-BE49-F238E27FC236}">
                <a16:creationId xmlns:a16="http://schemas.microsoft.com/office/drawing/2014/main" id="{E6A15351-0E0C-40C4-8C10-8A8ACC814FA4}"/>
              </a:ext>
            </a:extLst>
          </p:cNvPr>
          <p:cNvSpPr>
            <a:spLocks noGrp="1"/>
          </p:cNvSpPr>
          <p:nvPr>
            <p:ph type="pic" sz="quarter" idx="28"/>
          </p:nvPr>
        </p:nvSpPr>
        <p:spPr bwMode="ltGray">
          <a:xfrm>
            <a:off x="0" y="1371600"/>
            <a:ext cx="4059936" cy="20574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2" name="Title 1">
            <a:extLst>
              <a:ext uri="{FF2B5EF4-FFF2-40B4-BE49-F238E27FC236}">
                <a16:creationId xmlns:a16="http://schemas.microsoft.com/office/drawing/2014/main" id="{5959E17E-FA09-404D-847C-29494A9F723F}"/>
              </a:ext>
            </a:extLst>
          </p:cNvPr>
          <p:cNvSpPr>
            <a:spLocks noGrp="1"/>
          </p:cNvSpPr>
          <p:nvPr>
            <p:ph type="title"/>
          </p:nvPr>
        </p:nvSpPr>
        <p:spPr/>
        <p:txBody>
          <a:bodyPr/>
          <a:lstStyle/>
          <a:p>
            <a:r>
              <a:t>Click to edit Master title style</a:t>
            </a:r>
          </a:p>
        </p:txBody>
      </p:sp>
      <p:sp>
        <p:nvSpPr>
          <p:cNvPr id="10" name="Text Placeholder 6">
            <a:extLst>
              <a:ext uri="{FF2B5EF4-FFF2-40B4-BE49-F238E27FC236}">
                <a16:creationId xmlns:a16="http://schemas.microsoft.com/office/drawing/2014/main" id="{2BDC3E77-3277-4BC1-AFE1-3816795DF1C4}"/>
              </a:ext>
            </a:extLst>
          </p:cNvPr>
          <p:cNvSpPr>
            <a:spLocks noGrp="1"/>
          </p:cNvSpPr>
          <p:nvPr>
            <p:ph type="body" sz="quarter" idx="15" hasCustomPrompt="1"/>
          </p:nvPr>
        </p:nvSpPr>
        <p:spPr>
          <a:xfrm>
            <a:off x="342900" y="3576224"/>
            <a:ext cx="3657600" cy="402336"/>
          </a:xfrm>
        </p:spPr>
        <p:txBody>
          <a:bodyPr anchor="t">
            <a:no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4" name="Text Placeholder 3">
            <a:extLst>
              <a:ext uri="{FF2B5EF4-FFF2-40B4-BE49-F238E27FC236}">
                <a16:creationId xmlns:a16="http://schemas.microsoft.com/office/drawing/2014/main" id="{34222D49-A108-42DE-B5A6-6A9525854DEA}"/>
              </a:ext>
            </a:extLst>
          </p:cNvPr>
          <p:cNvSpPr>
            <a:spLocks noGrp="1"/>
          </p:cNvSpPr>
          <p:nvPr>
            <p:ph type="body" sz="quarter" idx="16"/>
          </p:nvPr>
        </p:nvSpPr>
        <p:spPr>
          <a:xfrm>
            <a:off x="342900" y="4095751"/>
            <a:ext cx="3657600" cy="2419350"/>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5" name="Date Placeholder 4">
            <a:extLst>
              <a:ext uri="{FF2B5EF4-FFF2-40B4-BE49-F238E27FC236}">
                <a16:creationId xmlns:a16="http://schemas.microsoft.com/office/drawing/2014/main" id="{1E616162-8ECC-419C-AA03-B7986F0A51C2}"/>
              </a:ext>
            </a:extLst>
          </p:cNvPr>
          <p:cNvSpPr>
            <a:spLocks noGrp="1"/>
          </p:cNvSpPr>
          <p:nvPr>
            <p:ph type="dt" sz="half" idx="19"/>
          </p:nvPr>
        </p:nvSpPr>
        <p:spPr/>
        <p:txBody>
          <a:bodyPr/>
          <a:lstStyle/>
          <a:p>
            <a:endParaRPr/>
          </a:p>
        </p:txBody>
      </p:sp>
      <p:sp>
        <p:nvSpPr>
          <p:cNvPr id="6" name="Footer Placeholder 5">
            <a:extLst>
              <a:ext uri="{FF2B5EF4-FFF2-40B4-BE49-F238E27FC236}">
                <a16:creationId xmlns:a16="http://schemas.microsoft.com/office/drawing/2014/main" id="{F27F3AA2-07FB-4C18-92EB-9868A1198DEF}"/>
              </a:ext>
            </a:extLst>
          </p:cNvPr>
          <p:cNvSpPr>
            <a:spLocks noGrp="1"/>
          </p:cNvSpPr>
          <p:nvPr>
            <p:ph type="ftr" sz="quarter" idx="20"/>
          </p:nvPr>
        </p:nvSpPr>
        <p:spPr/>
        <p:txBody>
          <a:bodyPr/>
          <a:lstStyle/>
          <a:p>
            <a:endParaRPr/>
          </a:p>
        </p:txBody>
      </p:sp>
      <p:sp>
        <p:nvSpPr>
          <p:cNvPr id="15" name="Slide Number Placeholder 14">
            <a:extLst>
              <a:ext uri="{FF2B5EF4-FFF2-40B4-BE49-F238E27FC236}">
                <a16:creationId xmlns:a16="http://schemas.microsoft.com/office/drawing/2014/main" id="{7FA29987-022F-41BE-8AAF-CB3E94F63508}"/>
              </a:ext>
            </a:extLst>
          </p:cNvPr>
          <p:cNvSpPr>
            <a:spLocks noGrp="1"/>
          </p:cNvSpPr>
          <p:nvPr>
            <p:ph type="sldNum" sz="quarter" idx="21"/>
          </p:nvPr>
        </p:nvSpPr>
        <p:spPr/>
        <p:txBody>
          <a:bodyPr/>
          <a:lstStyle/>
          <a:p>
            <a:fld id="{860E0CF8-2674-4D97-8AFA-E2034D9E9C8A}" type="slidenum">
              <a:rPr/>
              <a:pPr/>
              <a:t>‹#›</a:t>
            </a:fld>
            <a:endParaRPr/>
          </a:p>
        </p:txBody>
      </p:sp>
      <p:sp>
        <p:nvSpPr>
          <p:cNvPr id="14" name="Text Placeholder 6">
            <a:extLst>
              <a:ext uri="{FF2B5EF4-FFF2-40B4-BE49-F238E27FC236}">
                <a16:creationId xmlns:a16="http://schemas.microsoft.com/office/drawing/2014/main" id="{88CA4312-B4CF-4551-B3C5-4E3131EAE30E}"/>
              </a:ext>
            </a:extLst>
          </p:cNvPr>
          <p:cNvSpPr>
            <a:spLocks noGrp="1"/>
          </p:cNvSpPr>
          <p:nvPr>
            <p:ph type="body" sz="quarter" idx="23" hasCustomPrompt="1"/>
          </p:nvPr>
        </p:nvSpPr>
        <p:spPr>
          <a:xfrm>
            <a:off x="4267200" y="3576224"/>
            <a:ext cx="3657600" cy="402336"/>
          </a:xfrm>
        </p:spPr>
        <p:txBody>
          <a:bodyPr anchor="t">
            <a:no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6" name="Text Placeholder 3">
            <a:extLst>
              <a:ext uri="{FF2B5EF4-FFF2-40B4-BE49-F238E27FC236}">
                <a16:creationId xmlns:a16="http://schemas.microsoft.com/office/drawing/2014/main" id="{E4981BE6-FD58-41DC-97A7-43D49E74CADE}"/>
              </a:ext>
            </a:extLst>
          </p:cNvPr>
          <p:cNvSpPr>
            <a:spLocks noGrp="1"/>
          </p:cNvSpPr>
          <p:nvPr>
            <p:ph type="body" sz="quarter" idx="24"/>
          </p:nvPr>
        </p:nvSpPr>
        <p:spPr>
          <a:xfrm>
            <a:off x="4267200" y="4095751"/>
            <a:ext cx="3657600" cy="2419350"/>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18" name="Text Placeholder 6">
            <a:extLst>
              <a:ext uri="{FF2B5EF4-FFF2-40B4-BE49-F238E27FC236}">
                <a16:creationId xmlns:a16="http://schemas.microsoft.com/office/drawing/2014/main" id="{14AF0E96-0728-411B-90C6-BB96C490CB72}"/>
              </a:ext>
            </a:extLst>
          </p:cNvPr>
          <p:cNvSpPr>
            <a:spLocks noGrp="1"/>
          </p:cNvSpPr>
          <p:nvPr>
            <p:ph type="body" sz="quarter" idx="26" hasCustomPrompt="1"/>
          </p:nvPr>
        </p:nvSpPr>
        <p:spPr>
          <a:xfrm>
            <a:off x="8191499" y="3576224"/>
            <a:ext cx="3657600" cy="402336"/>
          </a:xfrm>
        </p:spPr>
        <p:txBody>
          <a:bodyPr anchor="t">
            <a:no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9" name="Text Placeholder 3">
            <a:extLst>
              <a:ext uri="{FF2B5EF4-FFF2-40B4-BE49-F238E27FC236}">
                <a16:creationId xmlns:a16="http://schemas.microsoft.com/office/drawing/2014/main" id="{8387B914-0E27-47A5-A8F8-EF9D5C940893}"/>
              </a:ext>
            </a:extLst>
          </p:cNvPr>
          <p:cNvSpPr>
            <a:spLocks noGrp="1"/>
          </p:cNvSpPr>
          <p:nvPr>
            <p:ph type="body" sz="quarter" idx="27"/>
          </p:nvPr>
        </p:nvSpPr>
        <p:spPr>
          <a:xfrm>
            <a:off x="8191499" y="4095751"/>
            <a:ext cx="3657600" cy="2419350"/>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21" name="Picture Placeholder 6">
            <a:extLst>
              <a:ext uri="{FF2B5EF4-FFF2-40B4-BE49-F238E27FC236}">
                <a16:creationId xmlns:a16="http://schemas.microsoft.com/office/drawing/2014/main" id="{D131843C-A837-4528-AFB6-92567ACF2382}"/>
              </a:ext>
            </a:extLst>
          </p:cNvPr>
          <p:cNvSpPr>
            <a:spLocks noGrp="1"/>
          </p:cNvSpPr>
          <p:nvPr>
            <p:ph type="pic" sz="quarter" idx="29"/>
          </p:nvPr>
        </p:nvSpPr>
        <p:spPr bwMode="ltGray">
          <a:xfrm>
            <a:off x="4066032" y="1371600"/>
            <a:ext cx="4059936" cy="20574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22" name="Picture Placeholder 6">
            <a:extLst>
              <a:ext uri="{FF2B5EF4-FFF2-40B4-BE49-F238E27FC236}">
                <a16:creationId xmlns:a16="http://schemas.microsoft.com/office/drawing/2014/main" id="{AB34DB57-DC2E-4C76-8988-40122ABA19EB}"/>
              </a:ext>
            </a:extLst>
          </p:cNvPr>
          <p:cNvSpPr>
            <a:spLocks noGrp="1"/>
          </p:cNvSpPr>
          <p:nvPr>
            <p:ph type="pic" sz="quarter" idx="30"/>
          </p:nvPr>
        </p:nvSpPr>
        <p:spPr bwMode="ltGray">
          <a:xfrm>
            <a:off x="8132064" y="1371600"/>
            <a:ext cx="4059936" cy="20574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Tree>
    <p:extLst>
      <p:ext uri="{BB962C8B-B14F-4D97-AF65-F5344CB8AC3E}">
        <p14:creationId xmlns:p14="http://schemas.microsoft.com/office/powerpoint/2010/main" val="27966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E67E-7BD4-40A5-9339-8B1E6AD27224}"/>
              </a:ext>
            </a:extLst>
          </p:cNvPr>
          <p:cNvSpPr>
            <a:spLocks noGrp="1"/>
          </p:cNvSpPr>
          <p:nvPr>
            <p:ph type="title"/>
          </p:nvPr>
        </p:nvSpPr>
        <p:spPr>
          <a:xfrm>
            <a:off x="342900" y="304802"/>
            <a:ext cx="3676649" cy="1158874"/>
          </a:xfrm>
        </p:spPr>
        <p:txBody>
          <a:bodyPr/>
          <a:lstStyle/>
          <a:p>
            <a:r>
              <a:t>Click to edit Master title style</a:t>
            </a:r>
          </a:p>
        </p:txBody>
      </p:sp>
      <p:sp>
        <p:nvSpPr>
          <p:cNvPr id="3" name="Date Placeholder 2">
            <a:extLst>
              <a:ext uri="{FF2B5EF4-FFF2-40B4-BE49-F238E27FC236}">
                <a16:creationId xmlns:a16="http://schemas.microsoft.com/office/drawing/2014/main" id="{3F31E291-71A3-4669-8E9C-10FD3ABF7E08}"/>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9845AEE7-77BB-415A-8CCE-C4CF69F8B72E}"/>
              </a:ext>
            </a:extLst>
          </p:cNvPr>
          <p:cNvSpPr>
            <a:spLocks noGrp="1"/>
          </p:cNvSpPr>
          <p:nvPr>
            <p:ph type="ftr" sz="quarter" idx="11"/>
          </p:nvPr>
        </p:nvSpPr>
        <p:spPr>
          <a:xfrm>
            <a:off x="342900" y="6515100"/>
            <a:ext cx="3676649" cy="196926"/>
          </a:xfrm>
        </p:spPr>
        <p:txBody>
          <a:bodyPr/>
          <a:lstStyle/>
          <a:p>
            <a:endParaRPr/>
          </a:p>
        </p:txBody>
      </p:sp>
      <p:sp>
        <p:nvSpPr>
          <p:cNvPr id="5" name="Slide Number Placeholder 4">
            <a:extLst>
              <a:ext uri="{FF2B5EF4-FFF2-40B4-BE49-F238E27FC236}">
                <a16:creationId xmlns:a16="http://schemas.microsoft.com/office/drawing/2014/main" id="{DCDF1FDE-836B-4781-AA48-6CD097417314}"/>
              </a:ext>
            </a:extLst>
          </p:cNvPr>
          <p:cNvSpPr>
            <a:spLocks noGrp="1"/>
          </p:cNvSpPr>
          <p:nvPr>
            <p:ph type="sldNum" sz="quarter" idx="12"/>
          </p:nvPr>
        </p:nvSpPr>
        <p:spPr/>
        <p:txBody>
          <a:bodyPr/>
          <a:lstStyle/>
          <a:p>
            <a:fld id="{860E0CF8-2674-4D97-8AFA-E2034D9E9C8A}" type="slidenum">
              <a:rPr/>
              <a:pPr/>
              <a:t>‹#›</a:t>
            </a:fld>
            <a:endParaRPr/>
          </a:p>
        </p:txBody>
      </p:sp>
      <p:sp>
        <p:nvSpPr>
          <p:cNvPr id="11" name="Text Placeholder 8">
            <a:extLst>
              <a:ext uri="{FF2B5EF4-FFF2-40B4-BE49-F238E27FC236}">
                <a16:creationId xmlns:a16="http://schemas.microsoft.com/office/drawing/2014/main" id="{D61C9103-B08C-4CBC-891B-788A4205795E}"/>
              </a:ext>
            </a:extLst>
          </p:cNvPr>
          <p:cNvSpPr>
            <a:spLocks noGrp="1"/>
          </p:cNvSpPr>
          <p:nvPr>
            <p:ph type="body" sz="quarter" idx="14" hasCustomPrompt="1"/>
          </p:nvPr>
        </p:nvSpPr>
        <p:spPr>
          <a:xfrm>
            <a:off x="342900" y="2061028"/>
            <a:ext cx="3676650" cy="4454071"/>
          </a:xfrm>
        </p:spPr>
        <p:txBody>
          <a:bodyPr>
            <a:no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Turn bullet points on or off from the Home tab</a:t>
            </a:r>
          </a:p>
          <a:p>
            <a:pPr lvl="1"/>
            <a:r>
              <a:t>Second level</a:t>
            </a:r>
          </a:p>
        </p:txBody>
      </p:sp>
      <p:sp>
        <p:nvSpPr>
          <p:cNvPr id="12" name="Content Placeholder 8">
            <a:extLst>
              <a:ext uri="{FF2B5EF4-FFF2-40B4-BE49-F238E27FC236}">
                <a16:creationId xmlns:a16="http://schemas.microsoft.com/office/drawing/2014/main" id="{7029311C-AD68-4A44-BFA0-00BED01953EF}"/>
              </a:ext>
            </a:extLst>
          </p:cNvPr>
          <p:cNvSpPr>
            <a:spLocks noGrp="1"/>
          </p:cNvSpPr>
          <p:nvPr>
            <p:ph sz="quarter" idx="15" hasCustomPrompt="1"/>
          </p:nvPr>
        </p:nvSpPr>
        <p:spPr>
          <a:xfrm>
            <a:off x="4808220" y="342900"/>
            <a:ext cx="7040880" cy="6172200"/>
          </a:xfrm>
        </p:spPr>
        <p:txBody>
          <a:bodyPr/>
          <a:lstStyle>
            <a:lvl1pPr>
              <a:defRPr/>
            </a:lvl1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269277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ano Picture with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A41B-C914-4752-ACCC-82ADABD0C1D7}"/>
              </a:ext>
            </a:extLst>
          </p:cNvPr>
          <p:cNvSpPr>
            <a:spLocks noGrp="1"/>
          </p:cNvSpPr>
          <p:nvPr>
            <p:ph type="title"/>
          </p:nvPr>
        </p:nvSpPr>
        <p:spPr/>
        <p:txBody>
          <a:bodyPr/>
          <a:lstStyle/>
          <a:p>
            <a:r>
              <a:t>Click to edit Master title style</a:t>
            </a:r>
          </a:p>
        </p:txBody>
      </p:sp>
      <p:sp>
        <p:nvSpPr>
          <p:cNvPr id="6" name="Picture Placeholder 6">
            <a:extLst>
              <a:ext uri="{FF2B5EF4-FFF2-40B4-BE49-F238E27FC236}">
                <a16:creationId xmlns:a16="http://schemas.microsoft.com/office/drawing/2014/main" id="{5F3B8434-3E32-4C1C-B3E7-FF0098A21502}"/>
              </a:ext>
            </a:extLst>
          </p:cNvPr>
          <p:cNvSpPr>
            <a:spLocks noGrp="1"/>
          </p:cNvSpPr>
          <p:nvPr>
            <p:ph type="pic" sz="quarter" idx="13"/>
          </p:nvPr>
        </p:nvSpPr>
        <p:spPr bwMode="ltGray">
          <a:xfrm>
            <a:off x="0" y="1371600"/>
            <a:ext cx="12192000" cy="2286000"/>
          </a:xfrm>
          <a:solidFill>
            <a:srgbClr val="D3EAF5"/>
          </a:solidFill>
          <a:effectLst>
            <a:innerShdw dist="215900" dir="16200000">
              <a:srgbClr val="FFFFFF">
                <a:alpha val="50000"/>
              </a:srgbClr>
            </a:innerShdw>
          </a:effectLst>
        </p:spPr>
        <p:txBody>
          <a:bodyPr tIns="731520">
            <a:noAutofit/>
          </a:bodyPr>
          <a:lstStyle>
            <a:lvl1pPr marL="0" indent="0" algn="ctr">
              <a:buNone/>
              <a:defRPr sz="1800"/>
            </a:lvl1pPr>
          </a:lstStyle>
          <a:p>
            <a:endParaRPr/>
          </a:p>
        </p:txBody>
      </p:sp>
      <p:sp>
        <p:nvSpPr>
          <p:cNvPr id="4" name="Content Placeholder 3">
            <a:extLst>
              <a:ext uri="{FF2B5EF4-FFF2-40B4-BE49-F238E27FC236}">
                <a16:creationId xmlns:a16="http://schemas.microsoft.com/office/drawing/2014/main" id="{83EC59D0-EB36-4756-8B4F-DF5398CC3D22}"/>
              </a:ext>
            </a:extLst>
          </p:cNvPr>
          <p:cNvSpPr>
            <a:spLocks noGrp="1"/>
          </p:cNvSpPr>
          <p:nvPr>
            <p:ph sz="quarter" idx="14" hasCustomPrompt="1"/>
          </p:nvPr>
        </p:nvSpPr>
        <p:spPr>
          <a:xfrm>
            <a:off x="352342" y="3886200"/>
            <a:ext cx="5416550" cy="2628900"/>
          </a:xfrm>
        </p:spPr>
        <p:txBody>
          <a:bodyPr/>
          <a:lstStyle>
            <a:lvl1pPr>
              <a:defRPr/>
            </a:lvl1pPr>
          </a:lstStyle>
          <a:p>
            <a:pPr lvl="0"/>
            <a:r>
              <a:t>Click to add text or choose an icon below to insert other content. </a:t>
            </a:r>
          </a:p>
          <a:p>
            <a:pPr lvl="1"/>
            <a:r>
              <a:t>Second level</a:t>
            </a:r>
          </a:p>
        </p:txBody>
      </p:sp>
      <p:sp>
        <p:nvSpPr>
          <p:cNvPr id="18" name="Content Placeholder 3">
            <a:extLst>
              <a:ext uri="{FF2B5EF4-FFF2-40B4-BE49-F238E27FC236}">
                <a16:creationId xmlns:a16="http://schemas.microsoft.com/office/drawing/2014/main" id="{D7FDA16E-7778-415F-B507-AB94B2411FE3}"/>
              </a:ext>
            </a:extLst>
          </p:cNvPr>
          <p:cNvSpPr>
            <a:spLocks noGrp="1"/>
          </p:cNvSpPr>
          <p:nvPr>
            <p:ph sz="quarter" idx="15" hasCustomPrompt="1"/>
          </p:nvPr>
        </p:nvSpPr>
        <p:spPr>
          <a:xfrm>
            <a:off x="6432550" y="3886200"/>
            <a:ext cx="5416550" cy="2628900"/>
          </a:xfrm>
        </p:spPr>
        <p:txBody>
          <a:bodyPr/>
          <a:lstStyle>
            <a:lvl1pPr>
              <a:defRPr/>
            </a:lvl1pPr>
          </a:lstStyle>
          <a:p>
            <a:pPr lvl="0"/>
            <a:r>
              <a:t>Click to add text or choose an icon below to insert other content.</a:t>
            </a:r>
          </a:p>
          <a:p>
            <a:pPr lvl="1"/>
            <a:r>
              <a:t>Second level</a:t>
            </a:r>
          </a:p>
        </p:txBody>
      </p:sp>
    </p:spTree>
    <p:extLst>
      <p:ext uri="{BB962C8B-B14F-4D97-AF65-F5344CB8AC3E}">
        <p14:creationId xmlns:p14="http://schemas.microsoft.com/office/powerpoint/2010/main" val="47822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Left Thin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E413-0445-4B92-A78F-4B3C123E03EC}"/>
              </a:ext>
            </a:extLst>
          </p:cNvPr>
          <p:cNvSpPr>
            <a:spLocks noGrp="1"/>
          </p:cNvSpPr>
          <p:nvPr>
            <p:ph type="title"/>
          </p:nvPr>
        </p:nvSpPr>
        <p:spPr>
          <a:xfrm>
            <a:off x="352343" y="201168"/>
            <a:ext cx="9144000" cy="776767"/>
          </a:xfrm>
        </p:spPr>
        <p:txBody>
          <a:bodyPr/>
          <a:lstStyle/>
          <a:p>
            <a:r>
              <a:t>Click to edit Master title style</a:t>
            </a:r>
          </a:p>
        </p:txBody>
      </p:sp>
      <p:sp>
        <p:nvSpPr>
          <p:cNvPr id="3" name="Date Placeholder 2">
            <a:extLst>
              <a:ext uri="{FF2B5EF4-FFF2-40B4-BE49-F238E27FC236}">
                <a16:creationId xmlns:a16="http://schemas.microsoft.com/office/drawing/2014/main" id="{4D099A70-F857-4EF2-884A-85F39163A0F6}"/>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A6FA41A7-CC44-4AA3-AAAB-1AD7A0EEA142}"/>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81D43F38-6332-425D-9914-FA3631CD1E33}"/>
              </a:ext>
            </a:extLst>
          </p:cNvPr>
          <p:cNvSpPr>
            <a:spLocks noGrp="1"/>
          </p:cNvSpPr>
          <p:nvPr>
            <p:ph type="sldNum" sz="quarter" idx="12"/>
          </p:nvPr>
        </p:nvSpPr>
        <p:spPr/>
        <p:txBody>
          <a:bodyPr/>
          <a:lstStyle/>
          <a:p>
            <a:fld id="{860E0CF8-2674-4D97-8AFA-E2034D9E9C8A}" type="slidenum">
              <a:rPr/>
              <a:pPr/>
              <a:t>‹#›</a:t>
            </a:fld>
            <a:endParaRPr/>
          </a:p>
        </p:txBody>
      </p:sp>
      <p:sp>
        <p:nvSpPr>
          <p:cNvPr id="11" name="Content Placeholder 10">
            <a:extLst>
              <a:ext uri="{FF2B5EF4-FFF2-40B4-BE49-F238E27FC236}">
                <a16:creationId xmlns:a16="http://schemas.microsoft.com/office/drawing/2014/main" id="{F86278E5-03FC-45D0-ABBF-991EF05D3A4B}"/>
              </a:ext>
            </a:extLst>
          </p:cNvPr>
          <p:cNvSpPr>
            <a:spLocks noGrp="1"/>
          </p:cNvSpPr>
          <p:nvPr>
            <p:ph sz="quarter" idx="13" hasCustomPrompt="1"/>
          </p:nvPr>
        </p:nvSpPr>
        <p:spPr>
          <a:xfrm>
            <a:off x="342900" y="1371600"/>
            <a:ext cx="9144000" cy="5143500"/>
          </a:xfrm>
        </p:spPr>
        <p:txBody>
          <a:bodyPr/>
          <a:lstStyle>
            <a:lvl1pPr>
              <a:defRPr/>
            </a:lvl1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29996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Short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FCE5-E673-42FE-B226-9921E1526AF3}"/>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4D6976F2-F86C-4805-A8D5-1CD1AEBD7BCD}"/>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E91CDB27-E147-4528-8491-D309A901F253}"/>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AC75A12C-EAAB-41DA-9E76-8FB3141A24DD}"/>
              </a:ext>
            </a:extLst>
          </p:cNvPr>
          <p:cNvSpPr>
            <a:spLocks noGrp="1"/>
          </p:cNvSpPr>
          <p:nvPr>
            <p:ph type="sldNum" sz="quarter" idx="12"/>
          </p:nvPr>
        </p:nvSpPr>
        <p:spPr/>
        <p:txBody>
          <a:bodyPr/>
          <a:lstStyle/>
          <a:p>
            <a:fld id="{860E0CF8-2674-4D97-8AFA-E2034D9E9C8A}" type="slidenum">
              <a:rPr/>
              <a:pPr/>
              <a:t>‹#›</a:t>
            </a:fld>
            <a:endParaRPr/>
          </a:p>
        </p:txBody>
      </p:sp>
      <p:sp>
        <p:nvSpPr>
          <p:cNvPr id="7" name="Content Placeholder 6">
            <a:extLst>
              <a:ext uri="{FF2B5EF4-FFF2-40B4-BE49-F238E27FC236}">
                <a16:creationId xmlns:a16="http://schemas.microsoft.com/office/drawing/2014/main" id="{2D061F71-8C46-4D45-9018-CAA90E34B8C7}"/>
              </a:ext>
            </a:extLst>
          </p:cNvPr>
          <p:cNvSpPr>
            <a:spLocks noGrp="1"/>
          </p:cNvSpPr>
          <p:nvPr>
            <p:ph sz="quarter" idx="13"/>
          </p:nvPr>
        </p:nvSpPr>
        <p:spPr>
          <a:xfrm>
            <a:off x="342900" y="1371600"/>
            <a:ext cx="11506200" cy="4800600"/>
          </a:xfrm>
        </p:spPr>
        <p:txBody>
          <a:bodyPr/>
          <a:lstStyle/>
          <a:p>
            <a:pPr lvl="0"/>
            <a:r>
              <a:t>Click to edit Master text styles</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62627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Blue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0503-A7A1-41DE-B255-ED1A26822541}"/>
              </a:ext>
            </a:extLst>
          </p:cNvPr>
          <p:cNvSpPr>
            <a:spLocks noGrp="1"/>
          </p:cNvSpPr>
          <p:nvPr>
            <p:ph type="title"/>
          </p:nvPr>
        </p:nvSpPr>
        <p:spPr>
          <a:xfrm>
            <a:off x="8172450" y="304802"/>
            <a:ext cx="3676649" cy="1158874"/>
          </a:xfrm>
        </p:spPr>
        <p:txBody>
          <a:bodyPr/>
          <a:lstStyle/>
          <a:p>
            <a:r>
              <a:t>Click to edit Master title style</a:t>
            </a:r>
          </a:p>
        </p:txBody>
      </p:sp>
      <p:sp>
        <p:nvSpPr>
          <p:cNvPr id="3" name="Date Placeholder 2">
            <a:extLst>
              <a:ext uri="{FF2B5EF4-FFF2-40B4-BE49-F238E27FC236}">
                <a16:creationId xmlns:a16="http://schemas.microsoft.com/office/drawing/2014/main" id="{EE9AFE19-35DF-409E-BAF2-EF12C62EF610}"/>
              </a:ext>
            </a:extLst>
          </p:cNvPr>
          <p:cNvSpPr>
            <a:spLocks noGrp="1"/>
          </p:cNvSpPr>
          <p:nvPr>
            <p:ph type="dt" sz="half" idx="10"/>
          </p:nvPr>
        </p:nvSpPr>
        <p:spPr/>
        <p:txBody>
          <a:bodyPr/>
          <a:lstStyle/>
          <a:p>
            <a:endParaRPr/>
          </a:p>
        </p:txBody>
      </p:sp>
      <p:sp>
        <p:nvSpPr>
          <p:cNvPr id="5" name="Slide Number Placeholder 4">
            <a:extLst>
              <a:ext uri="{FF2B5EF4-FFF2-40B4-BE49-F238E27FC236}">
                <a16:creationId xmlns:a16="http://schemas.microsoft.com/office/drawing/2014/main" id="{9FFFBF16-EE14-4F1B-B8BA-235D2AF87CE7}"/>
              </a:ext>
            </a:extLst>
          </p:cNvPr>
          <p:cNvSpPr>
            <a:spLocks noGrp="1"/>
          </p:cNvSpPr>
          <p:nvPr>
            <p:ph type="sldNum" sz="quarter" idx="12"/>
          </p:nvPr>
        </p:nvSpPr>
        <p:spPr/>
        <p:txBody>
          <a:bodyPr/>
          <a:lstStyle/>
          <a:p>
            <a:fld id="{860E0CF8-2674-4D97-8AFA-E2034D9E9C8A}" type="slidenum">
              <a:rPr/>
              <a:pPr/>
              <a:t>‹#›</a:t>
            </a:fld>
            <a:endParaRPr/>
          </a:p>
        </p:txBody>
      </p:sp>
    </p:spTree>
    <p:extLst>
      <p:ext uri="{BB962C8B-B14F-4D97-AF65-F5344CB8AC3E}">
        <p14:creationId xmlns:p14="http://schemas.microsoft.com/office/powerpoint/2010/main" val="141976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F5F4-095D-4FB7-9163-D64C3A4246CD}"/>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D358FB4A-00FE-455C-86A2-0316C50107E7}"/>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6F5FC33B-4659-4EB7-8E0E-193CBFF93089}"/>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E16A24C1-5318-47BA-ABBE-D482DFD011EE}"/>
              </a:ext>
            </a:extLst>
          </p:cNvPr>
          <p:cNvSpPr>
            <a:spLocks noGrp="1"/>
          </p:cNvSpPr>
          <p:nvPr>
            <p:ph type="sldNum" sz="quarter" idx="12"/>
          </p:nvPr>
        </p:nvSpPr>
        <p:spPr/>
        <p:txBody>
          <a:bodyPr/>
          <a:lstStyle/>
          <a:p>
            <a:fld id="{860E0CF8-2674-4D97-8AFA-E2034D9E9C8A}" type="slidenum">
              <a:rPr/>
              <a:pPr/>
              <a:t>‹#›</a:t>
            </a:fld>
            <a:endParaRPr/>
          </a:p>
        </p:txBody>
      </p:sp>
      <p:sp>
        <p:nvSpPr>
          <p:cNvPr id="7" name="Content Placeholder 6">
            <a:extLst>
              <a:ext uri="{FF2B5EF4-FFF2-40B4-BE49-F238E27FC236}">
                <a16:creationId xmlns:a16="http://schemas.microsoft.com/office/drawing/2014/main" id="{7342D71E-DECE-484C-B607-6901D933C4D3}"/>
              </a:ext>
            </a:extLst>
          </p:cNvPr>
          <p:cNvSpPr>
            <a:spLocks noGrp="1"/>
          </p:cNvSpPr>
          <p:nvPr>
            <p:ph sz="quarter" idx="13" hasCustomPrompt="1"/>
          </p:nvPr>
        </p:nvSpPr>
        <p:spPr>
          <a:xfrm>
            <a:off x="342900" y="1714500"/>
            <a:ext cx="11506200" cy="4800600"/>
          </a:xfrm>
        </p:spPr>
        <p:txBody>
          <a:bodyPr/>
          <a:lstStyle>
            <a:lvl1pPr>
              <a:defRPr/>
            </a:lvl1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119187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Flexible title with logo and footer">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840E3040-414B-48B4-BA02-75BA60D6238E}"/>
              </a:ext>
            </a:extLst>
          </p:cNvPr>
          <p:cNvSpPr>
            <a:spLocks noGrp="1"/>
          </p:cNvSpPr>
          <p:nvPr>
            <p:ph type="pic" sz="quarter" idx="13"/>
          </p:nvPr>
        </p:nvSpPr>
        <p:spPr bwMode="ltGray">
          <a:xfrm>
            <a:off x="0" y="0"/>
            <a:ext cx="12192000" cy="6858000"/>
          </a:xfrm>
          <a:solidFill>
            <a:srgbClr val="D3EAF5"/>
          </a:solidFill>
        </p:spPr>
        <p:txBody>
          <a:bodyPr tIns="2286000">
            <a:noAutofit/>
          </a:bodyPr>
          <a:lstStyle>
            <a:lvl1pPr marL="0" indent="0" algn="ctr">
              <a:buNone/>
              <a:defRPr sz="2000"/>
            </a:lvl1pPr>
          </a:lstStyle>
          <a:p>
            <a:endParaRPr dirty="0"/>
          </a:p>
        </p:txBody>
      </p:sp>
      <p:sp>
        <p:nvSpPr>
          <p:cNvPr id="7" name="Rectangle 6">
            <a:extLst>
              <a:ext uri="{FF2B5EF4-FFF2-40B4-BE49-F238E27FC236}">
                <a16:creationId xmlns:a16="http://schemas.microsoft.com/office/drawing/2014/main" id="{F8CA6F16-A823-4828-8EB1-B9DB9A2B3881}"/>
              </a:ext>
            </a:extLst>
          </p:cNvPr>
          <p:cNvSpPr/>
          <p:nvPr userDrawn="1"/>
        </p:nvSpPr>
        <p:spPr>
          <a:xfrm>
            <a:off x="0" y="4800600"/>
            <a:ext cx="12192000" cy="2057400"/>
          </a:xfrm>
          <a:prstGeom prst="rect">
            <a:avLst/>
          </a:prstGeom>
          <a:gradFill>
            <a:gsLst>
              <a:gs pos="1000">
                <a:srgbClr val="FFFFFF"/>
              </a:gs>
              <a:gs pos="99000">
                <a:srgbClr val="FFFFFF">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8" name="Rectangle 7">
            <a:extLst>
              <a:ext uri="{FF2B5EF4-FFF2-40B4-BE49-F238E27FC236}">
                <a16:creationId xmlns:a16="http://schemas.microsoft.com/office/drawing/2014/main" id="{4CFCD943-A385-4AC4-9009-6E45DCC4F4C2}"/>
              </a:ext>
            </a:extLst>
          </p:cNvPr>
          <p:cNvSpPr/>
          <p:nvPr userDrawn="1"/>
        </p:nvSpPr>
        <p:spPr bwMode="white">
          <a:xfrm>
            <a:off x="0" y="4563973"/>
            <a:ext cx="12192000" cy="2366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9" name="TextBox 8">
            <a:extLst>
              <a:ext uri="{FF2B5EF4-FFF2-40B4-BE49-F238E27FC236}">
                <a16:creationId xmlns:a16="http://schemas.microsoft.com/office/drawing/2014/main" id="{84562804-B318-4D16-827E-888188CEE0EA}"/>
              </a:ext>
            </a:extLst>
          </p:cNvPr>
          <p:cNvSpPr txBox="1"/>
          <p:nvPr userDrawn="1"/>
        </p:nvSpPr>
        <p:spPr>
          <a:xfrm>
            <a:off x="12291456" y="0"/>
            <a:ext cx="1729343" cy="4668440"/>
          </a:xfrm>
          <a:prstGeom prst="rect">
            <a:avLst/>
          </a:prstGeom>
          <a:solidFill>
            <a:srgbClr val="000000">
              <a:alpha val="30000"/>
            </a:srgbClr>
          </a:solidFill>
        </p:spPr>
        <p:txBody>
          <a:bodyPr wrap="square" rtlCol="0">
            <a:noAutofit/>
          </a:bodyPr>
          <a:lstStyle/>
          <a:p>
            <a:r>
              <a:rPr lang="en-US" sz="1100" dirty="0"/>
              <a:t>To </a:t>
            </a:r>
            <a:r>
              <a:rPr lang="en-US" sz="1100" b="1" dirty="0"/>
              <a:t>Replace Picture </a:t>
            </a:r>
            <a:r>
              <a:rPr lang="en-US" sz="1100" dirty="0"/>
              <a:t>on this sample slide</a:t>
            </a:r>
          </a:p>
          <a:p>
            <a:pPr marL="114300" indent="-114300">
              <a:spcBef>
                <a:spcPts val="1200"/>
              </a:spcBef>
              <a:buFont typeface="Arial" panose="020B0604020202020204" pitchFamily="34" charset="0"/>
              <a:buChar char="•"/>
            </a:pPr>
            <a:r>
              <a:rPr lang="en-US" sz="1100" dirty="0"/>
              <a:t>Select the picture and press the </a:t>
            </a:r>
            <a:r>
              <a:rPr lang="en-US" sz="1100" b="1" dirty="0"/>
              <a:t>Delete</a:t>
            </a:r>
            <a:r>
              <a:rPr lang="en-US" sz="1100" dirty="0"/>
              <a:t> key </a:t>
            </a:r>
          </a:p>
          <a:p>
            <a:pPr marL="114300" indent="-114300">
              <a:spcBef>
                <a:spcPts val="1200"/>
              </a:spcBef>
              <a:buFont typeface="Arial" panose="020B0604020202020204" pitchFamily="34" charset="0"/>
              <a:buChar char="•"/>
            </a:pPr>
            <a:r>
              <a:rPr lang="en-US" sz="1100" dirty="0"/>
              <a:t>Click the icon and insert a new picture </a:t>
            </a:r>
            <a:endParaRPr lang="en-US" sz="1100" dirty="0" smtClean="0"/>
          </a:p>
          <a:p>
            <a:pPr marL="114300" indent="-114300">
              <a:spcBef>
                <a:spcPts val="1200"/>
              </a:spcBef>
              <a:buFont typeface="Arial" panose="020B0604020202020204" pitchFamily="34" charset="0"/>
              <a:buChar char="•"/>
            </a:pPr>
            <a:r>
              <a:rPr lang="en-US" sz="1100" dirty="0" smtClean="0"/>
              <a:t>Resize</a:t>
            </a:r>
            <a:r>
              <a:rPr lang="en-US" sz="1100" baseline="0" dirty="0" smtClean="0"/>
              <a:t> and crop as needed</a:t>
            </a:r>
          </a:p>
          <a:p>
            <a:pPr marL="114300" indent="-114300">
              <a:spcBef>
                <a:spcPts val="1200"/>
              </a:spcBef>
              <a:buFont typeface="Arial" panose="020B0604020202020204" pitchFamily="34" charset="0"/>
              <a:buChar char="•"/>
            </a:pPr>
            <a:r>
              <a:rPr lang="en-US" sz="1100" baseline="0" dirty="0" smtClean="0"/>
              <a:t>Send photo to back</a:t>
            </a:r>
          </a:p>
          <a:p>
            <a:pPr marL="114300" indent="-114300">
              <a:spcBef>
                <a:spcPts val="1200"/>
              </a:spcBef>
              <a:buFont typeface="Arial" panose="020B0604020202020204" pitchFamily="34" charset="0"/>
              <a:buChar char="•"/>
            </a:pPr>
            <a:r>
              <a:rPr lang="en-US" sz="1100" dirty="0" smtClean="0"/>
              <a:t>Click </a:t>
            </a:r>
            <a:r>
              <a:rPr lang="en-US" sz="1100" dirty="0"/>
              <a:t>the </a:t>
            </a:r>
            <a:r>
              <a:rPr lang="en-US" sz="1100" b="1" dirty="0"/>
              <a:t>Reset</a:t>
            </a:r>
            <a:r>
              <a:rPr lang="en-US" sz="1100" dirty="0"/>
              <a:t> button on the Ribbon to reapply layout formatting and layering</a:t>
            </a:r>
          </a:p>
          <a:p>
            <a:pPr>
              <a:spcBef>
                <a:spcPts val="1200"/>
              </a:spcBef>
            </a:pPr>
            <a:r>
              <a:rPr lang="en-US" sz="1100" i="1" dirty="0"/>
              <a:t>Caution! Do not use Change Picture, as this forces the placeholder to resize to the same aspect ratio as the new picture</a:t>
            </a:r>
          </a:p>
          <a:p>
            <a:pPr>
              <a:spcBef>
                <a:spcPts val="1200"/>
              </a:spcBef>
            </a:pPr>
            <a:r>
              <a:rPr lang="en-US" sz="1100" b="1" dirty="0"/>
              <a:t>Note: </a:t>
            </a:r>
            <a:r>
              <a:rPr lang="en-US" sz="1100" dirty="0"/>
              <a:t>You can delete these instructions</a:t>
            </a:r>
          </a:p>
        </p:txBody>
      </p:sp>
      <p:sp>
        <p:nvSpPr>
          <p:cNvPr id="10" name="Title 1">
            <a:extLst>
              <a:ext uri="{FF2B5EF4-FFF2-40B4-BE49-F238E27FC236}">
                <a16:creationId xmlns:a16="http://schemas.microsoft.com/office/drawing/2014/main" id="{4BD8C082-C1A0-4A6A-AE25-0CB5C1BBFD3F}"/>
              </a:ext>
            </a:extLst>
          </p:cNvPr>
          <p:cNvSpPr>
            <a:spLocks noGrp="1"/>
          </p:cNvSpPr>
          <p:nvPr>
            <p:ph type="title" hasCustomPrompt="1"/>
          </p:nvPr>
        </p:nvSpPr>
        <p:spPr>
          <a:xfrm>
            <a:off x="609600" y="4965699"/>
            <a:ext cx="6858000" cy="608108"/>
          </a:xfrm>
        </p:spPr>
        <p:txBody>
          <a:bodyPr/>
          <a:lstStyle>
            <a:lvl1pPr>
              <a:defRPr sz="4000"/>
            </a:lvl1pPr>
          </a:lstStyle>
          <a:p>
            <a:r>
              <a:rPr dirty="0"/>
              <a:t>Add Title</a:t>
            </a:r>
          </a:p>
        </p:txBody>
      </p:sp>
      <p:sp>
        <p:nvSpPr>
          <p:cNvPr id="11" name="Date Placeholder 2">
            <a:extLst>
              <a:ext uri="{FF2B5EF4-FFF2-40B4-BE49-F238E27FC236}">
                <a16:creationId xmlns:a16="http://schemas.microsoft.com/office/drawing/2014/main" id="{65267507-F00F-4A5D-9E9D-8172C7C848DE}"/>
              </a:ext>
            </a:extLst>
          </p:cNvPr>
          <p:cNvSpPr>
            <a:spLocks noGrp="1"/>
          </p:cNvSpPr>
          <p:nvPr>
            <p:ph type="dt" sz="half" idx="10"/>
          </p:nvPr>
        </p:nvSpPr>
        <p:spPr>
          <a:xfrm>
            <a:off x="609599" y="6097571"/>
            <a:ext cx="3248025" cy="259443"/>
          </a:xfrm>
        </p:spPr>
        <p:txBody>
          <a:bodyPr anchor="t"/>
          <a:lstStyle>
            <a:lvl1pPr>
              <a:defRPr sz="1200">
                <a:solidFill>
                  <a:schemeClr val="tx1">
                    <a:lumMod val="75000"/>
                    <a:lumOff val="25000"/>
                  </a:schemeClr>
                </a:solidFill>
              </a:defRPr>
            </a:lvl1pPr>
          </a:lstStyle>
          <a:p>
            <a:endParaRPr dirty="0"/>
          </a:p>
        </p:txBody>
      </p:sp>
      <p:sp>
        <p:nvSpPr>
          <p:cNvPr id="12" name="Text Placeholder 9">
            <a:extLst>
              <a:ext uri="{FF2B5EF4-FFF2-40B4-BE49-F238E27FC236}">
                <a16:creationId xmlns:a16="http://schemas.microsoft.com/office/drawing/2014/main" id="{2F1AEB5C-97FE-4B18-8B44-F287D28C66CC}"/>
              </a:ext>
            </a:extLst>
          </p:cNvPr>
          <p:cNvSpPr>
            <a:spLocks noGrp="1"/>
          </p:cNvSpPr>
          <p:nvPr>
            <p:ph type="body" sz="quarter" idx="15" hasCustomPrompt="1"/>
          </p:nvPr>
        </p:nvSpPr>
        <p:spPr>
          <a:xfrm>
            <a:off x="609600" y="5714021"/>
            <a:ext cx="6858000" cy="305780"/>
          </a:xfrm>
        </p:spPr>
        <p:txBody>
          <a:bodyPr>
            <a:noAutofit/>
          </a:bodyPr>
          <a:lstStyle>
            <a:lvl1pPr marL="0" indent="0">
              <a:spcBef>
                <a:spcPts val="0"/>
              </a:spcBef>
              <a:buNone/>
              <a:defRPr sz="1800">
                <a:solidFill>
                  <a:schemeClr val="tx1">
                    <a:lumMod val="75000"/>
                    <a:lumOff val="2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Presenter Name</a:t>
            </a:r>
          </a:p>
        </p:txBody>
      </p:sp>
      <p:sp>
        <p:nvSpPr>
          <p:cNvPr id="13" name="Rectangle 14">
            <a:extLst>
              <a:ext uri="{FF2B5EF4-FFF2-40B4-BE49-F238E27FC236}">
                <a16:creationId xmlns:a16="http://schemas.microsoft.com/office/drawing/2014/main" id="{91497B1C-D226-459B-89B8-E63B7A5E6AD1}"/>
              </a:ext>
            </a:extLst>
          </p:cNvPr>
          <p:cNvSpPr/>
          <p:nvPr userDrawn="1"/>
        </p:nvSpPr>
        <p:spPr>
          <a:xfrm>
            <a:off x="8105773" y="5045272"/>
            <a:ext cx="3743325" cy="1134887"/>
          </a:xfrm>
          <a:prstGeom prst="rect">
            <a:avLst/>
          </a:prstGeom>
        </p:spPr>
        <p:txBody>
          <a:bodyPr wrap="square" lIns="0" tIns="0" rIns="0" bIns="0" anchor="b">
            <a:noAutofit/>
          </a:bodyPr>
          <a:lstStyle/>
          <a:p>
            <a:pPr eaLnBrk="0" hangingPunct="0">
              <a:spcAft>
                <a:spcPts val="400"/>
              </a:spcAft>
            </a:pPr>
            <a:r>
              <a:rPr sz="800" b="1">
                <a:solidFill>
                  <a:schemeClr val="tx1">
                    <a:lumMod val="50000"/>
                    <a:lumOff val="50000"/>
                  </a:schemeClr>
                </a:solidFill>
                <a:ea typeface="ＭＳ Ｐゴシック" pitchFamily="1" charset="-128"/>
              </a:rPr>
              <a:t>Proprietary: </a:t>
            </a:r>
            <a:r>
              <a:rPr sz="800">
                <a:solidFill>
                  <a:schemeClr val="tx1">
                    <a:lumMod val="50000"/>
                    <a:lumOff val="50000"/>
                  </a:scheme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p>
          <a:p>
            <a:pPr eaLnBrk="0" hangingPunct="0">
              <a:spcAft>
                <a:spcPts val="400"/>
              </a:spcAft>
            </a:pPr>
            <a:r>
              <a:rPr sz="800">
                <a:solidFill>
                  <a:schemeClr val="tx1">
                    <a:lumMod val="50000"/>
                    <a:lumOff val="50000"/>
                  </a:scheme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grpSp>
        <p:nvGrpSpPr>
          <p:cNvPr id="14" name="Group 13"/>
          <p:cNvGrpSpPr/>
          <p:nvPr userDrawn="1"/>
        </p:nvGrpSpPr>
        <p:grpSpPr>
          <a:xfrm>
            <a:off x="7543800" y="6612493"/>
            <a:ext cx="4217195" cy="100914"/>
            <a:chOff x="7696200" y="6612493"/>
            <a:chExt cx="4217195" cy="100914"/>
          </a:xfrm>
        </p:grpSpPr>
        <p:sp>
          <p:nvSpPr>
            <p:cNvPr id="15" name="TextBox 14">
              <a:extLst>
                <a:ext uri="{FF2B5EF4-FFF2-40B4-BE49-F238E27FC236}">
                  <a16:creationId xmlns:a16="http://schemas.microsoft.com/office/drawing/2014/main" id="{49E642E3-D656-4840-A1AA-5E8DC208C080}"/>
                </a:ext>
              </a:extLst>
            </p:cNvPr>
            <p:cNvSpPr txBox="1"/>
            <p:nvPr userDrawn="1"/>
          </p:nvSpPr>
          <p:spPr>
            <a:xfrm>
              <a:off x="7696200" y="6612493"/>
              <a:ext cx="3197225" cy="100914"/>
            </a:xfrm>
            <a:prstGeom prst="rect">
              <a:avLst/>
            </a:prstGeom>
            <a:noFill/>
          </p:spPr>
          <p:txBody>
            <a:bodyPr wrap="none" lIns="0" tIns="0" rIns="0" bIns="0" rtlCol="0" anchor="ctr">
              <a:noAutofit/>
            </a:bodyPr>
            <a:lstStyle/>
            <a:p>
              <a:pPr algn="r"/>
              <a:r>
                <a:rPr sz="600" dirty="0">
                  <a:solidFill>
                    <a:srgbClr val="7F7F7F"/>
                  </a:solidFill>
                </a:rPr>
                <a:t>Copyright © </a:t>
              </a:r>
              <a:r>
                <a:rPr sz="600" dirty="0" smtClean="0">
                  <a:solidFill>
                    <a:srgbClr val="7F7F7F"/>
                  </a:solidFill>
                </a:rPr>
                <a:t>20</a:t>
              </a:r>
              <a:r>
                <a:rPr lang="en-US" sz="600" dirty="0" smtClean="0">
                  <a:solidFill>
                    <a:srgbClr val="7F7F7F"/>
                  </a:solidFill>
                </a:rPr>
                <a:t>22</a:t>
              </a:r>
              <a:r>
                <a:rPr sz="600" dirty="0" smtClean="0">
                  <a:solidFill>
                    <a:srgbClr val="7F7F7F"/>
                  </a:solidFill>
                </a:rPr>
                <a:t> </a:t>
              </a:r>
              <a:r>
                <a:rPr sz="600" dirty="0">
                  <a:solidFill>
                    <a:srgbClr val="7F7F7F"/>
                  </a:solidFill>
                </a:rPr>
                <a:t>Boeing. All rights reserved.   |    BOEING PROPRIETARY   |</a:t>
              </a:r>
            </a:p>
          </p:txBody>
        </p:sp>
        <p:sp>
          <p:nvSpPr>
            <p:cNvPr id="16" name="TextBox 15">
              <a:extLst>
                <a:ext uri="{FF2B5EF4-FFF2-40B4-BE49-F238E27FC236}">
                  <a16:creationId xmlns:a16="http://schemas.microsoft.com/office/drawing/2014/main" id="{85607DB3-167D-4CE4-A3FD-9A12057A9DEC}"/>
                </a:ext>
              </a:extLst>
            </p:cNvPr>
            <p:cNvSpPr txBox="1"/>
            <p:nvPr userDrawn="1"/>
          </p:nvSpPr>
          <p:spPr>
            <a:xfrm>
              <a:off x="10721975" y="6612493"/>
              <a:ext cx="733425" cy="100914"/>
            </a:xfrm>
            <a:prstGeom prst="rect">
              <a:avLst/>
            </a:prstGeom>
            <a:noFill/>
          </p:spPr>
          <p:txBody>
            <a:bodyPr wrap="none" lIns="0" tIns="0" rIns="0" bIns="0" rtlCol="0" anchor="ctr">
              <a:noAutofit/>
            </a:bodyPr>
            <a:lstStyle/>
            <a:p>
              <a:pPr algn="r"/>
              <a:r>
                <a:rPr sz="600" dirty="0" smtClean="0">
                  <a:solidFill>
                    <a:srgbClr val="7F7F7F"/>
                  </a:solidFill>
                </a:rPr>
                <a:t>CSM-PM&amp;A</a:t>
              </a:r>
              <a:r>
                <a:rPr lang="en-US" sz="600" dirty="0" smtClean="0">
                  <a:solidFill>
                    <a:srgbClr val="7F7F7F"/>
                  </a:solidFill>
                </a:rPr>
                <a:t>  </a:t>
              </a:r>
              <a:r>
                <a:rPr sz="600" dirty="0" smtClean="0">
                  <a:solidFill>
                    <a:srgbClr val="7F7F7F"/>
                  </a:solidFill>
                </a:rPr>
                <a:t> </a:t>
              </a:r>
              <a:r>
                <a:rPr sz="600" dirty="0">
                  <a:solidFill>
                    <a:srgbClr val="7F7F7F"/>
                  </a:solidFill>
                </a:rPr>
                <a:t>|</a:t>
              </a:r>
            </a:p>
          </p:txBody>
        </p:sp>
        <p:sp>
          <p:nvSpPr>
            <p:cNvPr id="17" name="TextBox 16">
              <a:extLst>
                <a:ext uri="{FF2B5EF4-FFF2-40B4-BE49-F238E27FC236}">
                  <a16:creationId xmlns:a16="http://schemas.microsoft.com/office/drawing/2014/main" id="{66981886-5B73-4467-BACC-737430D1B56E}"/>
                </a:ext>
              </a:extLst>
            </p:cNvPr>
            <p:cNvSpPr txBox="1"/>
            <p:nvPr userDrawn="1"/>
          </p:nvSpPr>
          <p:spPr>
            <a:xfrm>
              <a:off x="11508979" y="6612493"/>
              <a:ext cx="404416" cy="100914"/>
            </a:xfrm>
            <a:prstGeom prst="rect">
              <a:avLst/>
            </a:prstGeom>
            <a:noFill/>
          </p:spPr>
          <p:txBody>
            <a:bodyPr wrap="none" lIns="0" tIns="0" rIns="0" bIns="0" rtlCol="0" anchor="ctr">
              <a:noAutofit/>
            </a:bodyPr>
            <a:lstStyle/>
            <a:p>
              <a:r>
                <a:rPr lang="en-US" sz="600" dirty="0" smtClean="0">
                  <a:solidFill>
                    <a:srgbClr val="7F7F7F"/>
                  </a:solidFill>
                </a:rPr>
                <a:t>06JAN20</a:t>
              </a:r>
              <a:endParaRPr lang="en-US" sz="600" dirty="0">
                <a:solidFill>
                  <a:srgbClr val="7F7F7F"/>
                </a:solidFill>
              </a:endParaRPr>
            </a:p>
          </p:txBody>
        </p:sp>
      </p:grpSp>
    </p:spTree>
    <p:extLst>
      <p:ext uri="{BB962C8B-B14F-4D97-AF65-F5344CB8AC3E}">
        <p14:creationId xmlns:p14="http://schemas.microsoft.com/office/powerpoint/2010/main" val="337597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9252-07CB-4269-84AA-33427F57133A}"/>
              </a:ext>
            </a:extLst>
          </p:cNvPr>
          <p:cNvSpPr>
            <a:spLocks noGrp="1"/>
          </p:cNvSpPr>
          <p:nvPr>
            <p:ph type="title"/>
          </p:nvPr>
        </p:nvSpPr>
        <p:spPr>
          <a:xfrm>
            <a:off x="352342" y="3511254"/>
            <a:ext cx="11496757" cy="755946"/>
          </a:xfrm>
        </p:spPr>
        <p:txBody>
          <a:bodyPr/>
          <a:lstStyle/>
          <a:p>
            <a:r>
              <a:t>Click to edit Master title style</a:t>
            </a:r>
          </a:p>
        </p:txBody>
      </p:sp>
      <p:sp>
        <p:nvSpPr>
          <p:cNvPr id="8" name="Picture Placeholder 6">
            <a:extLst>
              <a:ext uri="{FF2B5EF4-FFF2-40B4-BE49-F238E27FC236}">
                <a16:creationId xmlns:a16="http://schemas.microsoft.com/office/drawing/2014/main" id="{297FB4E6-04B3-4504-A86C-18C271CEBE8F}"/>
              </a:ext>
            </a:extLst>
          </p:cNvPr>
          <p:cNvSpPr>
            <a:spLocks noGrp="1"/>
          </p:cNvSpPr>
          <p:nvPr>
            <p:ph type="pic" sz="quarter" idx="13"/>
          </p:nvPr>
        </p:nvSpPr>
        <p:spPr bwMode="ltGray">
          <a:xfrm>
            <a:off x="0" y="0"/>
            <a:ext cx="4050792" cy="34290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9" name="Picture Placeholder 6">
            <a:extLst>
              <a:ext uri="{FF2B5EF4-FFF2-40B4-BE49-F238E27FC236}">
                <a16:creationId xmlns:a16="http://schemas.microsoft.com/office/drawing/2014/main" id="{DC264925-51DC-49F2-B6ED-3433A892C32B}"/>
              </a:ext>
            </a:extLst>
          </p:cNvPr>
          <p:cNvSpPr>
            <a:spLocks noGrp="1"/>
          </p:cNvSpPr>
          <p:nvPr>
            <p:ph type="pic" sz="quarter" idx="14"/>
          </p:nvPr>
        </p:nvSpPr>
        <p:spPr bwMode="ltGray">
          <a:xfrm>
            <a:off x="4070604" y="0"/>
            <a:ext cx="4050792" cy="34290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10" name="Picture Placeholder 6">
            <a:extLst>
              <a:ext uri="{FF2B5EF4-FFF2-40B4-BE49-F238E27FC236}">
                <a16:creationId xmlns:a16="http://schemas.microsoft.com/office/drawing/2014/main" id="{5C6A098F-FEBD-46BB-BD1A-84B60CA43DE1}"/>
              </a:ext>
            </a:extLst>
          </p:cNvPr>
          <p:cNvSpPr>
            <a:spLocks noGrp="1"/>
          </p:cNvSpPr>
          <p:nvPr>
            <p:ph type="pic" sz="quarter" idx="15"/>
          </p:nvPr>
        </p:nvSpPr>
        <p:spPr bwMode="ltGray">
          <a:xfrm>
            <a:off x="8141208" y="0"/>
            <a:ext cx="4050792" cy="34290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12" name="Text Placeholder 9">
            <a:extLst>
              <a:ext uri="{FF2B5EF4-FFF2-40B4-BE49-F238E27FC236}">
                <a16:creationId xmlns:a16="http://schemas.microsoft.com/office/drawing/2014/main" id="{47D11C9C-7AAB-44DE-A9D4-43962F697B86}"/>
              </a:ext>
            </a:extLst>
          </p:cNvPr>
          <p:cNvSpPr>
            <a:spLocks noGrp="1"/>
          </p:cNvSpPr>
          <p:nvPr>
            <p:ph type="body" sz="quarter" idx="17" hasCustomPrompt="1"/>
          </p:nvPr>
        </p:nvSpPr>
        <p:spPr>
          <a:xfrm>
            <a:off x="342900" y="4794250"/>
            <a:ext cx="5435600" cy="1720850"/>
          </a:xfrm>
        </p:spPr>
        <p:txBody>
          <a:bodyPr>
            <a:noAutofit/>
          </a:bodyPr>
          <a:lstStyle>
            <a:lvl1pPr marL="0" indent="0">
              <a:spcBef>
                <a:spcPts val="1200"/>
              </a:spcBef>
              <a:buFont typeface="Arial" panose="020B0604020202020204" pitchFamily="34" charset="0"/>
              <a:buChar char="​"/>
              <a:defRPr sz="2000"/>
            </a:lvl1pPr>
            <a:lvl2pPr marL="0" indent="0">
              <a:spcBef>
                <a:spcPts val="1200"/>
              </a:spcBef>
              <a:buFont typeface="Arial" panose="020B0604020202020204" pitchFamily="34" charset="0"/>
              <a:buChar char="​"/>
              <a:defRPr sz="2000"/>
            </a:lvl2pPr>
            <a:lvl3pPr marL="0" indent="0">
              <a:spcBef>
                <a:spcPts val="1200"/>
              </a:spcBef>
              <a:buFont typeface="Arial" panose="020B0604020202020204" pitchFamily="34" charset="0"/>
              <a:buChar char="​"/>
              <a:defRPr sz="2000"/>
            </a:lvl3pPr>
            <a:lvl4pPr marL="0" indent="0">
              <a:spcBef>
                <a:spcPts val="1200"/>
              </a:spcBef>
              <a:buFont typeface="Arial" panose="020B0604020202020204" pitchFamily="34" charset="0"/>
              <a:buChar char="​"/>
              <a:defRPr sz="2000"/>
            </a:lvl4pPr>
            <a:lvl5pPr marL="0" indent="0">
              <a:spcBef>
                <a:spcPts val="1200"/>
              </a:spcBef>
              <a:buFont typeface="Arial" panose="020B0604020202020204" pitchFamily="34" charset="0"/>
              <a:buChar char="​"/>
              <a:defRPr sz="2000"/>
            </a:lvl5pPr>
            <a:lvl6pPr marL="0" indent="0">
              <a:spcBef>
                <a:spcPts val="1200"/>
              </a:spcBef>
              <a:buFont typeface="Arial" panose="020B0604020202020204" pitchFamily="34" charset="0"/>
              <a:buChar char="​"/>
              <a:defRPr sz="2000"/>
            </a:lvl6pPr>
            <a:lvl7pPr marL="0" indent="0">
              <a:spcBef>
                <a:spcPts val="1200"/>
              </a:spcBef>
              <a:buFont typeface="Arial" panose="020B0604020202020204" pitchFamily="34" charset="0"/>
              <a:buChar char="​"/>
              <a:defRPr sz="2000"/>
            </a:lvl7pPr>
            <a:lvl8pPr marL="0" indent="0">
              <a:spcBef>
                <a:spcPts val="1200"/>
              </a:spcBef>
              <a:buFont typeface="Arial" panose="020B0604020202020204" pitchFamily="34" charset="0"/>
              <a:buChar char="​"/>
              <a:defRPr sz="2000"/>
            </a:lvl8pPr>
            <a:lvl9pPr marL="0" indent="0">
              <a:spcBef>
                <a:spcPts val="1200"/>
              </a:spcBef>
              <a:buFont typeface="Arial" panose="020B0604020202020204" pitchFamily="34" charset="0"/>
              <a:buChar char="​"/>
              <a:defRPr sz="2000"/>
            </a:lvl9pPr>
          </a:lstStyle>
          <a:p>
            <a:pPr lvl="0"/>
            <a:r>
              <a:t>Click to add caption</a:t>
            </a:r>
          </a:p>
        </p:txBody>
      </p:sp>
    </p:spTree>
    <p:extLst>
      <p:ext uri="{BB962C8B-B14F-4D97-AF65-F5344CB8AC3E}">
        <p14:creationId xmlns:p14="http://schemas.microsoft.com/office/powerpoint/2010/main" val="106153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Righ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A982-ED87-4010-922C-1188D152F3BF}"/>
              </a:ext>
            </a:extLst>
          </p:cNvPr>
          <p:cNvSpPr>
            <a:spLocks noGrp="1"/>
          </p:cNvSpPr>
          <p:nvPr>
            <p:ph type="title"/>
          </p:nvPr>
        </p:nvSpPr>
        <p:spPr>
          <a:xfrm>
            <a:off x="342900" y="304802"/>
            <a:ext cx="3676649" cy="1158874"/>
          </a:xfrm>
        </p:spPr>
        <p:txBody>
          <a:bodyPr/>
          <a:lstStyle>
            <a:lvl1pPr>
              <a:defRPr/>
            </a:lvl1pPr>
          </a:lstStyle>
          <a:p>
            <a:r>
              <a:t>Click to edit Master title style</a:t>
            </a:r>
          </a:p>
        </p:txBody>
      </p:sp>
      <p:sp>
        <p:nvSpPr>
          <p:cNvPr id="3" name="Date Placeholder 2">
            <a:extLst>
              <a:ext uri="{FF2B5EF4-FFF2-40B4-BE49-F238E27FC236}">
                <a16:creationId xmlns:a16="http://schemas.microsoft.com/office/drawing/2014/main" id="{20516741-417A-42FA-8FF6-016D85A2B2F2}"/>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92090932-78E5-4B76-8629-26D2AEB17C62}"/>
              </a:ext>
            </a:extLst>
          </p:cNvPr>
          <p:cNvSpPr>
            <a:spLocks noGrp="1"/>
          </p:cNvSpPr>
          <p:nvPr>
            <p:ph type="ftr" sz="quarter" idx="11"/>
          </p:nvPr>
        </p:nvSpPr>
        <p:spPr>
          <a:xfrm>
            <a:off x="342900" y="6515100"/>
            <a:ext cx="3676649" cy="196926"/>
          </a:xfrm>
        </p:spPr>
        <p:txBody>
          <a:bodyPr/>
          <a:lstStyle/>
          <a:p>
            <a:endParaRPr/>
          </a:p>
        </p:txBody>
      </p:sp>
      <p:sp>
        <p:nvSpPr>
          <p:cNvPr id="5" name="Slide Number Placeholder 4">
            <a:extLst>
              <a:ext uri="{FF2B5EF4-FFF2-40B4-BE49-F238E27FC236}">
                <a16:creationId xmlns:a16="http://schemas.microsoft.com/office/drawing/2014/main" id="{A34B90DD-ABFB-4E88-B314-C2D4E4E492CE}"/>
              </a:ext>
            </a:extLst>
          </p:cNvPr>
          <p:cNvSpPr>
            <a:spLocks noGrp="1"/>
          </p:cNvSpPr>
          <p:nvPr>
            <p:ph type="sldNum" sz="quarter" idx="12"/>
          </p:nvPr>
        </p:nvSpPr>
        <p:spPr/>
        <p:txBody>
          <a:bodyPr/>
          <a:lstStyle/>
          <a:p>
            <a:fld id="{860E0CF8-2674-4D97-8AFA-E2034D9E9C8A}" type="slidenum">
              <a:rPr/>
              <a:pPr/>
              <a:t>‹#›</a:t>
            </a:fld>
            <a:endParaRPr/>
          </a:p>
        </p:txBody>
      </p:sp>
      <p:sp>
        <p:nvSpPr>
          <p:cNvPr id="13" name="Text Placeholder 8">
            <a:extLst>
              <a:ext uri="{FF2B5EF4-FFF2-40B4-BE49-F238E27FC236}">
                <a16:creationId xmlns:a16="http://schemas.microsoft.com/office/drawing/2014/main" id="{77042E58-1E9F-4D83-99FC-BC6C803A91E8}"/>
              </a:ext>
            </a:extLst>
          </p:cNvPr>
          <p:cNvSpPr>
            <a:spLocks noGrp="1"/>
          </p:cNvSpPr>
          <p:nvPr>
            <p:ph type="body" sz="quarter" idx="14" hasCustomPrompt="1"/>
          </p:nvPr>
        </p:nvSpPr>
        <p:spPr>
          <a:xfrm>
            <a:off x="342900" y="2061028"/>
            <a:ext cx="3676650" cy="4454071"/>
          </a:xfrm>
        </p:spPr>
        <p:txBody>
          <a:bodyPr>
            <a:no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Turn bullet points on or off from the Home tab</a:t>
            </a:r>
          </a:p>
          <a:p>
            <a:pPr lvl="1"/>
            <a:r>
              <a:t>Second level</a:t>
            </a:r>
          </a:p>
        </p:txBody>
      </p:sp>
      <p:sp>
        <p:nvSpPr>
          <p:cNvPr id="16" name="Content Placeholder 8">
            <a:extLst>
              <a:ext uri="{FF2B5EF4-FFF2-40B4-BE49-F238E27FC236}">
                <a16:creationId xmlns:a16="http://schemas.microsoft.com/office/drawing/2014/main" id="{524F7E3F-2A5C-4432-B825-4E7CE5301983}"/>
              </a:ext>
            </a:extLst>
          </p:cNvPr>
          <p:cNvSpPr>
            <a:spLocks noGrp="1"/>
          </p:cNvSpPr>
          <p:nvPr>
            <p:ph sz="quarter" idx="15" hasCustomPrompt="1"/>
          </p:nvPr>
        </p:nvSpPr>
        <p:spPr>
          <a:xfrm>
            <a:off x="4808220" y="342900"/>
            <a:ext cx="7040880" cy="6172200"/>
          </a:xfrm>
        </p:spPr>
        <p:txBody>
          <a:bodyPr/>
          <a:lstStyle>
            <a:lvl1pPr>
              <a:defRPr/>
            </a:lvl1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74631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Picture with Statement">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837A401B-270C-4BA1-93A1-F8E31F586FD6}"/>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lvl1pPr>
          </a:lstStyle>
          <a:p>
            <a:endParaRPr/>
          </a:p>
        </p:txBody>
      </p:sp>
      <p:sp>
        <p:nvSpPr>
          <p:cNvPr id="2" name="Title 1">
            <a:extLst>
              <a:ext uri="{FF2B5EF4-FFF2-40B4-BE49-F238E27FC236}">
                <a16:creationId xmlns:a16="http://schemas.microsoft.com/office/drawing/2014/main" id="{D9E738FE-1DCF-41F3-A1B1-D1FB7A604D99}"/>
              </a:ext>
            </a:extLst>
          </p:cNvPr>
          <p:cNvSpPr>
            <a:spLocks noGrp="1"/>
          </p:cNvSpPr>
          <p:nvPr>
            <p:ph type="title" hasCustomPrompt="1"/>
          </p:nvPr>
        </p:nvSpPr>
        <p:spPr>
          <a:xfrm>
            <a:off x="8548913" y="0"/>
            <a:ext cx="3300187" cy="6858000"/>
          </a:xfrm>
          <a:blipFill>
            <a:blip r:embed="rId2"/>
            <a:stretch>
              <a:fillRect/>
            </a:stretch>
          </a:blipFill>
        </p:spPr>
        <p:txBody>
          <a:bodyPr lIns="182880" tIns="1554480" rIns="274320" bIns="274320" anchor="t"/>
          <a:lstStyle>
            <a:lvl1pPr>
              <a:defRPr sz="3600"/>
            </a:lvl1pPr>
          </a:lstStyle>
          <a:p>
            <a:r>
              <a:t>Add statement</a:t>
            </a:r>
          </a:p>
        </p:txBody>
      </p:sp>
    </p:spTree>
    <p:extLst>
      <p:ext uri="{BB962C8B-B14F-4D97-AF65-F5344CB8AC3E}">
        <p14:creationId xmlns:p14="http://schemas.microsoft.com/office/powerpoint/2010/main" val="51379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E17E-FA09-404D-847C-29494A9F723F}"/>
              </a:ext>
            </a:extLst>
          </p:cNvPr>
          <p:cNvSpPr>
            <a:spLocks noGrp="1"/>
          </p:cNvSpPr>
          <p:nvPr>
            <p:ph type="title"/>
          </p:nvPr>
        </p:nvSpPr>
        <p:spPr/>
        <p:txBody>
          <a:bodyPr/>
          <a:lstStyle/>
          <a:p>
            <a:r>
              <a:t>Click to edit Master title style</a:t>
            </a:r>
          </a:p>
        </p:txBody>
      </p:sp>
      <p:sp>
        <p:nvSpPr>
          <p:cNvPr id="7" name="Picture Placeholder 6">
            <a:extLst>
              <a:ext uri="{FF2B5EF4-FFF2-40B4-BE49-F238E27FC236}">
                <a16:creationId xmlns:a16="http://schemas.microsoft.com/office/drawing/2014/main" id="{09E1B6C1-22BE-4480-BBF9-F3FA26A483BE}"/>
              </a:ext>
            </a:extLst>
          </p:cNvPr>
          <p:cNvSpPr>
            <a:spLocks noGrp="1"/>
          </p:cNvSpPr>
          <p:nvPr>
            <p:ph type="pic" sz="quarter" idx="13"/>
          </p:nvPr>
        </p:nvSpPr>
        <p:spPr bwMode="ltGray">
          <a:xfrm>
            <a:off x="0" y="1371600"/>
            <a:ext cx="6080760" cy="34290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8" name="Picture Placeholder 6">
            <a:extLst>
              <a:ext uri="{FF2B5EF4-FFF2-40B4-BE49-F238E27FC236}">
                <a16:creationId xmlns:a16="http://schemas.microsoft.com/office/drawing/2014/main" id="{690A3222-DE7A-4A0E-9E3B-4D4DEFBD353D}"/>
              </a:ext>
            </a:extLst>
          </p:cNvPr>
          <p:cNvSpPr>
            <a:spLocks noGrp="1"/>
          </p:cNvSpPr>
          <p:nvPr>
            <p:ph type="pic" sz="quarter" idx="14"/>
          </p:nvPr>
        </p:nvSpPr>
        <p:spPr bwMode="ltGray">
          <a:xfrm>
            <a:off x="6111240" y="1371600"/>
            <a:ext cx="6080760" cy="34290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13" name="Text Placeholder 9">
            <a:extLst>
              <a:ext uri="{FF2B5EF4-FFF2-40B4-BE49-F238E27FC236}">
                <a16:creationId xmlns:a16="http://schemas.microsoft.com/office/drawing/2014/main" id="{260FF179-DB81-48F6-A89B-26522BE963AC}"/>
              </a:ext>
            </a:extLst>
          </p:cNvPr>
          <p:cNvSpPr>
            <a:spLocks noGrp="1"/>
          </p:cNvSpPr>
          <p:nvPr>
            <p:ph type="body" sz="quarter" idx="17" hasCustomPrompt="1"/>
          </p:nvPr>
        </p:nvSpPr>
        <p:spPr>
          <a:xfrm>
            <a:off x="352342" y="5041900"/>
            <a:ext cx="5416550" cy="1473200"/>
          </a:xfrm>
        </p:spPr>
        <p:txBody>
          <a:bodyPr>
            <a:noAutofit/>
          </a:bodyPr>
          <a:lstStyle>
            <a:lvl1pPr marL="0" indent="0">
              <a:spcBef>
                <a:spcPts val="1200"/>
              </a:spcBef>
              <a:buFont typeface="Arial" panose="020B0604020202020204" pitchFamily="34" charset="0"/>
              <a:buChar char="​"/>
              <a:defRPr sz="2000"/>
            </a:lvl1pPr>
            <a:lvl2pPr marL="0" indent="0">
              <a:spcBef>
                <a:spcPts val="1200"/>
              </a:spcBef>
              <a:buFont typeface="Arial" panose="020B0604020202020204" pitchFamily="34" charset="0"/>
              <a:buChar char="​"/>
              <a:defRPr sz="2000"/>
            </a:lvl2pPr>
            <a:lvl3pPr marL="0" indent="0">
              <a:spcBef>
                <a:spcPts val="1200"/>
              </a:spcBef>
              <a:buFont typeface="Arial" panose="020B0604020202020204" pitchFamily="34" charset="0"/>
              <a:buChar char="​"/>
              <a:defRPr sz="2000"/>
            </a:lvl3pPr>
            <a:lvl4pPr marL="0" indent="0">
              <a:spcBef>
                <a:spcPts val="1200"/>
              </a:spcBef>
              <a:buFont typeface="Arial" panose="020B0604020202020204" pitchFamily="34" charset="0"/>
              <a:buChar char="​"/>
              <a:defRPr sz="2000"/>
            </a:lvl4pPr>
            <a:lvl5pPr marL="0" indent="0">
              <a:spcBef>
                <a:spcPts val="1200"/>
              </a:spcBef>
              <a:buFont typeface="Arial" panose="020B0604020202020204" pitchFamily="34" charset="0"/>
              <a:buChar char="​"/>
              <a:defRPr sz="2000"/>
            </a:lvl5pPr>
            <a:lvl6pPr marL="0" indent="0">
              <a:spcBef>
                <a:spcPts val="1200"/>
              </a:spcBef>
              <a:buFont typeface="Arial" panose="020B0604020202020204" pitchFamily="34" charset="0"/>
              <a:buChar char="​"/>
              <a:defRPr sz="2000"/>
            </a:lvl6pPr>
            <a:lvl7pPr marL="0" indent="0">
              <a:spcBef>
                <a:spcPts val="1200"/>
              </a:spcBef>
              <a:buFont typeface="Arial" panose="020B0604020202020204" pitchFamily="34" charset="0"/>
              <a:buChar char="​"/>
              <a:defRPr sz="2000"/>
            </a:lvl7pPr>
            <a:lvl8pPr marL="0" indent="0">
              <a:spcBef>
                <a:spcPts val="1200"/>
              </a:spcBef>
              <a:buFont typeface="Arial" panose="020B0604020202020204" pitchFamily="34" charset="0"/>
              <a:buChar char="​"/>
              <a:defRPr sz="2000"/>
            </a:lvl8pPr>
            <a:lvl9pPr marL="0" indent="0">
              <a:spcBef>
                <a:spcPts val="1200"/>
              </a:spcBef>
              <a:buFont typeface="Arial" panose="020B0604020202020204" pitchFamily="34" charset="0"/>
              <a:buChar char="​"/>
              <a:defRPr sz="2000"/>
            </a:lvl9pPr>
          </a:lstStyle>
          <a:p>
            <a:pPr lvl="0"/>
            <a:r>
              <a:t>Click to add caption</a:t>
            </a:r>
          </a:p>
        </p:txBody>
      </p:sp>
      <p:sp>
        <p:nvSpPr>
          <p:cNvPr id="14" name="Text Placeholder 9">
            <a:extLst>
              <a:ext uri="{FF2B5EF4-FFF2-40B4-BE49-F238E27FC236}">
                <a16:creationId xmlns:a16="http://schemas.microsoft.com/office/drawing/2014/main" id="{ACCC0534-09BA-4D97-8ECE-2989F3D468E8}"/>
              </a:ext>
            </a:extLst>
          </p:cNvPr>
          <p:cNvSpPr>
            <a:spLocks noGrp="1"/>
          </p:cNvSpPr>
          <p:nvPr>
            <p:ph type="body" sz="quarter" idx="18" hasCustomPrompt="1"/>
          </p:nvPr>
        </p:nvSpPr>
        <p:spPr>
          <a:xfrm>
            <a:off x="6432550" y="5041900"/>
            <a:ext cx="5416550" cy="1473200"/>
          </a:xfrm>
        </p:spPr>
        <p:txBody>
          <a:bodyPr>
            <a:noAutofit/>
          </a:bodyPr>
          <a:lstStyle>
            <a:lvl1pPr marL="0" indent="0">
              <a:spcBef>
                <a:spcPts val="1200"/>
              </a:spcBef>
              <a:buFont typeface="Arial" panose="020B0604020202020204" pitchFamily="34" charset="0"/>
              <a:buChar char="​"/>
              <a:defRPr sz="2000"/>
            </a:lvl1pPr>
            <a:lvl2pPr marL="0" indent="0">
              <a:spcBef>
                <a:spcPts val="1200"/>
              </a:spcBef>
              <a:buFont typeface="Arial" panose="020B0604020202020204" pitchFamily="34" charset="0"/>
              <a:buChar char="​"/>
              <a:defRPr sz="2000"/>
            </a:lvl2pPr>
            <a:lvl3pPr marL="0" indent="0">
              <a:spcBef>
                <a:spcPts val="1200"/>
              </a:spcBef>
              <a:buFont typeface="Arial" panose="020B0604020202020204" pitchFamily="34" charset="0"/>
              <a:buChar char="​"/>
              <a:defRPr sz="2000"/>
            </a:lvl3pPr>
            <a:lvl4pPr marL="0" indent="0">
              <a:spcBef>
                <a:spcPts val="1200"/>
              </a:spcBef>
              <a:buFont typeface="Arial" panose="020B0604020202020204" pitchFamily="34" charset="0"/>
              <a:buChar char="​"/>
              <a:defRPr sz="2000"/>
            </a:lvl4pPr>
            <a:lvl5pPr marL="0" indent="0">
              <a:spcBef>
                <a:spcPts val="1200"/>
              </a:spcBef>
              <a:buFont typeface="Arial" panose="020B0604020202020204" pitchFamily="34" charset="0"/>
              <a:buChar char="​"/>
              <a:defRPr sz="2000"/>
            </a:lvl5pPr>
            <a:lvl6pPr marL="0" indent="0">
              <a:spcBef>
                <a:spcPts val="1200"/>
              </a:spcBef>
              <a:buFont typeface="Arial" panose="020B0604020202020204" pitchFamily="34" charset="0"/>
              <a:buChar char="​"/>
              <a:defRPr sz="2000"/>
            </a:lvl6pPr>
            <a:lvl7pPr marL="0" indent="0">
              <a:spcBef>
                <a:spcPts val="1200"/>
              </a:spcBef>
              <a:buFont typeface="Arial" panose="020B0604020202020204" pitchFamily="34" charset="0"/>
              <a:buChar char="​"/>
              <a:defRPr sz="2000"/>
            </a:lvl7pPr>
            <a:lvl8pPr marL="0" indent="0">
              <a:spcBef>
                <a:spcPts val="1200"/>
              </a:spcBef>
              <a:buFont typeface="Arial" panose="020B0604020202020204" pitchFamily="34" charset="0"/>
              <a:buChar char="​"/>
              <a:defRPr sz="2000"/>
            </a:lvl8pPr>
            <a:lvl9pPr marL="0" indent="0">
              <a:spcBef>
                <a:spcPts val="1200"/>
              </a:spcBef>
              <a:buFont typeface="Arial" panose="020B0604020202020204" pitchFamily="34" charset="0"/>
              <a:buChar char="​"/>
              <a:defRPr sz="2000"/>
            </a:lvl9pPr>
          </a:lstStyle>
          <a:p>
            <a:pPr lvl="0"/>
            <a:r>
              <a:t>Click to add caption</a:t>
            </a:r>
          </a:p>
        </p:txBody>
      </p:sp>
    </p:spTree>
    <p:extLst>
      <p:ext uri="{BB962C8B-B14F-4D97-AF65-F5344CB8AC3E}">
        <p14:creationId xmlns:p14="http://schemas.microsoft.com/office/powerpoint/2010/main" val="129925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Pictures with Caption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48983C5-EC89-494B-813A-D0EB657714F5}"/>
              </a:ext>
            </a:extLst>
          </p:cNvPr>
          <p:cNvSpPr/>
          <p:nvPr/>
        </p:nvSpPr>
        <p:spPr bwMode="ltGray">
          <a:xfrm>
            <a:off x="0" y="4297680"/>
            <a:ext cx="3035808" cy="210312"/>
          </a:xfrm>
          <a:prstGeom prst="rect">
            <a:avLst/>
          </a:prstGeom>
          <a:solidFill>
            <a:srgbClr val="D3E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957EA5EA-1E5D-4B8B-A753-E70409655E19}"/>
              </a:ext>
            </a:extLst>
          </p:cNvPr>
          <p:cNvSpPr/>
          <p:nvPr/>
        </p:nvSpPr>
        <p:spPr bwMode="ltGray">
          <a:xfrm>
            <a:off x="3052064" y="4297680"/>
            <a:ext cx="3035808" cy="210312"/>
          </a:xfrm>
          <a:prstGeom prst="rect">
            <a:avLst/>
          </a:prstGeom>
          <a:solidFill>
            <a:srgbClr val="D3E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94D4B124-0D15-46D1-87E2-D4D01FE67D9C}"/>
              </a:ext>
            </a:extLst>
          </p:cNvPr>
          <p:cNvSpPr/>
          <p:nvPr/>
        </p:nvSpPr>
        <p:spPr bwMode="ltGray">
          <a:xfrm>
            <a:off x="6104128" y="4297680"/>
            <a:ext cx="3035808" cy="210312"/>
          </a:xfrm>
          <a:prstGeom prst="rect">
            <a:avLst/>
          </a:prstGeom>
          <a:solidFill>
            <a:srgbClr val="D3E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a:extLst>
              <a:ext uri="{FF2B5EF4-FFF2-40B4-BE49-F238E27FC236}">
                <a16:creationId xmlns:a16="http://schemas.microsoft.com/office/drawing/2014/main" id="{4043B1B4-6D5F-48FA-A3E0-C88689617F13}"/>
              </a:ext>
            </a:extLst>
          </p:cNvPr>
          <p:cNvSpPr/>
          <p:nvPr/>
        </p:nvSpPr>
        <p:spPr bwMode="ltGray">
          <a:xfrm>
            <a:off x="9156192" y="4297680"/>
            <a:ext cx="3035808" cy="210312"/>
          </a:xfrm>
          <a:prstGeom prst="rect">
            <a:avLst/>
          </a:prstGeom>
          <a:solidFill>
            <a:srgbClr val="D3E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0A96A41B-C914-4752-ACCC-82ADABD0C1D7}"/>
              </a:ext>
            </a:extLst>
          </p:cNvPr>
          <p:cNvSpPr>
            <a:spLocks noGrp="1"/>
          </p:cNvSpPr>
          <p:nvPr>
            <p:ph type="title"/>
          </p:nvPr>
        </p:nvSpPr>
        <p:spPr/>
        <p:txBody>
          <a:bodyPr/>
          <a:lstStyle/>
          <a:p>
            <a:r>
              <a:t>Click to edit Master title style</a:t>
            </a:r>
          </a:p>
        </p:txBody>
      </p:sp>
      <p:sp>
        <p:nvSpPr>
          <p:cNvPr id="6" name="Picture Placeholder 6">
            <a:extLst>
              <a:ext uri="{FF2B5EF4-FFF2-40B4-BE49-F238E27FC236}">
                <a16:creationId xmlns:a16="http://schemas.microsoft.com/office/drawing/2014/main" id="{5F3B8434-3E32-4C1C-B3E7-FF0098A21502}"/>
              </a:ext>
            </a:extLst>
          </p:cNvPr>
          <p:cNvSpPr>
            <a:spLocks noGrp="1"/>
          </p:cNvSpPr>
          <p:nvPr>
            <p:ph type="pic" sz="quarter" idx="13"/>
          </p:nvPr>
        </p:nvSpPr>
        <p:spPr bwMode="ltGray">
          <a:xfrm>
            <a:off x="0" y="1371600"/>
            <a:ext cx="3035808" cy="2926080"/>
          </a:xfrm>
          <a:solidFill>
            <a:srgbClr val="D3EAF5"/>
          </a:solidFill>
          <a:effectLst>
            <a:innerShdw dist="215900" dir="16200000">
              <a:srgbClr val="FFFFFF">
                <a:alpha val="50000"/>
              </a:srgbClr>
            </a:innerShdw>
          </a:effectLst>
        </p:spPr>
        <p:txBody>
          <a:bodyPr tIns="731520">
            <a:noAutofit/>
          </a:bodyPr>
          <a:lstStyle>
            <a:lvl1pPr marL="0" indent="0" algn="ctr">
              <a:buNone/>
              <a:defRPr sz="1800"/>
            </a:lvl1pPr>
          </a:lstStyle>
          <a:p>
            <a:endParaRPr/>
          </a:p>
        </p:txBody>
      </p:sp>
      <p:sp>
        <p:nvSpPr>
          <p:cNvPr id="7" name="Picture Placeholder 6">
            <a:extLst>
              <a:ext uri="{FF2B5EF4-FFF2-40B4-BE49-F238E27FC236}">
                <a16:creationId xmlns:a16="http://schemas.microsoft.com/office/drawing/2014/main" id="{E4215A05-69B9-4133-AA61-6C2C41E3D6E7}"/>
              </a:ext>
            </a:extLst>
          </p:cNvPr>
          <p:cNvSpPr>
            <a:spLocks noGrp="1"/>
          </p:cNvSpPr>
          <p:nvPr>
            <p:ph type="pic" sz="quarter" idx="14"/>
          </p:nvPr>
        </p:nvSpPr>
        <p:spPr bwMode="ltGray">
          <a:xfrm>
            <a:off x="3052064" y="1371600"/>
            <a:ext cx="3035808" cy="2926080"/>
          </a:xfrm>
          <a:solidFill>
            <a:srgbClr val="D3EAF5"/>
          </a:solidFill>
          <a:effectLst>
            <a:innerShdw dist="215900" dir="16200000">
              <a:srgbClr val="FFFFFF">
                <a:alpha val="50000"/>
              </a:srgbClr>
            </a:innerShdw>
          </a:effectLst>
        </p:spPr>
        <p:txBody>
          <a:bodyPr tIns="731520">
            <a:noAutofit/>
          </a:bodyPr>
          <a:lstStyle>
            <a:lvl1pPr marL="0" indent="0" algn="ctr">
              <a:buNone/>
              <a:defRPr sz="1800"/>
            </a:lvl1pPr>
          </a:lstStyle>
          <a:p>
            <a:endParaRPr/>
          </a:p>
        </p:txBody>
      </p:sp>
      <p:sp>
        <p:nvSpPr>
          <p:cNvPr id="8" name="Picture Placeholder 6">
            <a:extLst>
              <a:ext uri="{FF2B5EF4-FFF2-40B4-BE49-F238E27FC236}">
                <a16:creationId xmlns:a16="http://schemas.microsoft.com/office/drawing/2014/main" id="{6EDF3991-0C59-474D-8B67-085449233D35}"/>
              </a:ext>
            </a:extLst>
          </p:cNvPr>
          <p:cNvSpPr>
            <a:spLocks noGrp="1"/>
          </p:cNvSpPr>
          <p:nvPr>
            <p:ph type="pic" sz="quarter" idx="15"/>
          </p:nvPr>
        </p:nvSpPr>
        <p:spPr bwMode="ltGray">
          <a:xfrm>
            <a:off x="6104128" y="1371600"/>
            <a:ext cx="3035808" cy="2926080"/>
          </a:xfrm>
          <a:solidFill>
            <a:srgbClr val="D3EAF5"/>
          </a:solidFill>
          <a:effectLst>
            <a:innerShdw dist="215900" dir="16200000">
              <a:srgbClr val="FFFFFF">
                <a:alpha val="50000"/>
              </a:srgbClr>
            </a:innerShdw>
          </a:effectLst>
        </p:spPr>
        <p:txBody>
          <a:bodyPr tIns="731520">
            <a:noAutofit/>
          </a:bodyPr>
          <a:lstStyle>
            <a:lvl1pPr marL="0" indent="0" algn="ctr">
              <a:buNone/>
              <a:defRPr sz="1800"/>
            </a:lvl1pPr>
          </a:lstStyle>
          <a:p>
            <a:endParaRPr/>
          </a:p>
        </p:txBody>
      </p:sp>
      <p:sp>
        <p:nvSpPr>
          <p:cNvPr id="9" name="Picture Placeholder 6">
            <a:extLst>
              <a:ext uri="{FF2B5EF4-FFF2-40B4-BE49-F238E27FC236}">
                <a16:creationId xmlns:a16="http://schemas.microsoft.com/office/drawing/2014/main" id="{C793429C-E3D5-4842-94A6-267B4CF47163}"/>
              </a:ext>
            </a:extLst>
          </p:cNvPr>
          <p:cNvSpPr>
            <a:spLocks noGrp="1"/>
          </p:cNvSpPr>
          <p:nvPr>
            <p:ph type="pic" sz="quarter" idx="16"/>
          </p:nvPr>
        </p:nvSpPr>
        <p:spPr bwMode="ltGray">
          <a:xfrm>
            <a:off x="9156192" y="1371600"/>
            <a:ext cx="3035808" cy="2926080"/>
          </a:xfrm>
          <a:solidFill>
            <a:srgbClr val="D3EAF5"/>
          </a:solidFill>
          <a:effectLst>
            <a:innerShdw dist="215900" dir="16200000">
              <a:srgbClr val="FFFFFF">
                <a:alpha val="50000"/>
              </a:srgbClr>
            </a:innerShdw>
          </a:effectLst>
        </p:spPr>
        <p:txBody>
          <a:bodyPr tIns="731520">
            <a:noAutofit/>
          </a:bodyPr>
          <a:lstStyle>
            <a:lvl1pPr marL="0" indent="0" algn="ctr">
              <a:buNone/>
              <a:defRPr sz="1800"/>
            </a:lvl1pPr>
          </a:lstStyle>
          <a:p>
            <a:endParaRPr/>
          </a:p>
        </p:txBody>
      </p:sp>
      <p:sp>
        <p:nvSpPr>
          <p:cNvPr id="14" name="Text Placeholder 9">
            <a:extLst>
              <a:ext uri="{FF2B5EF4-FFF2-40B4-BE49-F238E27FC236}">
                <a16:creationId xmlns:a16="http://schemas.microsoft.com/office/drawing/2014/main" id="{476E2C9B-B862-40BA-9637-4033B9A17EE6}"/>
              </a:ext>
            </a:extLst>
          </p:cNvPr>
          <p:cNvSpPr>
            <a:spLocks noGrp="1"/>
          </p:cNvSpPr>
          <p:nvPr>
            <p:ph type="body" sz="quarter" idx="17" hasCustomPrompt="1"/>
          </p:nvPr>
        </p:nvSpPr>
        <p:spPr>
          <a:xfrm>
            <a:off x="283464" y="4653966"/>
            <a:ext cx="2468880" cy="1861134"/>
          </a:xfrm>
        </p:spPr>
        <p:txBody>
          <a:bodyPr>
            <a:noAutofit/>
          </a:bodyPr>
          <a:lstStyle>
            <a:lvl1pPr marL="0" indent="0" algn="ctr">
              <a:spcBef>
                <a:spcPts val="0"/>
              </a:spcBef>
              <a:buFont typeface="Arial" panose="020B0604020202020204" pitchFamily="34" charset="0"/>
              <a:buChar char="​"/>
              <a:defRPr sz="2000"/>
            </a:lvl1pPr>
            <a:lvl2pPr marL="0" indent="0" algn="ctr">
              <a:spcBef>
                <a:spcPts val="1200"/>
              </a:spcBef>
              <a:buFont typeface="Arial" panose="020B0604020202020204" pitchFamily="34" charset="0"/>
              <a:buNone/>
              <a:defRPr sz="2000"/>
            </a:lvl2pPr>
            <a:lvl3pPr marL="0" indent="0" algn="ctr">
              <a:spcBef>
                <a:spcPts val="1200"/>
              </a:spcBef>
              <a:buFont typeface="Arial" panose="020B0604020202020204" pitchFamily="34" charset="0"/>
              <a:buChar char="​"/>
              <a:defRPr sz="2000"/>
            </a:lvl3pPr>
            <a:lvl4pPr marL="0" indent="0" algn="ctr">
              <a:spcBef>
                <a:spcPts val="1200"/>
              </a:spcBef>
              <a:buFont typeface="Arial" panose="020B0604020202020204" pitchFamily="34" charset="0"/>
              <a:buChar char="​"/>
              <a:defRPr sz="2000"/>
            </a:lvl4pPr>
            <a:lvl5pPr marL="0" indent="0" algn="ctr">
              <a:spcBef>
                <a:spcPts val="1200"/>
              </a:spcBef>
              <a:buFont typeface="Arial" panose="020B0604020202020204" pitchFamily="34" charset="0"/>
              <a:buChar char="​"/>
              <a:defRPr sz="2000"/>
            </a:lvl5pPr>
            <a:lvl6pPr marL="0" indent="0" algn="ctr">
              <a:spcBef>
                <a:spcPts val="1200"/>
              </a:spcBef>
              <a:buFont typeface="Arial" panose="020B0604020202020204" pitchFamily="34" charset="0"/>
              <a:buChar char="​"/>
              <a:defRPr sz="2000"/>
            </a:lvl6pPr>
            <a:lvl7pPr marL="0" indent="0" algn="ctr">
              <a:spcBef>
                <a:spcPts val="1200"/>
              </a:spcBef>
              <a:buFont typeface="Arial" panose="020B0604020202020204" pitchFamily="34" charset="0"/>
              <a:buChar char="​"/>
              <a:defRPr sz="2000"/>
            </a:lvl7pPr>
            <a:lvl8pPr marL="0" indent="0" algn="ctr">
              <a:spcBef>
                <a:spcPts val="1200"/>
              </a:spcBef>
              <a:buFont typeface="Arial" panose="020B0604020202020204" pitchFamily="34" charset="0"/>
              <a:buChar char="​"/>
              <a:defRPr sz="2000"/>
            </a:lvl8pPr>
            <a:lvl9pPr marL="0" indent="0" algn="ctr">
              <a:spcBef>
                <a:spcPts val="1200"/>
              </a:spcBef>
              <a:buFont typeface="Arial" panose="020B0604020202020204" pitchFamily="34" charset="0"/>
              <a:buChar char="​"/>
              <a:defRPr sz="2000"/>
            </a:lvl9pPr>
          </a:lstStyle>
          <a:p>
            <a:pPr lvl="0"/>
            <a:r>
              <a:t>Click to add caption</a:t>
            </a:r>
          </a:p>
        </p:txBody>
      </p:sp>
      <p:sp>
        <p:nvSpPr>
          <p:cNvPr id="15" name="Text Placeholder 9">
            <a:extLst>
              <a:ext uri="{FF2B5EF4-FFF2-40B4-BE49-F238E27FC236}">
                <a16:creationId xmlns:a16="http://schemas.microsoft.com/office/drawing/2014/main" id="{EF893BBB-CB12-443B-87E7-2214BE351E54}"/>
              </a:ext>
            </a:extLst>
          </p:cNvPr>
          <p:cNvSpPr>
            <a:spLocks noGrp="1"/>
          </p:cNvSpPr>
          <p:nvPr>
            <p:ph type="body" sz="quarter" idx="18" hasCustomPrompt="1"/>
          </p:nvPr>
        </p:nvSpPr>
        <p:spPr>
          <a:xfrm>
            <a:off x="3335528" y="4653966"/>
            <a:ext cx="2468880" cy="1861134"/>
          </a:xfrm>
        </p:spPr>
        <p:txBody>
          <a:bodyPr>
            <a:noAutofit/>
          </a:bodyPr>
          <a:lstStyle>
            <a:lvl1pPr marL="0" indent="0" algn="ctr">
              <a:spcBef>
                <a:spcPts val="0"/>
              </a:spcBef>
              <a:buFont typeface="Arial" panose="020B0604020202020204" pitchFamily="34" charset="0"/>
              <a:buChar char="​"/>
              <a:defRPr sz="2000"/>
            </a:lvl1pPr>
            <a:lvl2pPr marL="0" indent="0" algn="ctr">
              <a:spcBef>
                <a:spcPts val="1200"/>
              </a:spcBef>
              <a:buFont typeface="Arial" panose="020B0604020202020204" pitchFamily="34" charset="0"/>
              <a:buNone/>
              <a:defRPr sz="2000"/>
            </a:lvl2pPr>
            <a:lvl3pPr marL="0" indent="0" algn="ctr">
              <a:spcBef>
                <a:spcPts val="1200"/>
              </a:spcBef>
              <a:buFont typeface="Arial" panose="020B0604020202020204" pitchFamily="34" charset="0"/>
              <a:buChar char="​"/>
              <a:defRPr sz="2000"/>
            </a:lvl3pPr>
            <a:lvl4pPr marL="0" indent="0" algn="ctr">
              <a:spcBef>
                <a:spcPts val="1200"/>
              </a:spcBef>
              <a:buFont typeface="Arial" panose="020B0604020202020204" pitchFamily="34" charset="0"/>
              <a:buChar char="​"/>
              <a:defRPr sz="2000"/>
            </a:lvl4pPr>
            <a:lvl5pPr marL="0" indent="0" algn="ctr">
              <a:spcBef>
                <a:spcPts val="1200"/>
              </a:spcBef>
              <a:buFont typeface="Arial" panose="020B0604020202020204" pitchFamily="34" charset="0"/>
              <a:buChar char="​"/>
              <a:defRPr sz="2000"/>
            </a:lvl5pPr>
            <a:lvl6pPr marL="0" indent="0" algn="ctr">
              <a:spcBef>
                <a:spcPts val="1200"/>
              </a:spcBef>
              <a:buFont typeface="Arial" panose="020B0604020202020204" pitchFamily="34" charset="0"/>
              <a:buChar char="​"/>
              <a:defRPr sz="2000"/>
            </a:lvl6pPr>
            <a:lvl7pPr marL="0" indent="0" algn="ctr">
              <a:spcBef>
                <a:spcPts val="1200"/>
              </a:spcBef>
              <a:buFont typeface="Arial" panose="020B0604020202020204" pitchFamily="34" charset="0"/>
              <a:buChar char="​"/>
              <a:defRPr sz="2000"/>
            </a:lvl7pPr>
            <a:lvl8pPr marL="0" indent="0" algn="ctr">
              <a:spcBef>
                <a:spcPts val="1200"/>
              </a:spcBef>
              <a:buFont typeface="Arial" panose="020B0604020202020204" pitchFamily="34" charset="0"/>
              <a:buChar char="​"/>
              <a:defRPr sz="2000"/>
            </a:lvl8pPr>
            <a:lvl9pPr marL="0" indent="0" algn="ctr">
              <a:spcBef>
                <a:spcPts val="1200"/>
              </a:spcBef>
              <a:buFont typeface="Arial" panose="020B0604020202020204" pitchFamily="34" charset="0"/>
              <a:buChar char="​"/>
              <a:defRPr sz="2000"/>
            </a:lvl9pPr>
          </a:lstStyle>
          <a:p>
            <a:pPr lvl="0"/>
            <a:r>
              <a:t>Click to add caption</a:t>
            </a:r>
          </a:p>
        </p:txBody>
      </p:sp>
      <p:sp>
        <p:nvSpPr>
          <p:cNvPr id="16" name="Text Placeholder 9">
            <a:extLst>
              <a:ext uri="{FF2B5EF4-FFF2-40B4-BE49-F238E27FC236}">
                <a16:creationId xmlns:a16="http://schemas.microsoft.com/office/drawing/2014/main" id="{F528EBE4-6EE4-4681-97E7-1356C65D9564}"/>
              </a:ext>
            </a:extLst>
          </p:cNvPr>
          <p:cNvSpPr>
            <a:spLocks noGrp="1"/>
          </p:cNvSpPr>
          <p:nvPr>
            <p:ph type="body" sz="quarter" idx="19" hasCustomPrompt="1"/>
          </p:nvPr>
        </p:nvSpPr>
        <p:spPr>
          <a:xfrm>
            <a:off x="6387592" y="4653966"/>
            <a:ext cx="2468880" cy="1861134"/>
          </a:xfrm>
        </p:spPr>
        <p:txBody>
          <a:bodyPr>
            <a:noAutofit/>
          </a:bodyPr>
          <a:lstStyle>
            <a:lvl1pPr marL="0" indent="0" algn="ctr">
              <a:spcBef>
                <a:spcPts val="0"/>
              </a:spcBef>
              <a:buFont typeface="Arial" panose="020B0604020202020204" pitchFamily="34" charset="0"/>
              <a:buChar char="​"/>
              <a:defRPr sz="2000"/>
            </a:lvl1pPr>
            <a:lvl2pPr marL="0" indent="0" algn="ctr">
              <a:spcBef>
                <a:spcPts val="1200"/>
              </a:spcBef>
              <a:buFont typeface="Arial" panose="020B0604020202020204" pitchFamily="34" charset="0"/>
              <a:buNone/>
              <a:defRPr sz="2000"/>
            </a:lvl2pPr>
            <a:lvl3pPr marL="0" indent="0" algn="ctr">
              <a:spcBef>
                <a:spcPts val="1200"/>
              </a:spcBef>
              <a:buFont typeface="Arial" panose="020B0604020202020204" pitchFamily="34" charset="0"/>
              <a:buChar char="​"/>
              <a:defRPr sz="2000"/>
            </a:lvl3pPr>
            <a:lvl4pPr marL="0" indent="0" algn="ctr">
              <a:spcBef>
                <a:spcPts val="1200"/>
              </a:spcBef>
              <a:buFont typeface="Arial" panose="020B0604020202020204" pitchFamily="34" charset="0"/>
              <a:buChar char="​"/>
              <a:defRPr sz="2000"/>
            </a:lvl4pPr>
            <a:lvl5pPr marL="0" indent="0" algn="ctr">
              <a:spcBef>
                <a:spcPts val="1200"/>
              </a:spcBef>
              <a:buFont typeface="Arial" panose="020B0604020202020204" pitchFamily="34" charset="0"/>
              <a:buChar char="​"/>
              <a:defRPr sz="2000"/>
            </a:lvl5pPr>
            <a:lvl6pPr marL="0" indent="0" algn="ctr">
              <a:spcBef>
                <a:spcPts val="1200"/>
              </a:spcBef>
              <a:buFont typeface="Arial" panose="020B0604020202020204" pitchFamily="34" charset="0"/>
              <a:buChar char="​"/>
              <a:defRPr sz="2000"/>
            </a:lvl6pPr>
            <a:lvl7pPr marL="0" indent="0" algn="ctr">
              <a:spcBef>
                <a:spcPts val="1200"/>
              </a:spcBef>
              <a:buFont typeface="Arial" panose="020B0604020202020204" pitchFamily="34" charset="0"/>
              <a:buChar char="​"/>
              <a:defRPr sz="2000"/>
            </a:lvl7pPr>
            <a:lvl8pPr marL="0" indent="0" algn="ctr">
              <a:spcBef>
                <a:spcPts val="1200"/>
              </a:spcBef>
              <a:buFont typeface="Arial" panose="020B0604020202020204" pitchFamily="34" charset="0"/>
              <a:buChar char="​"/>
              <a:defRPr sz="2000"/>
            </a:lvl8pPr>
            <a:lvl9pPr marL="0" indent="0" algn="ctr">
              <a:spcBef>
                <a:spcPts val="1200"/>
              </a:spcBef>
              <a:buFont typeface="Arial" panose="020B0604020202020204" pitchFamily="34" charset="0"/>
              <a:buChar char="​"/>
              <a:defRPr sz="2000"/>
            </a:lvl9pPr>
          </a:lstStyle>
          <a:p>
            <a:pPr lvl="0"/>
            <a:r>
              <a:t>Click to add caption</a:t>
            </a:r>
          </a:p>
        </p:txBody>
      </p:sp>
      <p:sp>
        <p:nvSpPr>
          <p:cNvPr id="17" name="Text Placeholder 9">
            <a:extLst>
              <a:ext uri="{FF2B5EF4-FFF2-40B4-BE49-F238E27FC236}">
                <a16:creationId xmlns:a16="http://schemas.microsoft.com/office/drawing/2014/main" id="{7C473692-2FE5-48CF-9932-D1F4187F8B4A}"/>
              </a:ext>
            </a:extLst>
          </p:cNvPr>
          <p:cNvSpPr>
            <a:spLocks noGrp="1"/>
          </p:cNvSpPr>
          <p:nvPr>
            <p:ph type="body" sz="quarter" idx="20" hasCustomPrompt="1"/>
          </p:nvPr>
        </p:nvSpPr>
        <p:spPr>
          <a:xfrm>
            <a:off x="9439656" y="4653966"/>
            <a:ext cx="2468880" cy="1861134"/>
          </a:xfrm>
        </p:spPr>
        <p:txBody>
          <a:bodyPr>
            <a:noAutofit/>
          </a:bodyPr>
          <a:lstStyle>
            <a:lvl1pPr marL="0" indent="0" algn="ctr">
              <a:spcBef>
                <a:spcPts val="0"/>
              </a:spcBef>
              <a:buFont typeface="Arial" panose="020B0604020202020204" pitchFamily="34" charset="0"/>
              <a:buChar char="​"/>
              <a:defRPr sz="2000"/>
            </a:lvl1pPr>
            <a:lvl2pPr marL="0" indent="0" algn="ctr">
              <a:spcBef>
                <a:spcPts val="1200"/>
              </a:spcBef>
              <a:buFont typeface="Arial" panose="020B0604020202020204" pitchFamily="34" charset="0"/>
              <a:buNone/>
              <a:defRPr sz="2000"/>
            </a:lvl2pPr>
            <a:lvl3pPr marL="0" indent="0" algn="ctr">
              <a:spcBef>
                <a:spcPts val="1200"/>
              </a:spcBef>
              <a:buFont typeface="Arial" panose="020B0604020202020204" pitchFamily="34" charset="0"/>
              <a:buChar char="​"/>
              <a:defRPr sz="2000"/>
            </a:lvl3pPr>
            <a:lvl4pPr marL="0" indent="0" algn="ctr">
              <a:spcBef>
                <a:spcPts val="1200"/>
              </a:spcBef>
              <a:buFont typeface="Arial" panose="020B0604020202020204" pitchFamily="34" charset="0"/>
              <a:buChar char="​"/>
              <a:defRPr sz="2000"/>
            </a:lvl4pPr>
            <a:lvl5pPr marL="0" indent="0" algn="ctr">
              <a:spcBef>
                <a:spcPts val="1200"/>
              </a:spcBef>
              <a:buFont typeface="Arial" panose="020B0604020202020204" pitchFamily="34" charset="0"/>
              <a:buChar char="​"/>
              <a:defRPr sz="2000"/>
            </a:lvl5pPr>
            <a:lvl6pPr marL="0" indent="0" algn="ctr">
              <a:spcBef>
                <a:spcPts val="1200"/>
              </a:spcBef>
              <a:buFont typeface="Arial" panose="020B0604020202020204" pitchFamily="34" charset="0"/>
              <a:buChar char="​"/>
              <a:defRPr sz="2000"/>
            </a:lvl6pPr>
            <a:lvl7pPr marL="0" indent="0" algn="ctr">
              <a:spcBef>
                <a:spcPts val="1200"/>
              </a:spcBef>
              <a:buFont typeface="Arial" panose="020B0604020202020204" pitchFamily="34" charset="0"/>
              <a:buChar char="​"/>
              <a:defRPr sz="2000"/>
            </a:lvl7pPr>
            <a:lvl8pPr marL="0" indent="0" algn="ctr">
              <a:spcBef>
                <a:spcPts val="1200"/>
              </a:spcBef>
              <a:buFont typeface="Arial" panose="020B0604020202020204" pitchFamily="34" charset="0"/>
              <a:buChar char="​"/>
              <a:defRPr sz="2000"/>
            </a:lvl8pPr>
            <a:lvl9pPr marL="0" indent="0" algn="ctr">
              <a:spcBef>
                <a:spcPts val="1200"/>
              </a:spcBef>
              <a:buFont typeface="Arial" panose="020B0604020202020204" pitchFamily="34" charset="0"/>
              <a:buChar char="​"/>
              <a:defRPr sz="2000"/>
            </a:lvl9pPr>
          </a:lstStyle>
          <a:p>
            <a:pPr lvl="0"/>
            <a:r>
              <a:t>Click to add caption</a:t>
            </a:r>
          </a:p>
        </p:txBody>
      </p:sp>
    </p:spTree>
    <p:extLst>
      <p:ext uri="{BB962C8B-B14F-4D97-AF65-F5344CB8AC3E}">
        <p14:creationId xmlns:p14="http://schemas.microsoft.com/office/powerpoint/2010/main" val="283755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Picture Grid with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57E2-7779-490F-AA2A-CA4129CE1834}"/>
              </a:ext>
            </a:extLst>
          </p:cNvPr>
          <p:cNvSpPr>
            <a:spLocks noGrp="1"/>
          </p:cNvSpPr>
          <p:nvPr>
            <p:ph type="title"/>
          </p:nvPr>
        </p:nvSpPr>
        <p:spPr>
          <a:xfrm>
            <a:off x="7550150" y="304801"/>
            <a:ext cx="4298949" cy="1158874"/>
          </a:xfrm>
        </p:spPr>
        <p:txBody>
          <a:bodyPr/>
          <a:lstStyle/>
          <a:p>
            <a:r>
              <a:t>Click to edit Master title style</a:t>
            </a:r>
          </a:p>
        </p:txBody>
      </p:sp>
      <p:sp>
        <p:nvSpPr>
          <p:cNvPr id="6" name="Picture Placeholder 6">
            <a:extLst>
              <a:ext uri="{FF2B5EF4-FFF2-40B4-BE49-F238E27FC236}">
                <a16:creationId xmlns:a16="http://schemas.microsoft.com/office/drawing/2014/main" id="{71900DFB-0C00-4825-ABED-416827CF1EE9}"/>
              </a:ext>
            </a:extLst>
          </p:cNvPr>
          <p:cNvSpPr>
            <a:spLocks noGrp="1"/>
          </p:cNvSpPr>
          <p:nvPr>
            <p:ph type="pic" sz="quarter" idx="13"/>
          </p:nvPr>
        </p:nvSpPr>
        <p:spPr bwMode="ltGray">
          <a:xfrm>
            <a:off x="0" y="0"/>
            <a:ext cx="3657600" cy="3419856"/>
          </a:xfrm>
          <a:solidFill>
            <a:srgbClr val="D3EAF5"/>
          </a:solidFill>
          <a:effectLst/>
        </p:spPr>
        <p:txBody>
          <a:bodyPr tIns="731520">
            <a:noAutofit/>
          </a:bodyPr>
          <a:lstStyle>
            <a:lvl1pPr marL="0" indent="0" algn="ctr">
              <a:buNone/>
              <a:defRPr sz="1800"/>
            </a:lvl1pPr>
          </a:lstStyle>
          <a:p>
            <a:endParaRPr/>
          </a:p>
        </p:txBody>
      </p:sp>
      <p:sp>
        <p:nvSpPr>
          <p:cNvPr id="7" name="Picture Placeholder 6">
            <a:extLst>
              <a:ext uri="{FF2B5EF4-FFF2-40B4-BE49-F238E27FC236}">
                <a16:creationId xmlns:a16="http://schemas.microsoft.com/office/drawing/2014/main" id="{806AB7AB-B4BC-4CFD-8665-CFBD0E948E6D}"/>
              </a:ext>
            </a:extLst>
          </p:cNvPr>
          <p:cNvSpPr>
            <a:spLocks noGrp="1"/>
          </p:cNvSpPr>
          <p:nvPr>
            <p:ph type="pic" sz="quarter" idx="14"/>
          </p:nvPr>
        </p:nvSpPr>
        <p:spPr bwMode="ltGray">
          <a:xfrm>
            <a:off x="3675729" y="0"/>
            <a:ext cx="3657600" cy="3419856"/>
          </a:xfrm>
          <a:solidFill>
            <a:srgbClr val="D3EAF5"/>
          </a:solidFill>
          <a:effectLst>
            <a:innerShdw dist="215900">
              <a:srgbClr val="FFFFFF">
                <a:alpha val="50000"/>
              </a:srgbClr>
            </a:innerShdw>
          </a:effectLst>
        </p:spPr>
        <p:txBody>
          <a:bodyPr tIns="731520">
            <a:noAutofit/>
          </a:bodyPr>
          <a:lstStyle>
            <a:lvl1pPr marL="0" indent="0" algn="ctr">
              <a:buNone/>
              <a:defRPr sz="1800"/>
            </a:lvl1pPr>
          </a:lstStyle>
          <a:p>
            <a:endParaRPr/>
          </a:p>
        </p:txBody>
      </p:sp>
      <p:sp>
        <p:nvSpPr>
          <p:cNvPr id="10" name="Picture Placeholder 6">
            <a:extLst>
              <a:ext uri="{FF2B5EF4-FFF2-40B4-BE49-F238E27FC236}">
                <a16:creationId xmlns:a16="http://schemas.microsoft.com/office/drawing/2014/main" id="{D12533DC-5F46-42C9-86A2-10D047C391FA}"/>
              </a:ext>
            </a:extLst>
          </p:cNvPr>
          <p:cNvSpPr>
            <a:spLocks noGrp="1"/>
          </p:cNvSpPr>
          <p:nvPr>
            <p:ph type="pic" sz="quarter" idx="15"/>
          </p:nvPr>
        </p:nvSpPr>
        <p:spPr bwMode="ltGray">
          <a:xfrm>
            <a:off x="0" y="3438144"/>
            <a:ext cx="3657600" cy="3419856"/>
          </a:xfrm>
          <a:solidFill>
            <a:srgbClr val="D3EAF5"/>
          </a:solidFill>
          <a:effectLst/>
        </p:spPr>
        <p:txBody>
          <a:bodyPr tIns="731520">
            <a:noAutofit/>
          </a:bodyPr>
          <a:lstStyle>
            <a:lvl1pPr marL="0" indent="0" algn="ctr">
              <a:buNone/>
              <a:defRPr sz="1800"/>
            </a:lvl1pPr>
          </a:lstStyle>
          <a:p>
            <a:endParaRPr/>
          </a:p>
        </p:txBody>
      </p:sp>
      <p:sp>
        <p:nvSpPr>
          <p:cNvPr id="11" name="Picture Placeholder 6">
            <a:extLst>
              <a:ext uri="{FF2B5EF4-FFF2-40B4-BE49-F238E27FC236}">
                <a16:creationId xmlns:a16="http://schemas.microsoft.com/office/drawing/2014/main" id="{41AC4E44-8E38-497E-B9A1-4DCB580D0415}"/>
              </a:ext>
            </a:extLst>
          </p:cNvPr>
          <p:cNvSpPr>
            <a:spLocks noGrp="1"/>
          </p:cNvSpPr>
          <p:nvPr>
            <p:ph type="pic" sz="quarter" idx="16"/>
          </p:nvPr>
        </p:nvSpPr>
        <p:spPr bwMode="ltGray">
          <a:xfrm>
            <a:off x="3675729" y="3438144"/>
            <a:ext cx="3657600" cy="3419856"/>
          </a:xfrm>
          <a:solidFill>
            <a:srgbClr val="D3EAF5"/>
          </a:solidFill>
          <a:effectLst>
            <a:innerShdw dist="215900">
              <a:srgbClr val="FFFFFF">
                <a:alpha val="50000"/>
              </a:srgbClr>
            </a:innerShdw>
          </a:effectLst>
        </p:spPr>
        <p:txBody>
          <a:bodyPr tIns="731520">
            <a:noAutofit/>
          </a:bodyPr>
          <a:lstStyle>
            <a:lvl1pPr marL="0" indent="0" algn="ctr">
              <a:buNone/>
              <a:defRPr sz="1800"/>
            </a:lvl1pPr>
          </a:lstStyle>
          <a:p>
            <a:endParaRPr/>
          </a:p>
        </p:txBody>
      </p:sp>
      <p:sp>
        <p:nvSpPr>
          <p:cNvPr id="15" name="Text Placeholder 8">
            <a:extLst>
              <a:ext uri="{FF2B5EF4-FFF2-40B4-BE49-F238E27FC236}">
                <a16:creationId xmlns:a16="http://schemas.microsoft.com/office/drawing/2014/main" id="{08574B2B-F2B4-4D7E-AA7A-21D3C3DF1F9E}"/>
              </a:ext>
            </a:extLst>
          </p:cNvPr>
          <p:cNvSpPr>
            <a:spLocks noGrp="1"/>
          </p:cNvSpPr>
          <p:nvPr>
            <p:ph type="body" sz="quarter" idx="17" hasCustomPrompt="1"/>
          </p:nvPr>
        </p:nvSpPr>
        <p:spPr>
          <a:xfrm>
            <a:off x="7550150" y="2061030"/>
            <a:ext cx="4298950" cy="4268333"/>
          </a:xfrm>
        </p:spPr>
        <p:txBody>
          <a:bodyPr>
            <a:no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Turn bullet points on or off from the Home tab</a:t>
            </a:r>
          </a:p>
          <a:p>
            <a:pPr lvl="1"/>
            <a:r>
              <a:t>Second level</a:t>
            </a:r>
          </a:p>
        </p:txBody>
      </p:sp>
    </p:spTree>
    <p:extLst>
      <p:ext uri="{BB962C8B-B14F-4D97-AF65-F5344CB8AC3E}">
        <p14:creationId xmlns:p14="http://schemas.microsoft.com/office/powerpoint/2010/main" val="257926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icture with Quote Right">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D16048C0-1922-4CB5-9939-61E0477FFB82}"/>
              </a:ext>
            </a:extLst>
          </p:cNvPr>
          <p:cNvSpPr>
            <a:spLocks noGrp="1"/>
          </p:cNvSpPr>
          <p:nvPr>
            <p:ph type="body" sz="quarter" idx="16" hasCustomPrompt="1"/>
          </p:nvPr>
        </p:nvSpPr>
        <p:spPr>
          <a:xfrm>
            <a:off x="7639948" y="2932594"/>
            <a:ext cx="4209151" cy="1005512"/>
          </a:xfrm>
        </p:spPr>
        <p:txBody>
          <a:bodyPr lIns="0" rIns="0" bIns="0">
            <a:noAutofit/>
          </a:bodyPr>
          <a:lstStyle>
            <a:lvl1pPr marL="0" indent="0">
              <a:spcBef>
                <a:spcPts val="0"/>
              </a:spcBef>
              <a:buNone/>
              <a:defRPr sz="1800">
                <a:solidFill>
                  <a:schemeClr val="accent2"/>
                </a:solidFill>
              </a:defRPr>
            </a:lvl1pPr>
            <a:lvl2pPr marL="0" indent="0">
              <a:spcBef>
                <a:spcPts val="0"/>
              </a:spcBef>
              <a:buNone/>
              <a:defRPr sz="1800">
                <a:solidFill>
                  <a:schemeClr val="accent2"/>
                </a:solidFill>
              </a:defRPr>
            </a:lvl2pPr>
            <a:lvl3pPr marL="0" indent="0">
              <a:spcBef>
                <a:spcPts val="0"/>
              </a:spcBef>
              <a:buNone/>
              <a:defRPr sz="1800">
                <a:solidFill>
                  <a:schemeClr val="accent2"/>
                </a:solidFill>
              </a:defRPr>
            </a:lvl3pPr>
            <a:lvl4pPr marL="0" indent="0">
              <a:spcBef>
                <a:spcPts val="0"/>
              </a:spcBef>
              <a:buNone/>
              <a:defRPr sz="1800">
                <a:solidFill>
                  <a:schemeClr val="accent2"/>
                </a:solidFill>
              </a:defRPr>
            </a:lvl4pPr>
            <a:lvl5pPr marL="0" indent="0">
              <a:spcBef>
                <a:spcPts val="0"/>
              </a:spcBef>
              <a:buNone/>
              <a:defRPr sz="1800">
                <a:solidFill>
                  <a:schemeClr val="accent2"/>
                </a:solidFill>
              </a:defRPr>
            </a:lvl5pPr>
            <a:lvl6pPr marL="0" indent="0">
              <a:spcBef>
                <a:spcPts val="0"/>
              </a:spcBef>
              <a:buNone/>
              <a:defRPr sz="1800">
                <a:solidFill>
                  <a:schemeClr val="accent2"/>
                </a:solidFill>
              </a:defRPr>
            </a:lvl6pPr>
            <a:lvl7pPr marL="0" indent="0">
              <a:spcBef>
                <a:spcPts val="0"/>
              </a:spcBef>
              <a:buNone/>
              <a:defRPr sz="1800">
                <a:solidFill>
                  <a:schemeClr val="accent2"/>
                </a:solidFill>
              </a:defRPr>
            </a:lvl7pPr>
            <a:lvl8pPr marL="0" indent="0">
              <a:spcBef>
                <a:spcPts val="0"/>
              </a:spcBef>
              <a:buNone/>
              <a:defRPr sz="1800">
                <a:solidFill>
                  <a:schemeClr val="accent2"/>
                </a:solidFill>
              </a:defRPr>
            </a:lvl8pPr>
            <a:lvl9pPr marL="0" indent="0">
              <a:spcBef>
                <a:spcPts val="0"/>
              </a:spcBef>
              <a:buNone/>
              <a:defRPr sz="1800">
                <a:solidFill>
                  <a:schemeClr val="accent2"/>
                </a:solidFill>
              </a:defRPr>
            </a:lvl9pPr>
          </a:lstStyle>
          <a:p>
            <a:pPr lvl="0"/>
            <a:r>
              <a:t>Attribution</a:t>
            </a:r>
            <a:r>
              <a:rPr/>
              <a:t/>
            </a:r>
            <a:br>
              <a:rPr/>
            </a:br>
            <a:r>
              <a:t>COMPANY NAME ALL CAPS</a:t>
            </a:r>
          </a:p>
        </p:txBody>
      </p:sp>
      <p:sp>
        <p:nvSpPr>
          <p:cNvPr id="6" name="Picture Placeholder 6">
            <a:extLst>
              <a:ext uri="{FF2B5EF4-FFF2-40B4-BE49-F238E27FC236}">
                <a16:creationId xmlns:a16="http://schemas.microsoft.com/office/drawing/2014/main" id="{BEB275C3-6B35-416E-B689-84E5587BF946}"/>
              </a:ext>
            </a:extLst>
          </p:cNvPr>
          <p:cNvSpPr>
            <a:spLocks noGrp="1"/>
          </p:cNvSpPr>
          <p:nvPr>
            <p:ph type="pic" sz="quarter" idx="13"/>
          </p:nvPr>
        </p:nvSpPr>
        <p:spPr bwMode="ltGray">
          <a:xfrm>
            <a:off x="0" y="0"/>
            <a:ext cx="7315200" cy="6858000"/>
          </a:xfrm>
          <a:solidFill>
            <a:srgbClr val="D3EAF5"/>
          </a:solidFill>
          <a:effectLst>
            <a:innerShdw dist="215900">
              <a:srgbClr val="FFFFFF">
                <a:alpha val="50000"/>
              </a:srgbClr>
            </a:innerShdw>
          </a:effectLst>
        </p:spPr>
        <p:txBody>
          <a:bodyPr tIns="2560320">
            <a:noAutofit/>
          </a:bodyPr>
          <a:lstStyle>
            <a:lvl1pPr marL="0" indent="0" algn="ctr">
              <a:buNone/>
              <a:defRPr sz="1800"/>
            </a:lvl1pPr>
          </a:lstStyle>
          <a:p>
            <a:endParaRPr/>
          </a:p>
        </p:txBody>
      </p:sp>
      <p:grpSp>
        <p:nvGrpSpPr>
          <p:cNvPr id="9" name="Group 8">
            <a:extLst>
              <a:ext uri="{FF2B5EF4-FFF2-40B4-BE49-F238E27FC236}">
                <a16:creationId xmlns:a16="http://schemas.microsoft.com/office/drawing/2014/main" id="{12073BEE-D51B-439F-966B-9C0FF9DD58C6}"/>
              </a:ext>
            </a:extLst>
          </p:cNvPr>
          <p:cNvGrpSpPr/>
          <p:nvPr/>
        </p:nvGrpSpPr>
        <p:grpSpPr>
          <a:xfrm>
            <a:off x="7639949" y="985263"/>
            <a:ext cx="327766" cy="327766"/>
            <a:chOff x="7634878" y="762000"/>
            <a:chExt cx="381000" cy="381000"/>
          </a:xfrm>
        </p:grpSpPr>
        <p:sp>
          <p:nvSpPr>
            <p:cNvPr id="10" name="Rectangle 9">
              <a:extLst>
                <a:ext uri="{FF2B5EF4-FFF2-40B4-BE49-F238E27FC236}">
                  <a16:creationId xmlns:a16="http://schemas.microsoft.com/office/drawing/2014/main" id="{2341C428-14B1-4B5E-B47E-731ACC055E61}"/>
                </a:ext>
              </a:extLst>
            </p:cNvPr>
            <p:cNvSpPr/>
            <p:nvPr/>
          </p:nvSpPr>
          <p:spPr>
            <a:xfrm>
              <a:off x="7634878" y="762000"/>
              <a:ext cx="381000" cy="381000"/>
            </a:xfrm>
            <a:prstGeom prst="rect">
              <a:avLst/>
            </a:prstGeom>
            <a:solidFill>
              <a:srgbClr val="015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T2O] TextBox 999">
              <a:extLst>
                <a:ext uri="{FF2B5EF4-FFF2-40B4-BE49-F238E27FC236}">
                  <a16:creationId xmlns:a16="http://schemas.microsoft.com/office/drawing/2014/main" id="{F08A5430-762D-484A-9768-80F9C85471E8}"/>
                </a:ext>
              </a:extLst>
            </p:cNvPr>
            <p:cNvSpPr/>
            <p:nvPr/>
          </p:nvSpPr>
          <p:spPr>
            <a:xfrm>
              <a:off x="7709279" y="824779"/>
              <a:ext cx="231725" cy="214313"/>
            </a:xfrm>
            <a:custGeom>
              <a:avLst/>
              <a:gdLst/>
              <a:ahLst/>
              <a:cxnLst/>
              <a:rect l="l" t="t" r="r" b="b"/>
              <a:pathLst>
                <a:path w="231725" h="214313">
                  <a:moveTo>
                    <a:pt x="212080" y="0"/>
                  </a:moveTo>
                  <a:lnTo>
                    <a:pt x="231725" y="31254"/>
                  </a:lnTo>
                  <a:cubicBezTo>
                    <a:pt x="215354" y="38100"/>
                    <a:pt x="203299" y="48295"/>
                    <a:pt x="195560" y="61838"/>
                  </a:cubicBezTo>
                  <a:cubicBezTo>
                    <a:pt x="187821" y="75382"/>
                    <a:pt x="183505" y="95102"/>
                    <a:pt x="182612" y="120998"/>
                  </a:cubicBezTo>
                  <a:lnTo>
                    <a:pt x="224582" y="120998"/>
                  </a:lnTo>
                  <a:lnTo>
                    <a:pt x="224582" y="214313"/>
                  </a:lnTo>
                  <a:lnTo>
                    <a:pt x="138410" y="214313"/>
                  </a:lnTo>
                  <a:lnTo>
                    <a:pt x="138410" y="140643"/>
                  </a:lnTo>
                  <a:cubicBezTo>
                    <a:pt x="138410" y="100757"/>
                    <a:pt x="143173" y="71884"/>
                    <a:pt x="152698" y="54025"/>
                  </a:cubicBezTo>
                  <a:cubicBezTo>
                    <a:pt x="165199" y="30212"/>
                    <a:pt x="184993" y="12204"/>
                    <a:pt x="212080" y="0"/>
                  </a:cubicBezTo>
                  <a:close/>
                  <a:moveTo>
                    <a:pt x="73670" y="0"/>
                  </a:moveTo>
                  <a:lnTo>
                    <a:pt x="93315" y="31254"/>
                  </a:lnTo>
                  <a:cubicBezTo>
                    <a:pt x="76944" y="38100"/>
                    <a:pt x="64889" y="48295"/>
                    <a:pt x="57150" y="61838"/>
                  </a:cubicBezTo>
                  <a:cubicBezTo>
                    <a:pt x="49411" y="75382"/>
                    <a:pt x="45095" y="95102"/>
                    <a:pt x="44202" y="120998"/>
                  </a:cubicBezTo>
                  <a:lnTo>
                    <a:pt x="86171" y="120998"/>
                  </a:lnTo>
                  <a:lnTo>
                    <a:pt x="86171" y="214313"/>
                  </a:lnTo>
                  <a:lnTo>
                    <a:pt x="0" y="214313"/>
                  </a:lnTo>
                  <a:lnTo>
                    <a:pt x="0" y="140643"/>
                  </a:lnTo>
                  <a:cubicBezTo>
                    <a:pt x="0" y="100757"/>
                    <a:pt x="4762" y="71884"/>
                    <a:pt x="14287" y="54025"/>
                  </a:cubicBezTo>
                  <a:cubicBezTo>
                    <a:pt x="26789" y="30212"/>
                    <a:pt x="46583" y="12204"/>
                    <a:pt x="7367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Text Placeholder 9">
            <a:extLst>
              <a:ext uri="{FF2B5EF4-FFF2-40B4-BE49-F238E27FC236}">
                <a16:creationId xmlns:a16="http://schemas.microsoft.com/office/drawing/2014/main" id="{A54159EA-89E9-4CCC-BBF5-85BA2C45AFD1}"/>
              </a:ext>
            </a:extLst>
          </p:cNvPr>
          <p:cNvSpPr>
            <a:spLocks noGrp="1"/>
          </p:cNvSpPr>
          <p:nvPr>
            <p:ph type="body" sz="quarter" idx="15" hasCustomPrompt="1"/>
          </p:nvPr>
        </p:nvSpPr>
        <p:spPr>
          <a:xfrm>
            <a:off x="7639948" y="1371600"/>
            <a:ext cx="4209152" cy="1371600"/>
          </a:xfrm>
        </p:spPr>
        <p:txBody>
          <a:bodyPr>
            <a:noAutofit/>
          </a:bodyPr>
          <a:lstStyle>
            <a:lvl1pPr marL="0" indent="0">
              <a:lnSpc>
                <a:spcPct val="120000"/>
              </a:lnSpc>
              <a:spcBef>
                <a:spcPts val="0"/>
              </a:spcBef>
              <a:buNone/>
              <a:defRPr sz="2400"/>
            </a:lvl1pPr>
            <a:lvl2pPr marL="0" indent="0">
              <a:lnSpc>
                <a:spcPct val="120000"/>
              </a:lnSpc>
              <a:spcBef>
                <a:spcPts val="0"/>
              </a:spcBef>
              <a:buNone/>
              <a:defRPr sz="2400"/>
            </a:lvl2pPr>
            <a:lvl3pPr marL="0" indent="0">
              <a:lnSpc>
                <a:spcPct val="120000"/>
              </a:lnSpc>
              <a:spcBef>
                <a:spcPts val="0"/>
              </a:spcBef>
              <a:buNone/>
              <a:defRPr sz="2400"/>
            </a:lvl3pPr>
            <a:lvl4pPr marL="0" indent="0">
              <a:lnSpc>
                <a:spcPct val="120000"/>
              </a:lnSpc>
              <a:spcBef>
                <a:spcPts val="0"/>
              </a:spcBef>
              <a:buNone/>
              <a:defRPr sz="2400"/>
            </a:lvl4pPr>
            <a:lvl5pPr marL="0" indent="0">
              <a:lnSpc>
                <a:spcPct val="120000"/>
              </a:lnSpc>
              <a:spcBef>
                <a:spcPts val="0"/>
              </a:spcBef>
              <a:buNone/>
              <a:defRPr sz="2400"/>
            </a:lvl5pPr>
            <a:lvl6pPr marL="0" indent="0">
              <a:lnSpc>
                <a:spcPct val="120000"/>
              </a:lnSpc>
              <a:spcBef>
                <a:spcPts val="0"/>
              </a:spcBef>
              <a:buNone/>
              <a:defRPr sz="2400"/>
            </a:lvl6pPr>
            <a:lvl7pPr marL="0" indent="0">
              <a:lnSpc>
                <a:spcPct val="120000"/>
              </a:lnSpc>
              <a:spcBef>
                <a:spcPts val="0"/>
              </a:spcBef>
              <a:buNone/>
              <a:defRPr sz="2400"/>
            </a:lvl7pPr>
            <a:lvl8pPr marL="0" indent="0">
              <a:lnSpc>
                <a:spcPct val="120000"/>
              </a:lnSpc>
              <a:spcBef>
                <a:spcPts val="0"/>
              </a:spcBef>
              <a:buNone/>
              <a:defRPr sz="2400"/>
            </a:lvl8pPr>
            <a:lvl9pPr marL="0" indent="0">
              <a:lnSpc>
                <a:spcPct val="120000"/>
              </a:lnSpc>
              <a:spcBef>
                <a:spcPts val="0"/>
              </a:spcBef>
              <a:buNone/>
              <a:defRPr sz="2400"/>
            </a:lvl9pPr>
          </a:lstStyle>
          <a:p>
            <a:pPr lvl="0"/>
            <a:r>
              <a:t>Click to add quoted statement. Move closing quotemark to end of statement as needed.</a:t>
            </a:r>
          </a:p>
        </p:txBody>
      </p:sp>
      <p:sp>
        <p:nvSpPr>
          <p:cNvPr id="18" name="Table Placeholder 17">
            <a:extLst>
              <a:ext uri="{FF2B5EF4-FFF2-40B4-BE49-F238E27FC236}">
                <a16:creationId xmlns:a16="http://schemas.microsoft.com/office/drawing/2014/main" id="{96B7A94A-66A8-4D2D-BB95-716EC5604730}"/>
              </a:ext>
            </a:extLst>
          </p:cNvPr>
          <p:cNvSpPr>
            <a:spLocks noGrp="1"/>
          </p:cNvSpPr>
          <p:nvPr>
            <p:ph type="tbl" sz="quarter" idx="17"/>
          </p:nvPr>
        </p:nvSpPr>
        <p:spPr>
          <a:xfrm>
            <a:off x="11571987" y="2290238"/>
            <a:ext cx="338328" cy="338328"/>
          </a:xfrm>
          <a:blipFill>
            <a:blip r:embed="rId2"/>
            <a:stretch>
              <a:fillRect/>
            </a:stretch>
          </a:blipFill>
          <a:ln>
            <a:noFill/>
          </a:ln>
        </p:spPr>
        <p:txBody>
          <a:bodyPr>
            <a:normAutofit/>
          </a:bodyPr>
          <a:lstStyle>
            <a:lvl1pPr marL="0" indent="0">
              <a:buNone/>
              <a:defRPr sz="200">
                <a:solidFill>
                  <a:srgbClr val="FFFFFF">
                    <a:alpha val="0"/>
                  </a:srgbClr>
                </a:solidFill>
              </a:defRPr>
            </a:lvl1pPr>
          </a:lstStyle>
          <a:p>
            <a:endParaRPr/>
          </a:p>
        </p:txBody>
      </p:sp>
    </p:spTree>
    <p:extLst>
      <p:ext uri="{BB962C8B-B14F-4D97-AF65-F5344CB8AC3E}">
        <p14:creationId xmlns:p14="http://schemas.microsoft.com/office/powerpoint/2010/main" val="211974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Quote Below">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BEC2494-0606-4BF3-BD2C-2A01504E9FF9}"/>
              </a:ext>
            </a:extLst>
          </p:cNvPr>
          <p:cNvSpPr>
            <a:spLocks noGrp="1"/>
          </p:cNvSpPr>
          <p:nvPr>
            <p:ph type="pic" sz="quarter" idx="13"/>
          </p:nvPr>
        </p:nvSpPr>
        <p:spPr bwMode="ltGray">
          <a:xfrm>
            <a:off x="-7620" y="0"/>
            <a:ext cx="12207240" cy="38862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7" name="Text Placeholder 9">
            <a:extLst>
              <a:ext uri="{FF2B5EF4-FFF2-40B4-BE49-F238E27FC236}">
                <a16:creationId xmlns:a16="http://schemas.microsoft.com/office/drawing/2014/main" id="{8D61BBC8-88A2-47A9-9DEC-8057DA68F671}"/>
              </a:ext>
            </a:extLst>
          </p:cNvPr>
          <p:cNvSpPr>
            <a:spLocks noGrp="1"/>
          </p:cNvSpPr>
          <p:nvPr>
            <p:ph type="body" sz="quarter" idx="16" hasCustomPrompt="1"/>
          </p:nvPr>
        </p:nvSpPr>
        <p:spPr>
          <a:xfrm>
            <a:off x="774700" y="5385763"/>
            <a:ext cx="7239000" cy="592199"/>
          </a:xfrm>
        </p:spPr>
        <p:txBody>
          <a:bodyPr lIns="0" rIns="0" bIns="0">
            <a:noAutofit/>
          </a:bodyPr>
          <a:lstStyle>
            <a:lvl1pPr marL="0" indent="0">
              <a:spcBef>
                <a:spcPts val="0"/>
              </a:spcBef>
              <a:buNone/>
              <a:defRPr sz="1800">
                <a:solidFill>
                  <a:schemeClr val="accent2"/>
                </a:solidFill>
              </a:defRPr>
            </a:lvl1pPr>
            <a:lvl2pPr marL="0" indent="0">
              <a:spcBef>
                <a:spcPts val="0"/>
              </a:spcBef>
              <a:buNone/>
              <a:defRPr sz="1800">
                <a:solidFill>
                  <a:schemeClr val="accent2"/>
                </a:solidFill>
              </a:defRPr>
            </a:lvl2pPr>
            <a:lvl3pPr marL="0" indent="0">
              <a:spcBef>
                <a:spcPts val="0"/>
              </a:spcBef>
              <a:buNone/>
              <a:defRPr sz="1800">
                <a:solidFill>
                  <a:schemeClr val="accent2"/>
                </a:solidFill>
              </a:defRPr>
            </a:lvl3pPr>
            <a:lvl4pPr marL="0" indent="0">
              <a:spcBef>
                <a:spcPts val="0"/>
              </a:spcBef>
              <a:buNone/>
              <a:defRPr sz="1800">
                <a:solidFill>
                  <a:schemeClr val="accent2"/>
                </a:solidFill>
              </a:defRPr>
            </a:lvl4pPr>
            <a:lvl5pPr marL="0" indent="0">
              <a:spcBef>
                <a:spcPts val="0"/>
              </a:spcBef>
              <a:buNone/>
              <a:defRPr sz="1800">
                <a:solidFill>
                  <a:schemeClr val="accent2"/>
                </a:solidFill>
              </a:defRPr>
            </a:lvl5pPr>
            <a:lvl6pPr marL="0" indent="0">
              <a:spcBef>
                <a:spcPts val="0"/>
              </a:spcBef>
              <a:buNone/>
              <a:defRPr sz="1800">
                <a:solidFill>
                  <a:schemeClr val="accent2"/>
                </a:solidFill>
              </a:defRPr>
            </a:lvl6pPr>
            <a:lvl7pPr marL="0" indent="0">
              <a:spcBef>
                <a:spcPts val="0"/>
              </a:spcBef>
              <a:buNone/>
              <a:defRPr sz="1800">
                <a:solidFill>
                  <a:schemeClr val="accent2"/>
                </a:solidFill>
              </a:defRPr>
            </a:lvl7pPr>
            <a:lvl8pPr marL="0" indent="0">
              <a:spcBef>
                <a:spcPts val="0"/>
              </a:spcBef>
              <a:buNone/>
              <a:defRPr sz="1800">
                <a:solidFill>
                  <a:schemeClr val="accent2"/>
                </a:solidFill>
              </a:defRPr>
            </a:lvl8pPr>
            <a:lvl9pPr marL="0" indent="0">
              <a:spcBef>
                <a:spcPts val="0"/>
              </a:spcBef>
              <a:buNone/>
              <a:defRPr sz="1800">
                <a:solidFill>
                  <a:schemeClr val="accent2"/>
                </a:solidFill>
              </a:defRPr>
            </a:lvl9pPr>
          </a:lstStyle>
          <a:p>
            <a:pPr lvl="0"/>
            <a:r>
              <a:t>Attribution</a:t>
            </a:r>
            <a:r>
              <a:rPr/>
              <a:t/>
            </a:r>
            <a:br>
              <a:rPr/>
            </a:br>
            <a:r>
              <a:t>COMPANY NAME ALL CAPS</a:t>
            </a:r>
          </a:p>
        </p:txBody>
      </p:sp>
      <p:grpSp>
        <p:nvGrpSpPr>
          <p:cNvPr id="8" name="Group 7">
            <a:extLst>
              <a:ext uri="{FF2B5EF4-FFF2-40B4-BE49-F238E27FC236}">
                <a16:creationId xmlns:a16="http://schemas.microsoft.com/office/drawing/2014/main" id="{79757C34-93A2-4DF0-8B66-D6D77DE44760}"/>
              </a:ext>
            </a:extLst>
          </p:cNvPr>
          <p:cNvGrpSpPr/>
          <p:nvPr/>
        </p:nvGrpSpPr>
        <p:grpSpPr>
          <a:xfrm>
            <a:off x="342901" y="4255806"/>
            <a:ext cx="327766" cy="327766"/>
            <a:chOff x="7634878" y="762000"/>
            <a:chExt cx="381000" cy="381000"/>
          </a:xfrm>
        </p:grpSpPr>
        <p:sp>
          <p:nvSpPr>
            <p:cNvPr id="9" name="Rectangle 8">
              <a:extLst>
                <a:ext uri="{FF2B5EF4-FFF2-40B4-BE49-F238E27FC236}">
                  <a16:creationId xmlns:a16="http://schemas.microsoft.com/office/drawing/2014/main" id="{D7B0BF6C-2D13-4BA2-9244-240390575BD7}"/>
                </a:ext>
              </a:extLst>
            </p:cNvPr>
            <p:cNvSpPr/>
            <p:nvPr/>
          </p:nvSpPr>
          <p:spPr>
            <a:xfrm>
              <a:off x="7634878" y="762000"/>
              <a:ext cx="381000" cy="381000"/>
            </a:xfrm>
            <a:prstGeom prst="rect">
              <a:avLst/>
            </a:prstGeom>
            <a:solidFill>
              <a:srgbClr val="015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2O] TextBox 999">
              <a:extLst>
                <a:ext uri="{FF2B5EF4-FFF2-40B4-BE49-F238E27FC236}">
                  <a16:creationId xmlns:a16="http://schemas.microsoft.com/office/drawing/2014/main" id="{8B9929B7-4040-4F1A-B629-BAD5A66B9D07}"/>
                </a:ext>
              </a:extLst>
            </p:cNvPr>
            <p:cNvSpPr/>
            <p:nvPr/>
          </p:nvSpPr>
          <p:spPr>
            <a:xfrm>
              <a:off x="7709279" y="824779"/>
              <a:ext cx="231725" cy="214313"/>
            </a:xfrm>
            <a:custGeom>
              <a:avLst/>
              <a:gdLst/>
              <a:ahLst/>
              <a:cxnLst/>
              <a:rect l="l" t="t" r="r" b="b"/>
              <a:pathLst>
                <a:path w="231725" h="214313">
                  <a:moveTo>
                    <a:pt x="212080" y="0"/>
                  </a:moveTo>
                  <a:lnTo>
                    <a:pt x="231725" y="31254"/>
                  </a:lnTo>
                  <a:cubicBezTo>
                    <a:pt x="215354" y="38100"/>
                    <a:pt x="203299" y="48295"/>
                    <a:pt x="195560" y="61838"/>
                  </a:cubicBezTo>
                  <a:cubicBezTo>
                    <a:pt x="187821" y="75382"/>
                    <a:pt x="183505" y="95102"/>
                    <a:pt x="182612" y="120998"/>
                  </a:cubicBezTo>
                  <a:lnTo>
                    <a:pt x="224582" y="120998"/>
                  </a:lnTo>
                  <a:lnTo>
                    <a:pt x="224582" y="214313"/>
                  </a:lnTo>
                  <a:lnTo>
                    <a:pt x="138410" y="214313"/>
                  </a:lnTo>
                  <a:lnTo>
                    <a:pt x="138410" y="140643"/>
                  </a:lnTo>
                  <a:cubicBezTo>
                    <a:pt x="138410" y="100757"/>
                    <a:pt x="143173" y="71884"/>
                    <a:pt x="152698" y="54025"/>
                  </a:cubicBezTo>
                  <a:cubicBezTo>
                    <a:pt x="165199" y="30212"/>
                    <a:pt x="184993" y="12204"/>
                    <a:pt x="212080" y="0"/>
                  </a:cubicBezTo>
                  <a:close/>
                  <a:moveTo>
                    <a:pt x="73670" y="0"/>
                  </a:moveTo>
                  <a:lnTo>
                    <a:pt x="93315" y="31254"/>
                  </a:lnTo>
                  <a:cubicBezTo>
                    <a:pt x="76944" y="38100"/>
                    <a:pt x="64889" y="48295"/>
                    <a:pt x="57150" y="61838"/>
                  </a:cubicBezTo>
                  <a:cubicBezTo>
                    <a:pt x="49411" y="75382"/>
                    <a:pt x="45095" y="95102"/>
                    <a:pt x="44202" y="120998"/>
                  </a:cubicBezTo>
                  <a:lnTo>
                    <a:pt x="86171" y="120998"/>
                  </a:lnTo>
                  <a:lnTo>
                    <a:pt x="86171" y="214313"/>
                  </a:lnTo>
                  <a:lnTo>
                    <a:pt x="0" y="214313"/>
                  </a:lnTo>
                  <a:lnTo>
                    <a:pt x="0" y="140643"/>
                  </a:lnTo>
                  <a:cubicBezTo>
                    <a:pt x="0" y="100757"/>
                    <a:pt x="4762" y="71884"/>
                    <a:pt x="14287" y="54025"/>
                  </a:cubicBezTo>
                  <a:cubicBezTo>
                    <a:pt x="26789" y="30212"/>
                    <a:pt x="46583" y="12204"/>
                    <a:pt x="7367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1" name="Text Placeholder 9">
            <a:extLst>
              <a:ext uri="{FF2B5EF4-FFF2-40B4-BE49-F238E27FC236}">
                <a16:creationId xmlns:a16="http://schemas.microsoft.com/office/drawing/2014/main" id="{2BBD186B-BDC3-4770-A5F0-5B3B7A130326}"/>
              </a:ext>
            </a:extLst>
          </p:cNvPr>
          <p:cNvSpPr>
            <a:spLocks noGrp="1"/>
          </p:cNvSpPr>
          <p:nvPr>
            <p:ph type="body" sz="quarter" idx="15" hasCustomPrompt="1"/>
          </p:nvPr>
        </p:nvSpPr>
        <p:spPr>
          <a:xfrm>
            <a:off x="774700" y="4255806"/>
            <a:ext cx="7239000" cy="906744"/>
          </a:xfrm>
        </p:spPr>
        <p:txBody>
          <a:bodyPr lIns="0" rIns="0" bIns="0">
            <a:noAutofit/>
          </a:bodyPr>
          <a:lstStyle>
            <a:lvl1pPr marL="0" indent="0">
              <a:lnSpc>
                <a:spcPct val="120000"/>
              </a:lnSpc>
              <a:spcBef>
                <a:spcPts val="0"/>
              </a:spcBef>
              <a:buNone/>
              <a:defRPr sz="2400"/>
            </a:lvl1pPr>
            <a:lvl2pPr marL="0" indent="0">
              <a:lnSpc>
                <a:spcPct val="120000"/>
              </a:lnSpc>
              <a:spcBef>
                <a:spcPts val="0"/>
              </a:spcBef>
              <a:buNone/>
              <a:defRPr sz="2400"/>
            </a:lvl2pPr>
            <a:lvl3pPr marL="0" indent="0">
              <a:lnSpc>
                <a:spcPct val="120000"/>
              </a:lnSpc>
              <a:spcBef>
                <a:spcPts val="0"/>
              </a:spcBef>
              <a:buNone/>
              <a:defRPr sz="2400"/>
            </a:lvl3pPr>
            <a:lvl4pPr marL="0" indent="0">
              <a:lnSpc>
                <a:spcPct val="120000"/>
              </a:lnSpc>
              <a:spcBef>
                <a:spcPts val="0"/>
              </a:spcBef>
              <a:buNone/>
              <a:defRPr sz="2400"/>
            </a:lvl4pPr>
            <a:lvl5pPr marL="0" indent="0">
              <a:lnSpc>
                <a:spcPct val="120000"/>
              </a:lnSpc>
              <a:spcBef>
                <a:spcPts val="0"/>
              </a:spcBef>
              <a:buNone/>
              <a:defRPr sz="2400"/>
            </a:lvl5pPr>
            <a:lvl6pPr marL="0" indent="0">
              <a:lnSpc>
                <a:spcPct val="120000"/>
              </a:lnSpc>
              <a:spcBef>
                <a:spcPts val="0"/>
              </a:spcBef>
              <a:buNone/>
              <a:defRPr sz="2400"/>
            </a:lvl6pPr>
            <a:lvl7pPr marL="0" indent="0">
              <a:lnSpc>
                <a:spcPct val="120000"/>
              </a:lnSpc>
              <a:spcBef>
                <a:spcPts val="0"/>
              </a:spcBef>
              <a:buNone/>
              <a:defRPr sz="2400"/>
            </a:lvl7pPr>
            <a:lvl8pPr marL="0" indent="0">
              <a:lnSpc>
                <a:spcPct val="120000"/>
              </a:lnSpc>
              <a:spcBef>
                <a:spcPts val="0"/>
              </a:spcBef>
              <a:buNone/>
              <a:defRPr sz="2400"/>
            </a:lvl8pPr>
            <a:lvl9pPr marL="0" indent="0">
              <a:lnSpc>
                <a:spcPct val="120000"/>
              </a:lnSpc>
              <a:spcBef>
                <a:spcPts val="0"/>
              </a:spcBef>
              <a:buNone/>
              <a:defRPr sz="2400"/>
            </a:lvl9pPr>
          </a:lstStyle>
          <a:p>
            <a:pPr lvl="0"/>
            <a:r>
              <a:t>Click to add quoted statement. Move closing quotemark to end of statement as needed.</a:t>
            </a:r>
          </a:p>
        </p:txBody>
      </p:sp>
      <p:sp>
        <p:nvSpPr>
          <p:cNvPr id="12" name="Table Placeholder 17">
            <a:extLst>
              <a:ext uri="{FF2B5EF4-FFF2-40B4-BE49-F238E27FC236}">
                <a16:creationId xmlns:a16="http://schemas.microsoft.com/office/drawing/2014/main" id="{531E3A2C-1F60-4822-ABDC-5796A9129E1F}"/>
              </a:ext>
            </a:extLst>
          </p:cNvPr>
          <p:cNvSpPr>
            <a:spLocks noGrp="1"/>
          </p:cNvSpPr>
          <p:nvPr>
            <p:ph type="tbl" sz="quarter" idx="17"/>
          </p:nvPr>
        </p:nvSpPr>
        <p:spPr>
          <a:xfrm>
            <a:off x="6567289" y="4708225"/>
            <a:ext cx="338328" cy="338328"/>
          </a:xfrm>
          <a:blipFill>
            <a:blip r:embed="rId2"/>
            <a:stretch>
              <a:fillRect/>
            </a:stretch>
          </a:blipFill>
          <a:ln>
            <a:noFill/>
          </a:ln>
        </p:spPr>
        <p:txBody>
          <a:bodyPr>
            <a:normAutofit/>
          </a:bodyPr>
          <a:lstStyle>
            <a:lvl1pPr marL="0" indent="0">
              <a:buNone/>
              <a:defRPr sz="200">
                <a:solidFill>
                  <a:srgbClr val="FFFFFF">
                    <a:alpha val="0"/>
                  </a:srgbClr>
                </a:solidFill>
              </a:defRPr>
            </a:lvl1pPr>
          </a:lstStyle>
          <a:p>
            <a:endParaRPr/>
          </a:p>
        </p:txBody>
      </p:sp>
    </p:spTree>
    <p:extLst>
      <p:ext uri="{BB962C8B-B14F-4D97-AF65-F5344CB8AC3E}">
        <p14:creationId xmlns:p14="http://schemas.microsoft.com/office/powerpoint/2010/main" val="162052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Quote Overlay Right">
    <p:spTree>
      <p:nvGrpSpPr>
        <p:cNvPr id="1" name=""/>
        <p:cNvGrpSpPr/>
        <p:nvPr/>
      </p:nvGrpSpPr>
      <p:grpSpPr>
        <a:xfrm>
          <a:off x="0" y="0"/>
          <a:ext cx="0" cy="0"/>
          <a:chOff x="0" y="0"/>
          <a:chExt cx="0" cy="0"/>
        </a:xfrm>
      </p:grpSpPr>
      <p:sp>
        <p:nvSpPr>
          <p:cNvPr id="15" name="Picture Placeholder 6">
            <a:extLst>
              <a:ext uri="{FF2B5EF4-FFF2-40B4-BE49-F238E27FC236}">
                <a16:creationId xmlns:a16="http://schemas.microsoft.com/office/drawing/2014/main" id="{62D543CC-EE4D-413B-8724-1F68D4DC1AD5}"/>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lvl1pPr>
          </a:lstStyle>
          <a:p>
            <a:endParaRPr/>
          </a:p>
        </p:txBody>
      </p:sp>
      <p:sp>
        <p:nvSpPr>
          <p:cNvPr id="6" name="Text Placeholder 9">
            <a:extLst>
              <a:ext uri="{FF2B5EF4-FFF2-40B4-BE49-F238E27FC236}">
                <a16:creationId xmlns:a16="http://schemas.microsoft.com/office/drawing/2014/main" id="{5AACFD9C-D0CD-4152-B8F3-D2ECF1C80C8A}"/>
              </a:ext>
            </a:extLst>
          </p:cNvPr>
          <p:cNvSpPr>
            <a:spLocks noGrp="1"/>
          </p:cNvSpPr>
          <p:nvPr>
            <p:ph type="body" sz="quarter" idx="15" hasCustomPrompt="1"/>
          </p:nvPr>
        </p:nvSpPr>
        <p:spPr>
          <a:xfrm>
            <a:off x="6959920" y="904875"/>
            <a:ext cx="5232080" cy="2295525"/>
          </a:xfrm>
          <a:gradFill>
            <a:gsLst>
              <a:gs pos="0">
                <a:srgbClr val="FFFFFF"/>
              </a:gs>
              <a:gs pos="100000">
                <a:srgbClr val="FFFFFF">
                  <a:alpha val="83000"/>
                </a:srgbClr>
              </a:gs>
            </a:gsLst>
            <a:lin ang="0" scaled="1"/>
          </a:gradFill>
          <a:effectLst>
            <a:outerShdw dist="215900" dir="10800000" algn="r" rotWithShape="0">
              <a:schemeClr val="bg1">
                <a:alpha val="50000"/>
              </a:schemeClr>
            </a:outerShdw>
          </a:effectLst>
        </p:spPr>
        <p:txBody>
          <a:bodyPr lIns="548640" tIns="182880" rIns="365760" bIns="182880">
            <a:noAutofit/>
          </a:bodyPr>
          <a:lstStyle>
            <a:lvl1pPr marL="0" indent="0">
              <a:lnSpc>
                <a:spcPct val="120000"/>
              </a:lnSpc>
              <a:spcBef>
                <a:spcPts val="0"/>
              </a:spcBef>
              <a:spcAft>
                <a:spcPts val="600"/>
              </a:spcAft>
              <a:buFont typeface="Arial" panose="020B0604020202020204" pitchFamily="34" charset="0"/>
              <a:buChar char="​"/>
              <a:defRPr sz="2400"/>
            </a:lvl1pPr>
            <a:lvl2pPr marL="0" indent="0">
              <a:spcBef>
                <a:spcPts val="0"/>
              </a:spcBef>
              <a:buFont typeface="Arial" panose="020B0604020202020204" pitchFamily="34" charset="0"/>
              <a:buChar char="​"/>
              <a:defRPr sz="1800">
                <a:solidFill>
                  <a:schemeClr val="accent2"/>
                </a:solidFill>
              </a:defRPr>
            </a:lvl2pPr>
            <a:lvl3pPr marL="0" indent="0">
              <a:spcBef>
                <a:spcPts val="0"/>
              </a:spcBef>
              <a:buFont typeface="Arial" panose="020B0604020202020204" pitchFamily="34" charset="0"/>
              <a:buNone/>
              <a:defRPr sz="1800">
                <a:solidFill>
                  <a:schemeClr val="accent2"/>
                </a:solidFill>
              </a:defRPr>
            </a:lvl3pPr>
            <a:lvl4pPr marL="0" indent="0">
              <a:spcBef>
                <a:spcPts val="0"/>
              </a:spcBef>
              <a:buFont typeface="Arial" panose="020B0604020202020204" pitchFamily="34" charset="0"/>
              <a:buChar char="​"/>
              <a:defRPr sz="1800">
                <a:solidFill>
                  <a:schemeClr val="accent2"/>
                </a:solidFill>
              </a:defRPr>
            </a:lvl4pPr>
            <a:lvl5pPr marL="0" indent="0">
              <a:spcBef>
                <a:spcPts val="0"/>
              </a:spcBef>
              <a:buFont typeface="Arial" panose="020B0604020202020204" pitchFamily="34" charset="0"/>
              <a:buChar char="​"/>
              <a:defRPr sz="1800">
                <a:solidFill>
                  <a:schemeClr val="accent2"/>
                </a:solidFill>
              </a:defRPr>
            </a:lvl5pPr>
            <a:lvl6pPr marL="0" indent="0">
              <a:spcBef>
                <a:spcPts val="0"/>
              </a:spcBef>
              <a:buFont typeface="Arial" panose="020B0604020202020204" pitchFamily="34" charset="0"/>
              <a:buChar char="​"/>
              <a:defRPr sz="1800">
                <a:solidFill>
                  <a:schemeClr val="accent2"/>
                </a:solidFill>
              </a:defRPr>
            </a:lvl6pPr>
            <a:lvl7pPr marL="0" indent="0">
              <a:spcBef>
                <a:spcPts val="0"/>
              </a:spcBef>
              <a:buFont typeface="Arial" panose="020B0604020202020204" pitchFamily="34" charset="0"/>
              <a:buChar char="​"/>
              <a:defRPr sz="1800">
                <a:solidFill>
                  <a:schemeClr val="accent2"/>
                </a:solidFill>
              </a:defRPr>
            </a:lvl7pPr>
            <a:lvl8pPr marL="0" indent="0">
              <a:spcBef>
                <a:spcPts val="0"/>
              </a:spcBef>
              <a:buFont typeface="Arial" panose="020B0604020202020204" pitchFamily="34" charset="0"/>
              <a:buChar char="​"/>
              <a:defRPr sz="1800">
                <a:solidFill>
                  <a:schemeClr val="accent2"/>
                </a:solidFill>
              </a:defRPr>
            </a:lvl8pPr>
            <a:lvl9pPr marL="0" indent="0">
              <a:spcBef>
                <a:spcPts val="0"/>
              </a:spcBef>
              <a:buFont typeface="Arial" panose="020B0604020202020204" pitchFamily="34" charset="0"/>
              <a:buChar char="​"/>
              <a:defRPr sz="1800">
                <a:solidFill>
                  <a:schemeClr val="accent2"/>
                </a:solidFill>
              </a:defRPr>
            </a:lvl9pPr>
          </a:lstStyle>
          <a:p>
            <a:pPr lvl="0"/>
            <a:r>
              <a:t>Click to add quoted statement. Move closing quotemark to end of statement as needed.</a:t>
            </a:r>
          </a:p>
          <a:p>
            <a:pPr lvl="1"/>
            <a:r>
              <a:t>Attribution</a:t>
            </a:r>
          </a:p>
          <a:p>
            <a:pPr lvl="1"/>
            <a:r>
              <a:t>COMPANY NAME ALL CAPS</a:t>
            </a:r>
          </a:p>
        </p:txBody>
      </p:sp>
      <p:sp>
        <p:nvSpPr>
          <p:cNvPr id="12" name="Table Placeholder 17">
            <a:extLst>
              <a:ext uri="{FF2B5EF4-FFF2-40B4-BE49-F238E27FC236}">
                <a16:creationId xmlns:a16="http://schemas.microsoft.com/office/drawing/2014/main" id="{2D6AE022-F166-42D7-AD23-60EDC4C7648A}"/>
              </a:ext>
            </a:extLst>
          </p:cNvPr>
          <p:cNvSpPr>
            <a:spLocks noGrp="1"/>
          </p:cNvSpPr>
          <p:nvPr>
            <p:ph type="tbl" sz="quarter" idx="18"/>
          </p:nvPr>
        </p:nvSpPr>
        <p:spPr>
          <a:xfrm>
            <a:off x="10831322" y="1989836"/>
            <a:ext cx="338328" cy="338328"/>
          </a:xfrm>
          <a:blipFill>
            <a:blip r:embed="rId2"/>
            <a:stretch>
              <a:fillRect/>
            </a:stretch>
          </a:blipFill>
          <a:ln>
            <a:noFill/>
          </a:ln>
        </p:spPr>
        <p:txBody>
          <a:bodyPr>
            <a:normAutofit/>
          </a:bodyPr>
          <a:lstStyle>
            <a:lvl1pPr marL="0" indent="0">
              <a:buNone/>
              <a:defRPr sz="200">
                <a:solidFill>
                  <a:srgbClr val="FFFFFF">
                    <a:alpha val="0"/>
                  </a:srgbClr>
                </a:solidFill>
              </a:defRPr>
            </a:lvl1pPr>
          </a:lstStyle>
          <a:p>
            <a:endParaRPr/>
          </a:p>
        </p:txBody>
      </p:sp>
      <p:sp>
        <p:nvSpPr>
          <p:cNvPr id="14" name="Table Placeholder 17">
            <a:extLst>
              <a:ext uri="{FF2B5EF4-FFF2-40B4-BE49-F238E27FC236}">
                <a16:creationId xmlns:a16="http://schemas.microsoft.com/office/drawing/2014/main" id="{A83CDE44-2320-42D5-9029-DE699DC9AC8C}"/>
              </a:ext>
            </a:extLst>
          </p:cNvPr>
          <p:cNvSpPr>
            <a:spLocks noGrp="1"/>
          </p:cNvSpPr>
          <p:nvPr>
            <p:ph type="tbl" sz="quarter" idx="19"/>
          </p:nvPr>
        </p:nvSpPr>
        <p:spPr>
          <a:xfrm>
            <a:off x="7103872" y="1100836"/>
            <a:ext cx="338328" cy="338328"/>
          </a:xfrm>
          <a:blipFill>
            <a:blip r:embed="rId3"/>
            <a:stretch>
              <a:fillRect/>
            </a:stretch>
          </a:blipFill>
          <a:ln>
            <a:noFill/>
          </a:ln>
        </p:spPr>
        <p:txBody>
          <a:bodyPr>
            <a:normAutofit/>
          </a:bodyPr>
          <a:lstStyle>
            <a:lvl1pPr marL="0" indent="0">
              <a:buNone/>
              <a:defRPr sz="200">
                <a:solidFill>
                  <a:srgbClr val="FFFFFF">
                    <a:alpha val="0"/>
                  </a:srgbClr>
                </a:solidFill>
              </a:defRPr>
            </a:lvl1pPr>
          </a:lstStyle>
          <a:p>
            <a:endParaRPr/>
          </a:p>
        </p:txBody>
      </p:sp>
    </p:spTree>
    <p:extLst>
      <p:ext uri="{BB962C8B-B14F-4D97-AF65-F5344CB8AC3E}">
        <p14:creationId xmlns:p14="http://schemas.microsoft.com/office/powerpoint/2010/main" val="417508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Quote Overlay Left">
    <p:spTree>
      <p:nvGrpSpPr>
        <p:cNvPr id="1" name=""/>
        <p:cNvGrpSpPr/>
        <p:nvPr/>
      </p:nvGrpSpPr>
      <p:grpSpPr>
        <a:xfrm>
          <a:off x="0" y="0"/>
          <a:ext cx="0" cy="0"/>
          <a:chOff x="0" y="0"/>
          <a:chExt cx="0" cy="0"/>
        </a:xfrm>
      </p:grpSpPr>
      <p:sp>
        <p:nvSpPr>
          <p:cNvPr id="15" name="Picture Placeholder 6">
            <a:extLst>
              <a:ext uri="{FF2B5EF4-FFF2-40B4-BE49-F238E27FC236}">
                <a16:creationId xmlns:a16="http://schemas.microsoft.com/office/drawing/2014/main" id="{62D543CC-EE4D-413B-8724-1F68D4DC1AD5}"/>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lvl1pPr>
          </a:lstStyle>
          <a:p>
            <a:endParaRPr/>
          </a:p>
        </p:txBody>
      </p:sp>
      <p:sp>
        <p:nvSpPr>
          <p:cNvPr id="6" name="Text Placeholder 9">
            <a:extLst>
              <a:ext uri="{FF2B5EF4-FFF2-40B4-BE49-F238E27FC236}">
                <a16:creationId xmlns:a16="http://schemas.microsoft.com/office/drawing/2014/main" id="{5AACFD9C-D0CD-4152-B8F3-D2ECF1C80C8A}"/>
              </a:ext>
            </a:extLst>
          </p:cNvPr>
          <p:cNvSpPr>
            <a:spLocks noGrp="1"/>
          </p:cNvSpPr>
          <p:nvPr>
            <p:ph type="body" sz="quarter" idx="15" hasCustomPrompt="1"/>
          </p:nvPr>
        </p:nvSpPr>
        <p:spPr>
          <a:xfrm>
            <a:off x="0" y="904875"/>
            <a:ext cx="5232080" cy="2295525"/>
          </a:xfrm>
          <a:gradFill flip="none" rotWithShape="1">
            <a:gsLst>
              <a:gs pos="0">
                <a:srgbClr val="FFFFFF"/>
              </a:gs>
              <a:gs pos="100000">
                <a:srgbClr val="FFFFFF">
                  <a:alpha val="83000"/>
                </a:srgbClr>
              </a:gs>
            </a:gsLst>
            <a:lin ang="10800000" scaled="1"/>
            <a:tileRect/>
          </a:gradFill>
          <a:effectLst>
            <a:outerShdw dist="215900" algn="r" rotWithShape="0">
              <a:schemeClr val="bg1">
                <a:alpha val="50000"/>
              </a:schemeClr>
            </a:outerShdw>
          </a:effectLst>
        </p:spPr>
        <p:txBody>
          <a:bodyPr lIns="777240" tIns="182880" rIns="182880" bIns="182880">
            <a:noAutofit/>
          </a:bodyPr>
          <a:lstStyle>
            <a:lvl1pPr marL="0" indent="0">
              <a:lnSpc>
                <a:spcPct val="120000"/>
              </a:lnSpc>
              <a:spcBef>
                <a:spcPts val="0"/>
              </a:spcBef>
              <a:spcAft>
                <a:spcPts val="600"/>
              </a:spcAft>
              <a:buFont typeface="Arial" panose="020B0604020202020204" pitchFamily="34" charset="0"/>
              <a:buChar char="​"/>
              <a:defRPr sz="2400"/>
            </a:lvl1pPr>
            <a:lvl2pPr marL="0" indent="0">
              <a:spcBef>
                <a:spcPts val="0"/>
              </a:spcBef>
              <a:buFont typeface="Arial" panose="020B0604020202020204" pitchFamily="34" charset="0"/>
              <a:buChar char="​"/>
              <a:defRPr sz="1800">
                <a:solidFill>
                  <a:schemeClr val="accent2"/>
                </a:solidFill>
              </a:defRPr>
            </a:lvl2pPr>
            <a:lvl3pPr marL="0" indent="0">
              <a:spcBef>
                <a:spcPts val="0"/>
              </a:spcBef>
              <a:buFont typeface="Arial" panose="020B0604020202020204" pitchFamily="34" charset="0"/>
              <a:buNone/>
              <a:defRPr sz="1800">
                <a:solidFill>
                  <a:schemeClr val="accent2"/>
                </a:solidFill>
              </a:defRPr>
            </a:lvl3pPr>
            <a:lvl4pPr marL="0" indent="0">
              <a:spcBef>
                <a:spcPts val="0"/>
              </a:spcBef>
              <a:buFont typeface="Arial" panose="020B0604020202020204" pitchFamily="34" charset="0"/>
              <a:buChar char="​"/>
              <a:defRPr sz="1800">
                <a:solidFill>
                  <a:schemeClr val="accent2"/>
                </a:solidFill>
              </a:defRPr>
            </a:lvl4pPr>
            <a:lvl5pPr marL="0" indent="0">
              <a:spcBef>
                <a:spcPts val="0"/>
              </a:spcBef>
              <a:buFont typeface="Arial" panose="020B0604020202020204" pitchFamily="34" charset="0"/>
              <a:buChar char="​"/>
              <a:defRPr sz="1800">
                <a:solidFill>
                  <a:schemeClr val="accent2"/>
                </a:solidFill>
              </a:defRPr>
            </a:lvl5pPr>
            <a:lvl6pPr marL="0" indent="0">
              <a:spcBef>
                <a:spcPts val="0"/>
              </a:spcBef>
              <a:buFont typeface="Arial" panose="020B0604020202020204" pitchFamily="34" charset="0"/>
              <a:buChar char="​"/>
              <a:defRPr sz="1800">
                <a:solidFill>
                  <a:schemeClr val="accent2"/>
                </a:solidFill>
              </a:defRPr>
            </a:lvl6pPr>
            <a:lvl7pPr marL="0" indent="0">
              <a:spcBef>
                <a:spcPts val="0"/>
              </a:spcBef>
              <a:buFont typeface="Arial" panose="020B0604020202020204" pitchFamily="34" charset="0"/>
              <a:buChar char="​"/>
              <a:defRPr sz="1800">
                <a:solidFill>
                  <a:schemeClr val="accent2"/>
                </a:solidFill>
              </a:defRPr>
            </a:lvl7pPr>
            <a:lvl8pPr marL="0" indent="0">
              <a:spcBef>
                <a:spcPts val="0"/>
              </a:spcBef>
              <a:buFont typeface="Arial" panose="020B0604020202020204" pitchFamily="34" charset="0"/>
              <a:buChar char="​"/>
              <a:defRPr sz="1800">
                <a:solidFill>
                  <a:schemeClr val="accent2"/>
                </a:solidFill>
              </a:defRPr>
            </a:lvl8pPr>
            <a:lvl9pPr marL="0" indent="0">
              <a:spcBef>
                <a:spcPts val="0"/>
              </a:spcBef>
              <a:buFont typeface="Arial" panose="020B0604020202020204" pitchFamily="34" charset="0"/>
              <a:buChar char="​"/>
              <a:defRPr sz="1800">
                <a:solidFill>
                  <a:schemeClr val="accent2"/>
                </a:solidFill>
              </a:defRPr>
            </a:lvl9pPr>
          </a:lstStyle>
          <a:p>
            <a:pPr lvl="0"/>
            <a:r>
              <a:t>Click to add quoted statement. Move closing quotemark to end of statement as needed.</a:t>
            </a:r>
          </a:p>
          <a:p>
            <a:pPr lvl="1"/>
            <a:r>
              <a:t>Attribution</a:t>
            </a:r>
          </a:p>
          <a:p>
            <a:pPr lvl="1"/>
            <a:r>
              <a:t>COMPANY NAME ALL CAPS</a:t>
            </a:r>
          </a:p>
        </p:txBody>
      </p:sp>
      <p:sp>
        <p:nvSpPr>
          <p:cNvPr id="12" name="Table Placeholder 17">
            <a:extLst>
              <a:ext uri="{FF2B5EF4-FFF2-40B4-BE49-F238E27FC236}">
                <a16:creationId xmlns:a16="http://schemas.microsoft.com/office/drawing/2014/main" id="{2D6AE022-F166-42D7-AD23-60EDC4C7648A}"/>
              </a:ext>
            </a:extLst>
          </p:cNvPr>
          <p:cNvSpPr>
            <a:spLocks noGrp="1"/>
          </p:cNvSpPr>
          <p:nvPr>
            <p:ph type="tbl" sz="quarter" idx="18"/>
          </p:nvPr>
        </p:nvSpPr>
        <p:spPr>
          <a:xfrm>
            <a:off x="4112702" y="1989836"/>
            <a:ext cx="338328" cy="338328"/>
          </a:xfrm>
          <a:blipFill>
            <a:blip r:embed="rId2"/>
            <a:stretch>
              <a:fillRect/>
            </a:stretch>
          </a:blipFill>
          <a:ln>
            <a:noFill/>
          </a:ln>
        </p:spPr>
        <p:txBody>
          <a:bodyPr>
            <a:normAutofit/>
          </a:bodyPr>
          <a:lstStyle>
            <a:lvl1pPr marL="0" indent="0">
              <a:buNone/>
              <a:defRPr sz="200">
                <a:solidFill>
                  <a:srgbClr val="FFFFFF">
                    <a:alpha val="0"/>
                  </a:srgbClr>
                </a:solidFill>
              </a:defRPr>
            </a:lvl1pPr>
          </a:lstStyle>
          <a:p>
            <a:endParaRPr/>
          </a:p>
        </p:txBody>
      </p:sp>
      <p:sp>
        <p:nvSpPr>
          <p:cNvPr id="14" name="Table Placeholder 17">
            <a:extLst>
              <a:ext uri="{FF2B5EF4-FFF2-40B4-BE49-F238E27FC236}">
                <a16:creationId xmlns:a16="http://schemas.microsoft.com/office/drawing/2014/main" id="{A83CDE44-2320-42D5-9029-DE699DC9AC8C}"/>
              </a:ext>
            </a:extLst>
          </p:cNvPr>
          <p:cNvSpPr>
            <a:spLocks noGrp="1"/>
          </p:cNvSpPr>
          <p:nvPr>
            <p:ph type="tbl" sz="quarter" idx="19"/>
          </p:nvPr>
        </p:nvSpPr>
        <p:spPr>
          <a:xfrm>
            <a:off x="342900" y="1100836"/>
            <a:ext cx="338328" cy="338328"/>
          </a:xfrm>
          <a:blipFill>
            <a:blip r:embed="rId3"/>
            <a:stretch>
              <a:fillRect/>
            </a:stretch>
          </a:blipFill>
          <a:ln>
            <a:noFill/>
          </a:ln>
        </p:spPr>
        <p:txBody>
          <a:bodyPr>
            <a:normAutofit/>
          </a:bodyPr>
          <a:lstStyle>
            <a:lvl1pPr marL="0" indent="0">
              <a:buNone/>
              <a:defRPr sz="200">
                <a:solidFill>
                  <a:srgbClr val="FFFFFF">
                    <a:alpha val="0"/>
                  </a:srgbClr>
                </a:solidFill>
              </a:defRPr>
            </a:lvl1pPr>
          </a:lstStyle>
          <a:p>
            <a:endParaRPr/>
          </a:p>
        </p:txBody>
      </p:sp>
    </p:spTree>
    <p:extLst>
      <p:ext uri="{BB962C8B-B14F-4D97-AF65-F5344CB8AC3E}">
        <p14:creationId xmlns:p14="http://schemas.microsoft.com/office/powerpoint/2010/main" val="324220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Flexible title with no logo and copyright">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840E3040-414B-48B4-BA02-75BA60D6238E}"/>
              </a:ext>
            </a:extLst>
          </p:cNvPr>
          <p:cNvSpPr>
            <a:spLocks noGrp="1"/>
          </p:cNvSpPr>
          <p:nvPr>
            <p:ph type="pic" sz="quarter" idx="13"/>
          </p:nvPr>
        </p:nvSpPr>
        <p:spPr bwMode="ltGray">
          <a:xfrm>
            <a:off x="0" y="0"/>
            <a:ext cx="12192000" cy="6858000"/>
          </a:xfrm>
          <a:solidFill>
            <a:srgbClr val="D3EAF5"/>
          </a:solidFill>
        </p:spPr>
        <p:txBody>
          <a:bodyPr tIns="2286000">
            <a:noAutofit/>
          </a:bodyPr>
          <a:lstStyle>
            <a:lvl1pPr marL="0" indent="0" algn="ctr">
              <a:buNone/>
              <a:defRPr sz="2000"/>
            </a:lvl1pPr>
          </a:lstStyle>
          <a:p>
            <a:endParaRPr dirty="0"/>
          </a:p>
        </p:txBody>
      </p:sp>
      <p:sp>
        <p:nvSpPr>
          <p:cNvPr id="7" name="Rectangle 6">
            <a:extLst>
              <a:ext uri="{FF2B5EF4-FFF2-40B4-BE49-F238E27FC236}">
                <a16:creationId xmlns:a16="http://schemas.microsoft.com/office/drawing/2014/main" id="{F8CA6F16-A823-4828-8EB1-B9DB9A2B3881}"/>
              </a:ext>
            </a:extLst>
          </p:cNvPr>
          <p:cNvSpPr/>
          <p:nvPr userDrawn="1"/>
        </p:nvSpPr>
        <p:spPr>
          <a:xfrm>
            <a:off x="0" y="4800600"/>
            <a:ext cx="12192000" cy="2057400"/>
          </a:xfrm>
          <a:prstGeom prst="rect">
            <a:avLst/>
          </a:prstGeom>
          <a:gradFill>
            <a:gsLst>
              <a:gs pos="1000">
                <a:srgbClr val="FFFFFF"/>
              </a:gs>
              <a:gs pos="99000">
                <a:srgbClr val="FFFFFF">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8" name="Rectangle 7">
            <a:extLst>
              <a:ext uri="{FF2B5EF4-FFF2-40B4-BE49-F238E27FC236}">
                <a16:creationId xmlns:a16="http://schemas.microsoft.com/office/drawing/2014/main" id="{4CFCD943-A385-4AC4-9009-6E45DCC4F4C2}"/>
              </a:ext>
            </a:extLst>
          </p:cNvPr>
          <p:cNvSpPr/>
          <p:nvPr userDrawn="1"/>
        </p:nvSpPr>
        <p:spPr bwMode="white">
          <a:xfrm>
            <a:off x="0" y="4563973"/>
            <a:ext cx="12192000" cy="2366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9" name="TextBox 8">
            <a:extLst>
              <a:ext uri="{FF2B5EF4-FFF2-40B4-BE49-F238E27FC236}">
                <a16:creationId xmlns:a16="http://schemas.microsoft.com/office/drawing/2014/main" id="{84562804-B318-4D16-827E-888188CEE0EA}"/>
              </a:ext>
            </a:extLst>
          </p:cNvPr>
          <p:cNvSpPr txBox="1"/>
          <p:nvPr userDrawn="1"/>
        </p:nvSpPr>
        <p:spPr>
          <a:xfrm>
            <a:off x="12291456" y="0"/>
            <a:ext cx="1729343" cy="4668440"/>
          </a:xfrm>
          <a:prstGeom prst="rect">
            <a:avLst/>
          </a:prstGeom>
          <a:solidFill>
            <a:srgbClr val="000000">
              <a:alpha val="30000"/>
            </a:srgbClr>
          </a:solidFill>
        </p:spPr>
        <p:txBody>
          <a:bodyPr wrap="square" rtlCol="0">
            <a:noAutofit/>
          </a:bodyPr>
          <a:lstStyle/>
          <a:p>
            <a:r>
              <a:rPr lang="en-US" sz="1100" dirty="0"/>
              <a:t>To </a:t>
            </a:r>
            <a:r>
              <a:rPr lang="en-US" sz="1100" b="1" dirty="0"/>
              <a:t>Replace Picture </a:t>
            </a:r>
            <a:r>
              <a:rPr lang="en-US" sz="1100" dirty="0"/>
              <a:t>on this sample slide</a:t>
            </a:r>
          </a:p>
          <a:p>
            <a:pPr marL="114300" indent="-114300">
              <a:spcBef>
                <a:spcPts val="1200"/>
              </a:spcBef>
              <a:buFont typeface="Arial" panose="020B0604020202020204" pitchFamily="34" charset="0"/>
              <a:buChar char="•"/>
            </a:pPr>
            <a:r>
              <a:rPr lang="en-US" sz="1100" dirty="0"/>
              <a:t>Select the picture and press the </a:t>
            </a:r>
            <a:r>
              <a:rPr lang="en-US" sz="1100" b="1" dirty="0"/>
              <a:t>Delete</a:t>
            </a:r>
            <a:r>
              <a:rPr lang="en-US" sz="1100" dirty="0"/>
              <a:t> key </a:t>
            </a:r>
          </a:p>
          <a:p>
            <a:pPr marL="114300" indent="-114300">
              <a:spcBef>
                <a:spcPts val="1200"/>
              </a:spcBef>
              <a:buFont typeface="Arial" panose="020B0604020202020204" pitchFamily="34" charset="0"/>
              <a:buChar char="•"/>
            </a:pPr>
            <a:r>
              <a:rPr lang="en-US" sz="1100" dirty="0"/>
              <a:t>Click the icon and insert a new picture </a:t>
            </a:r>
            <a:endParaRPr lang="en-US" sz="1100" dirty="0" smtClean="0"/>
          </a:p>
          <a:p>
            <a:pPr marL="114300" indent="-114300">
              <a:spcBef>
                <a:spcPts val="1200"/>
              </a:spcBef>
              <a:buFont typeface="Arial" panose="020B0604020202020204" pitchFamily="34" charset="0"/>
              <a:buChar char="•"/>
            </a:pPr>
            <a:r>
              <a:rPr lang="en-US" sz="1100" dirty="0" smtClean="0"/>
              <a:t>Resize</a:t>
            </a:r>
            <a:r>
              <a:rPr lang="en-US" sz="1100" baseline="0" dirty="0" smtClean="0"/>
              <a:t> and crop as needed</a:t>
            </a:r>
          </a:p>
          <a:p>
            <a:pPr marL="114300" indent="-114300">
              <a:spcBef>
                <a:spcPts val="1200"/>
              </a:spcBef>
              <a:buFont typeface="Arial" panose="020B0604020202020204" pitchFamily="34" charset="0"/>
              <a:buChar char="•"/>
            </a:pPr>
            <a:r>
              <a:rPr lang="en-US" sz="1100" baseline="0" dirty="0" smtClean="0"/>
              <a:t>Send photo to back</a:t>
            </a:r>
          </a:p>
          <a:p>
            <a:pPr marL="114300" indent="-114300">
              <a:spcBef>
                <a:spcPts val="1200"/>
              </a:spcBef>
              <a:buFont typeface="Arial" panose="020B0604020202020204" pitchFamily="34" charset="0"/>
              <a:buChar char="•"/>
            </a:pPr>
            <a:r>
              <a:rPr lang="en-US" sz="1100" dirty="0" smtClean="0"/>
              <a:t>Click </a:t>
            </a:r>
            <a:r>
              <a:rPr lang="en-US" sz="1100" dirty="0"/>
              <a:t>the </a:t>
            </a:r>
            <a:r>
              <a:rPr lang="en-US" sz="1100" b="1" dirty="0"/>
              <a:t>Reset</a:t>
            </a:r>
            <a:r>
              <a:rPr lang="en-US" sz="1100" dirty="0"/>
              <a:t> button on the Ribbon to reapply layout formatting and layering</a:t>
            </a:r>
          </a:p>
          <a:p>
            <a:pPr>
              <a:spcBef>
                <a:spcPts val="1200"/>
              </a:spcBef>
            </a:pPr>
            <a:r>
              <a:rPr lang="en-US" sz="1100" i="1" dirty="0"/>
              <a:t>Caution! Do not use Change Picture, as this forces the placeholder to resize to the same aspect ratio as the new picture</a:t>
            </a:r>
          </a:p>
          <a:p>
            <a:pPr>
              <a:spcBef>
                <a:spcPts val="1200"/>
              </a:spcBef>
            </a:pPr>
            <a:r>
              <a:rPr lang="en-US" sz="1100" b="1" dirty="0"/>
              <a:t>Note: </a:t>
            </a:r>
            <a:r>
              <a:rPr lang="en-US" sz="1100" dirty="0"/>
              <a:t>You can delete these instructions</a:t>
            </a:r>
          </a:p>
        </p:txBody>
      </p:sp>
      <p:grpSp>
        <p:nvGrpSpPr>
          <p:cNvPr id="14" name="Group 13"/>
          <p:cNvGrpSpPr/>
          <p:nvPr userDrawn="1"/>
        </p:nvGrpSpPr>
        <p:grpSpPr>
          <a:xfrm>
            <a:off x="7543800" y="6612493"/>
            <a:ext cx="4217195" cy="100914"/>
            <a:chOff x="7696200" y="6612493"/>
            <a:chExt cx="4217195" cy="100914"/>
          </a:xfrm>
        </p:grpSpPr>
        <p:sp>
          <p:nvSpPr>
            <p:cNvPr id="15" name="TextBox 14">
              <a:extLst>
                <a:ext uri="{FF2B5EF4-FFF2-40B4-BE49-F238E27FC236}">
                  <a16:creationId xmlns:a16="http://schemas.microsoft.com/office/drawing/2014/main" id="{49E642E3-D656-4840-A1AA-5E8DC208C080}"/>
                </a:ext>
              </a:extLst>
            </p:cNvPr>
            <p:cNvSpPr txBox="1"/>
            <p:nvPr userDrawn="1"/>
          </p:nvSpPr>
          <p:spPr>
            <a:xfrm>
              <a:off x="7696200" y="6612493"/>
              <a:ext cx="3197225" cy="100914"/>
            </a:xfrm>
            <a:prstGeom prst="rect">
              <a:avLst/>
            </a:prstGeom>
            <a:noFill/>
          </p:spPr>
          <p:txBody>
            <a:bodyPr wrap="none" lIns="0" tIns="0" rIns="0" bIns="0" rtlCol="0" anchor="ctr">
              <a:noAutofit/>
            </a:bodyPr>
            <a:lstStyle/>
            <a:p>
              <a:pPr algn="r"/>
              <a:r>
                <a:rPr sz="600" dirty="0">
                  <a:solidFill>
                    <a:srgbClr val="7F7F7F"/>
                  </a:solidFill>
                </a:rPr>
                <a:t>Copyright © </a:t>
              </a:r>
              <a:r>
                <a:rPr sz="600" dirty="0" smtClean="0">
                  <a:solidFill>
                    <a:srgbClr val="7F7F7F"/>
                  </a:solidFill>
                </a:rPr>
                <a:t>20</a:t>
              </a:r>
              <a:r>
                <a:rPr lang="en-US" sz="600" dirty="0" smtClean="0">
                  <a:solidFill>
                    <a:srgbClr val="7F7F7F"/>
                  </a:solidFill>
                </a:rPr>
                <a:t>22</a:t>
              </a:r>
              <a:r>
                <a:rPr sz="600" dirty="0" smtClean="0">
                  <a:solidFill>
                    <a:srgbClr val="7F7F7F"/>
                  </a:solidFill>
                </a:rPr>
                <a:t> </a:t>
              </a:r>
              <a:r>
                <a:rPr sz="600" dirty="0">
                  <a:solidFill>
                    <a:srgbClr val="7F7F7F"/>
                  </a:solidFill>
                </a:rPr>
                <a:t>Boeing. All rights reserved.   |    BOEING PROPRIETARY   |</a:t>
              </a:r>
            </a:p>
          </p:txBody>
        </p:sp>
        <p:sp>
          <p:nvSpPr>
            <p:cNvPr id="16" name="TextBox 15">
              <a:extLst>
                <a:ext uri="{FF2B5EF4-FFF2-40B4-BE49-F238E27FC236}">
                  <a16:creationId xmlns:a16="http://schemas.microsoft.com/office/drawing/2014/main" id="{85607DB3-167D-4CE4-A3FD-9A12057A9DEC}"/>
                </a:ext>
              </a:extLst>
            </p:cNvPr>
            <p:cNvSpPr txBox="1"/>
            <p:nvPr userDrawn="1"/>
          </p:nvSpPr>
          <p:spPr>
            <a:xfrm>
              <a:off x="10721975" y="6612493"/>
              <a:ext cx="733425" cy="100914"/>
            </a:xfrm>
            <a:prstGeom prst="rect">
              <a:avLst/>
            </a:prstGeom>
            <a:noFill/>
          </p:spPr>
          <p:txBody>
            <a:bodyPr wrap="none" lIns="0" tIns="0" rIns="0" bIns="0" rtlCol="0" anchor="ctr">
              <a:noAutofit/>
            </a:bodyPr>
            <a:lstStyle/>
            <a:p>
              <a:pPr algn="r"/>
              <a:r>
                <a:rPr sz="600" dirty="0" smtClean="0">
                  <a:solidFill>
                    <a:srgbClr val="7F7F7F"/>
                  </a:solidFill>
                </a:rPr>
                <a:t>CSM-PM&amp;A</a:t>
              </a:r>
              <a:r>
                <a:rPr lang="en-US" sz="600" dirty="0" smtClean="0">
                  <a:solidFill>
                    <a:srgbClr val="7F7F7F"/>
                  </a:solidFill>
                </a:rPr>
                <a:t>  </a:t>
              </a:r>
              <a:r>
                <a:rPr sz="600" dirty="0" smtClean="0">
                  <a:solidFill>
                    <a:srgbClr val="7F7F7F"/>
                  </a:solidFill>
                </a:rPr>
                <a:t> </a:t>
              </a:r>
              <a:r>
                <a:rPr sz="600" dirty="0">
                  <a:solidFill>
                    <a:srgbClr val="7F7F7F"/>
                  </a:solidFill>
                </a:rPr>
                <a:t>|</a:t>
              </a:r>
            </a:p>
          </p:txBody>
        </p:sp>
        <p:sp>
          <p:nvSpPr>
            <p:cNvPr id="17" name="TextBox 16">
              <a:extLst>
                <a:ext uri="{FF2B5EF4-FFF2-40B4-BE49-F238E27FC236}">
                  <a16:creationId xmlns:a16="http://schemas.microsoft.com/office/drawing/2014/main" id="{66981886-5B73-4467-BACC-737430D1B56E}"/>
                </a:ext>
              </a:extLst>
            </p:cNvPr>
            <p:cNvSpPr txBox="1"/>
            <p:nvPr userDrawn="1"/>
          </p:nvSpPr>
          <p:spPr>
            <a:xfrm>
              <a:off x="11508979" y="6612493"/>
              <a:ext cx="404416" cy="100914"/>
            </a:xfrm>
            <a:prstGeom prst="rect">
              <a:avLst/>
            </a:prstGeom>
            <a:noFill/>
          </p:spPr>
          <p:txBody>
            <a:bodyPr wrap="none" lIns="0" tIns="0" rIns="0" bIns="0" rtlCol="0" anchor="ctr">
              <a:noAutofit/>
            </a:bodyPr>
            <a:lstStyle/>
            <a:p>
              <a:r>
                <a:rPr lang="en-US" sz="600" dirty="0" smtClean="0">
                  <a:solidFill>
                    <a:srgbClr val="7F7F7F"/>
                  </a:solidFill>
                </a:rPr>
                <a:t>06JAN20</a:t>
              </a:r>
              <a:endParaRPr lang="en-US" sz="600" dirty="0">
                <a:solidFill>
                  <a:srgbClr val="7F7F7F"/>
                </a:solidFill>
              </a:endParaRPr>
            </a:p>
          </p:txBody>
        </p:sp>
      </p:grpSp>
    </p:spTree>
    <p:extLst>
      <p:ext uri="{BB962C8B-B14F-4D97-AF65-F5344CB8AC3E}">
        <p14:creationId xmlns:p14="http://schemas.microsoft.com/office/powerpoint/2010/main" val="81227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xt Placeholder 8">
            <a:extLst>
              <a:ext uri="{FF2B5EF4-FFF2-40B4-BE49-F238E27FC236}">
                <a16:creationId xmlns:a16="http://schemas.microsoft.com/office/drawing/2014/main" id="{77042E58-1E9F-4D83-99FC-BC6C803A91E8}"/>
              </a:ext>
            </a:extLst>
          </p:cNvPr>
          <p:cNvSpPr>
            <a:spLocks noGrp="1"/>
          </p:cNvSpPr>
          <p:nvPr>
            <p:ph type="body" sz="quarter" idx="14" hasCustomPrompt="1"/>
          </p:nvPr>
        </p:nvSpPr>
        <p:spPr>
          <a:xfrm>
            <a:off x="8591550" y="1371600"/>
            <a:ext cx="3257550" cy="5143500"/>
          </a:xfrm>
        </p:spPr>
        <p:txBody>
          <a:bodyPr>
            <a:no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Turn bullet points on or off from the Home tab</a:t>
            </a:r>
          </a:p>
          <a:p>
            <a:pPr lvl="1"/>
            <a:r>
              <a:t>Second level</a:t>
            </a:r>
          </a:p>
        </p:txBody>
      </p:sp>
      <p:sp>
        <p:nvSpPr>
          <p:cNvPr id="9" name="Content Placeholder 8">
            <a:extLst>
              <a:ext uri="{FF2B5EF4-FFF2-40B4-BE49-F238E27FC236}">
                <a16:creationId xmlns:a16="http://schemas.microsoft.com/office/drawing/2014/main" id="{AD923E4D-1A93-4BF3-BFAF-41CD798BA4B9}"/>
              </a:ext>
            </a:extLst>
          </p:cNvPr>
          <p:cNvSpPr>
            <a:spLocks noGrp="1"/>
          </p:cNvSpPr>
          <p:nvPr>
            <p:ph sz="quarter" idx="15" hasCustomPrompt="1"/>
          </p:nvPr>
        </p:nvSpPr>
        <p:spPr>
          <a:xfrm>
            <a:off x="342899" y="1371600"/>
            <a:ext cx="7670801" cy="5143500"/>
          </a:xfrm>
        </p:spPr>
        <p:txBody>
          <a:bodyPr/>
          <a:lstStyle>
            <a:lvl1pPr>
              <a:defRPr/>
            </a:lvl1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
        <p:nvSpPr>
          <p:cNvPr id="11" name="Title 10">
            <a:extLst>
              <a:ext uri="{FF2B5EF4-FFF2-40B4-BE49-F238E27FC236}">
                <a16:creationId xmlns:a16="http://schemas.microsoft.com/office/drawing/2014/main" id="{229614C2-A322-47F0-81D1-E2E4481E2EB6}"/>
              </a:ext>
            </a:extLst>
          </p:cNvPr>
          <p:cNvSpPr>
            <a:spLocks noGrp="1"/>
          </p:cNvSpPr>
          <p:nvPr>
            <p:ph type="title"/>
          </p:nvPr>
        </p:nvSpPr>
        <p:spPr>
          <a:xfrm>
            <a:off x="352343" y="201168"/>
            <a:ext cx="7661358" cy="776767"/>
          </a:xfrm>
        </p:spPr>
        <p:txBody>
          <a:bodyPr/>
          <a:lstStyle/>
          <a:p>
            <a:r>
              <a:t>Click to edit Master title style</a:t>
            </a:r>
          </a:p>
        </p:txBody>
      </p:sp>
      <p:sp>
        <p:nvSpPr>
          <p:cNvPr id="12" name="Date Placeholder 11">
            <a:extLst>
              <a:ext uri="{FF2B5EF4-FFF2-40B4-BE49-F238E27FC236}">
                <a16:creationId xmlns:a16="http://schemas.microsoft.com/office/drawing/2014/main" id="{4AAB26A9-B96E-41D2-9EBA-64EB61236A1E}"/>
              </a:ext>
            </a:extLst>
          </p:cNvPr>
          <p:cNvSpPr>
            <a:spLocks noGrp="1"/>
          </p:cNvSpPr>
          <p:nvPr>
            <p:ph type="dt" sz="half" idx="16"/>
          </p:nvPr>
        </p:nvSpPr>
        <p:spPr/>
        <p:txBody>
          <a:bodyPr/>
          <a:lstStyle/>
          <a:p>
            <a:endParaRPr/>
          </a:p>
        </p:txBody>
      </p:sp>
      <p:sp>
        <p:nvSpPr>
          <p:cNvPr id="14" name="Footer Placeholder 13">
            <a:extLst>
              <a:ext uri="{FF2B5EF4-FFF2-40B4-BE49-F238E27FC236}">
                <a16:creationId xmlns:a16="http://schemas.microsoft.com/office/drawing/2014/main" id="{557167B9-81FF-47B2-90DF-3A1FAF152147}"/>
              </a:ext>
            </a:extLst>
          </p:cNvPr>
          <p:cNvSpPr>
            <a:spLocks noGrp="1"/>
          </p:cNvSpPr>
          <p:nvPr>
            <p:ph type="ftr" sz="quarter" idx="17"/>
          </p:nvPr>
        </p:nvSpPr>
        <p:spPr/>
        <p:txBody>
          <a:bodyPr/>
          <a:lstStyle/>
          <a:p>
            <a:endParaRPr/>
          </a:p>
        </p:txBody>
      </p:sp>
      <p:sp>
        <p:nvSpPr>
          <p:cNvPr id="15" name="Slide Number Placeholder 14">
            <a:extLst>
              <a:ext uri="{FF2B5EF4-FFF2-40B4-BE49-F238E27FC236}">
                <a16:creationId xmlns:a16="http://schemas.microsoft.com/office/drawing/2014/main" id="{0B37339F-A8F6-4AAD-B298-356DD8763AF4}"/>
              </a:ext>
            </a:extLst>
          </p:cNvPr>
          <p:cNvSpPr>
            <a:spLocks noGrp="1"/>
          </p:cNvSpPr>
          <p:nvPr>
            <p:ph type="sldNum" sz="quarter" idx="18"/>
          </p:nvPr>
        </p:nvSpPr>
        <p:spPr/>
        <p:txBody>
          <a:bodyPr/>
          <a:lstStyle/>
          <a:p>
            <a:fld id="{860E0CF8-2674-4D97-8AFA-E2034D9E9C8A}" type="slidenum">
              <a:rPr/>
              <a:pPr/>
              <a:t>‹#›</a:t>
            </a:fld>
            <a:endParaRPr/>
          </a:p>
        </p:txBody>
      </p:sp>
    </p:spTree>
    <p:extLst>
      <p:ext uri="{BB962C8B-B14F-4D97-AF65-F5344CB8AC3E}">
        <p14:creationId xmlns:p14="http://schemas.microsoft.com/office/powerpoint/2010/main" val="316391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Boeing Logo">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6CD0A2-F9B6-48EA-878B-F27F41A59398}"/>
              </a:ext>
            </a:extLst>
          </p:cNvPr>
          <p:cNvGrpSpPr/>
          <p:nvPr/>
        </p:nvGrpSpPr>
        <p:grpSpPr>
          <a:xfrm>
            <a:off x="3844521" y="2844800"/>
            <a:ext cx="4502958" cy="1028700"/>
            <a:chOff x="2057400" y="-1182741"/>
            <a:chExt cx="3350419" cy="762000"/>
          </a:xfrm>
          <a:solidFill>
            <a:srgbClr val="0033A1"/>
          </a:solidFill>
        </p:grpSpPr>
        <p:sp>
          <p:nvSpPr>
            <p:cNvPr id="4" name="Freeform: Shape 3">
              <a:extLst>
                <a:ext uri="{FF2B5EF4-FFF2-40B4-BE49-F238E27FC236}">
                  <a16:creationId xmlns:a16="http://schemas.microsoft.com/office/drawing/2014/main" id="{E42CC258-5AE0-42B6-9284-6EEC02974487}"/>
                </a:ext>
              </a:extLst>
            </p:cNvPr>
            <p:cNvSpPr/>
            <p:nvPr/>
          </p:nvSpPr>
          <p:spPr>
            <a:xfrm>
              <a:off x="2057400" y="-1182741"/>
              <a:ext cx="928688" cy="762000"/>
            </a:xfrm>
            <a:custGeom>
              <a:avLst/>
              <a:gdLst>
                <a:gd name="connsiteX0" fmla="*/ 511969 w 928687"/>
                <a:gd name="connsiteY0" fmla="*/ 469106 h 762000"/>
                <a:gd name="connsiteX1" fmla="*/ 538163 w 928687"/>
                <a:gd name="connsiteY1" fmla="*/ 354806 h 762000"/>
                <a:gd name="connsiteX2" fmla="*/ 419100 w 928687"/>
                <a:gd name="connsiteY2" fmla="*/ 130969 h 762000"/>
                <a:gd name="connsiteX3" fmla="*/ 559594 w 928687"/>
                <a:gd name="connsiteY3" fmla="*/ 0 h 762000"/>
                <a:gd name="connsiteX4" fmla="*/ 395288 w 928687"/>
                <a:gd name="connsiteY4" fmla="*/ 116681 h 762000"/>
                <a:gd name="connsiteX5" fmla="*/ 269081 w 928687"/>
                <a:gd name="connsiteY5" fmla="*/ 88106 h 762000"/>
                <a:gd name="connsiteX6" fmla="*/ 0 w 928687"/>
                <a:gd name="connsiteY6" fmla="*/ 357188 h 762000"/>
                <a:gd name="connsiteX7" fmla="*/ 64294 w 928687"/>
                <a:gd name="connsiteY7" fmla="*/ 533400 h 762000"/>
                <a:gd name="connsiteX8" fmla="*/ 50006 w 928687"/>
                <a:gd name="connsiteY8" fmla="*/ 764381 h 762000"/>
                <a:gd name="connsiteX9" fmla="*/ 266700 w 928687"/>
                <a:gd name="connsiteY9" fmla="*/ 642938 h 762000"/>
                <a:gd name="connsiteX10" fmla="*/ 114300 w 928687"/>
                <a:gd name="connsiteY10" fmla="*/ 711994 h 762000"/>
                <a:gd name="connsiteX11" fmla="*/ 109538 w 928687"/>
                <a:gd name="connsiteY11" fmla="*/ 573881 h 762000"/>
                <a:gd name="connsiteX12" fmla="*/ 269081 w 928687"/>
                <a:gd name="connsiteY12" fmla="*/ 626269 h 762000"/>
                <a:gd name="connsiteX13" fmla="*/ 457200 w 928687"/>
                <a:gd name="connsiteY13" fmla="*/ 547688 h 762000"/>
                <a:gd name="connsiteX14" fmla="*/ 466725 w 928687"/>
                <a:gd name="connsiteY14" fmla="*/ 566738 h 762000"/>
                <a:gd name="connsiteX15" fmla="*/ 933450 w 928687"/>
                <a:gd name="connsiteY15" fmla="*/ 547688 h 762000"/>
                <a:gd name="connsiteX16" fmla="*/ 511969 w 928687"/>
                <a:gd name="connsiteY16" fmla="*/ 469106 h 762000"/>
                <a:gd name="connsiteX17" fmla="*/ 33338 w 928687"/>
                <a:gd name="connsiteY17" fmla="*/ 357188 h 762000"/>
                <a:gd name="connsiteX18" fmla="*/ 269081 w 928687"/>
                <a:gd name="connsiteY18" fmla="*/ 121444 h 762000"/>
                <a:gd name="connsiteX19" fmla="*/ 366713 w 928687"/>
                <a:gd name="connsiteY19" fmla="*/ 142875 h 762000"/>
                <a:gd name="connsiteX20" fmla="*/ 80963 w 928687"/>
                <a:gd name="connsiteY20" fmla="*/ 502444 h 762000"/>
                <a:gd name="connsiteX21" fmla="*/ 33338 w 928687"/>
                <a:gd name="connsiteY21" fmla="*/ 357188 h 762000"/>
                <a:gd name="connsiteX22" fmla="*/ 269081 w 928687"/>
                <a:gd name="connsiteY22" fmla="*/ 592931 h 762000"/>
                <a:gd name="connsiteX23" fmla="*/ 123825 w 928687"/>
                <a:gd name="connsiteY23" fmla="*/ 542925 h 762000"/>
                <a:gd name="connsiteX24" fmla="*/ 395288 w 928687"/>
                <a:gd name="connsiteY24" fmla="*/ 157163 h 762000"/>
                <a:gd name="connsiteX25" fmla="*/ 504825 w 928687"/>
                <a:gd name="connsiteY25" fmla="*/ 357188 h 762000"/>
                <a:gd name="connsiteX26" fmla="*/ 483394 w 928687"/>
                <a:gd name="connsiteY26" fmla="*/ 457200 h 762000"/>
                <a:gd name="connsiteX27" fmla="*/ 371475 w 928687"/>
                <a:gd name="connsiteY27" fmla="*/ 383381 h 762000"/>
                <a:gd name="connsiteX28" fmla="*/ 442913 w 928687"/>
                <a:gd name="connsiteY28" fmla="*/ 516731 h 762000"/>
                <a:gd name="connsiteX29" fmla="*/ 269081 w 928687"/>
                <a:gd name="connsiteY29" fmla="*/ 592931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28687" h="762000">
                  <a:moveTo>
                    <a:pt x="511969" y="469106"/>
                  </a:moveTo>
                  <a:cubicBezTo>
                    <a:pt x="528638" y="435769"/>
                    <a:pt x="538163" y="395288"/>
                    <a:pt x="538163" y="354806"/>
                  </a:cubicBezTo>
                  <a:cubicBezTo>
                    <a:pt x="538163" y="261937"/>
                    <a:pt x="490538" y="178594"/>
                    <a:pt x="419100" y="130969"/>
                  </a:cubicBezTo>
                  <a:cubicBezTo>
                    <a:pt x="461963" y="85725"/>
                    <a:pt x="509588" y="42863"/>
                    <a:pt x="559594" y="0"/>
                  </a:cubicBezTo>
                  <a:cubicBezTo>
                    <a:pt x="502444" y="33338"/>
                    <a:pt x="447675" y="73819"/>
                    <a:pt x="395288" y="116681"/>
                  </a:cubicBezTo>
                  <a:cubicBezTo>
                    <a:pt x="357188" y="97631"/>
                    <a:pt x="314325" y="88106"/>
                    <a:pt x="269081" y="88106"/>
                  </a:cubicBezTo>
                  <a:cubicBezTo>
                    <a:pt x="121444" y="88106"/>
                    <a:pt x="0" y="207169"/>
                    <a:pt x="0" y="357188"/>
                  </a:cubicBezTo>
                  <a:cubicBezTo>
                    <a:pt x="0" y="423863"/>
                    <a:pt x="23813" y="485775"/>
                    <a:pt x="64294" y="533400"/>
                  </a:cubicBezTo>
                  <a:cubicBezTo>
                    <a:pt x="11906" y="645319"/>
                    <a:pt x="4763" y="733425"/>
                    <a:pt x="50006" y="764381"/>
                  </a:cubicBezTo>
                  <a:cubicBezTo>
                    <a:pt x="97631" y="797719"/>
                    <a:pt x="204788" y="738188"/>
                    <a:pt x="266700" y="642938"/>
                  </a:cubicBezTo>
                  <a:cubicBezTo>
                    <a:pt x="266700" y="642938"/>
                    <a:pt x="169069" y="731044"/>
                    <a:pt x="114300" y="711994"/>
                  </a:cubicBezTo>
                  <a:cubicBezTo>
                    <a:pt x="83344" y="695325"/>
                    <a:pt x="83344" y="645319"/>
                    <a:pt x="109538" y="573881"/>
                  </a:cubicBezTo>
                  <a:cubicBezTo>
                    <a:pt x="154781" y="607219"/>
                    <a:pt x="209550" y="626269"/>
                    <a:pt x="269081" y="626269"/>
                  </a:cubicBezTo>
                  <a:cubicBezTo>
                    <a:pt x="342900" y="626269"/>
                    <a:pt x="409575" y="597694"/>
                    <a:pt x="457200" y="547688"/>
                  </a:cubicBezTo>
                  <a:lnTo>
                    <a:pt x="466725" y="566738"/>
                  </a:lnTo>
                  <a:cubicBezTo>
                    <a:pt x="583406" y="557213"/>
                    <a:pt x="933450" y="547688"/>
                    <a:pt x="933450" y="547688"/>
                  </a:cubicBezTo>
                  <a:cubicBezTo>
                    <a:pt x="933450" y="531019"/>
                    <a:pt x="702469" y="545306"/>
                    <a:pt x="511969" y="469106"/>
                  </a:cubicBezTo>
                  <a:close/>
                  <a:moveTo>
                    <a:pt x="33338" y="357188"/>
                  </a:moveTo>
                  <a:cubicBezTo>
                    <a:pt x="33338" y="226219"/>
                    <a:pt x="138113" y="121444"/>
                    <a:pt x="269081" y="121444"/>
                  </a:cubicBezTo>
                  <a:cubicBezTo>
                    <a:pt x="304800" y="121444"/>
                    <a:pt x="338138" y="128588"/>
                    <a:pt x="366713" y="142875"/>
                  </a:cubicBezTo>
                  <a:cubicBezTo>
                    <a:pt x="238125" y="257175"/>
                    <a:pt x="140494" y="388144"/>
                    <a:pt x="80963" y="502444"/>
                  </a:cubicBezTo>
                  <a:cubicBezTo>
                    <a:pt x="50006" y="459581"/>
                    <a:pt x="33338" y="409575"/>
                    <a:pt x="33338" y="357188"/>
                  </a:cubicBezTo>
                  <a:close/>
                  <a:moveTo>
                    <a:pt x="269081" y="592931"/>
                  </a:moveTo>
                  <a:cubicBezTo>
                    <a:pt x="214313" y="592931"/>
                    <a:pt x="161925" y="573881"/>
                    <a:pt x="123825" y="542925"/>
                  </a:cubicBezTo>
                  <a:cubicBezTo>
                    <a:pt x="171450" y="438150"/>
                    <a:pt x="266700" y="295275"/>
                    <a:pt x="395288" y="157163"/>
                  </a:cubicBezTo>
                  <a:cubicBezTo>
                    <a:pt x="461963" y="200025"/>
                    <a:pt x="504825" y="273844"/>
                    <a:pt x="504825" y="357188"/>
                  </a:cubicBezTo>
                  <a:cubicBezTo>
                    <a:pt x="504825" y="392906"/>
                    <a:pt x="497681" y="426244"/>
                    <a:pt x="483394" y="457200"/>
                  </a:cubicBezTo>
                  <a:cubicBezTo>
                    <a:pt x="442913" y="438150"/>
                    <a:pt x="402431" y="414337"/>
                    <a:pt x="371475" y="383381"/>
                  </a:cubicBezTo>
                  <a:lnTo>
                    <a:pt x="442913" y="516731"/>
                  </a:lnTo>
                  <a:cubicBezTo>
                    <a:pt x="397669" y="564356"/>
                    <a:pt x="338138" y="592931"/>
                    <a:pt x="269081" y="592931"/>
                  </a:cubicBezTo>
                  <a:close/>
                </a:path>
              </a:pathLst>
            </a:custGeom>
            <a:grpFill/>
            <a:ln w="23813" cap="flat">
              <a:noFill/>
              <a:prstDash val="solid"/>
              <a:miter/>
            </a:ln>
          </p:spPr>
          <p:txBody>
            <a:bodyPr rtlCol="0" anchor="ctr"/>
            <a:lstStyle/>
            <a:p>
              <a:endParaRPr/>
            </a:p>
          </p:txBody>
        </p:sp>
        <p:sp>
          <p:nvSpPr>
            <p:cNvPr id="5" name="Freeform: Shape 4">
              <a:extLst>
                <a:ext uri="{FF2B5EF4-FFF2-40B4-BE49-F238E27FC236}">
                  <a16:creationId xmlns:a16="http://schemas.microsoft.com/office/drawing/2014/main" id="{C0FAAC80-CF9A-435C-8498-2D80A6FACC83}"/>
                </a:ext>
              </a:extLst>
            </p:cNvPr>
            <p:cNvSpPr/>
            <p:nvPr/>
          </p:nvSpPr>
          <p:spPr>
            <a:xfrm>
              <a:off x="3783806" y="-1018435"/>
              <a:ext cx="500063" cy="261938"/>
            </a:xfrm>
            <a:custGeom>
              <a:avLst/>
              <a:gdLst>
                <a:gd name="connsiteX0" fmla="*/ 390525 w 500062"/>
                <a:gd name="connsiteY0" fmla="*/ 166688 h 261937"/>
                <a:gd name="connsiteX1" fmla="*/ 433387 w 500062"/>
                <a:gd name="connsiteY1" fmla="*/ 109537 h 261937"/>
                <a:gd name="connsiteX2" fmla="*/ 280988 w 500062"/>
                <a:gd name="connsiteY2" fmla="*/ 109537 h 261937"/>
                <a:gd name="connsiteX3" fmla="*/ 319088 w 500062"/>
                <a:gd name="connsiteY3" fmla="*/ 59531 h 261937"/>
                <a:gd name="connsiteX4" fmla="*/ 471488 w 500062"/>
                <a:gd name="connsiteY4" fmla="*/ 59531 h 261937"/>
                <a:gd name="connsiteX5" fmla="*/ 514350 w 500062"/>
                <a:gd name="connsiteY5" fmla="*/ 0 h 261937"/>
                <a:gd name="connsiteX6" fmla="*/ 209550 w 500062"/>
                <a:gd name="connsiteY6" fmla="*/ 0 h 261937"/>
                <a:gd name="connsiteX7" fmla="*/ 0 w 500062"/>
                <a:gd name="connsiteY7" fmla="*/ 278606 h 261937"/>
                <a:gd name="connsiteX8" fmla="*/ 304800 w 500062"/>
                <a:gd name="connsiteY8" fmla="*/ 278606 h 261937"/>
                <a:gd name="connsiteX9" fmla="*/ 350044 w 500062"/>
                <a:gd name="connsiteY9" fmla="*/ 221456 h 261937"/>
                <a:gd name="connsiteX10" fmla="*/ 197644 w 500062"/>
                <a:gd name="connsiteY10" fmla="*/ 221456 h 261937"/>
                <a:gd name="connsiteX11" fmla="*/ 238125 w 500062"/>
                <a:gd name="connsiteY11" fmla="*/ 166688 h 261937"/>
                <a:gd name="connsiteX12" fmla="*/ 390525 w 500062"/>
                <a:gd name="connsiteY12" fmla="*/ 166688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062" h="261937">
                  <a:moveTo>
                    <a:pt x="390525" y="166688"/>
                  </a:moveTo>
                  <a:lnTo>
                    <a:pt x="433387" y="109537"/>
                  </a:lnTo>
                  <a:lnTo>
                    <a:pt x="280988" y="109537"/>
                  </a:lnTo>
                  <a:lnTo>
                    <a:pt x="319088" y="59531"/>
                  </a:lnTo>
                  <a:lnTo>
                    <a:pt x="471488" y="59531"/>
                  </a:lnTo>
                  <a:lnTo>
                    <a:pt x="514350" y="0"/>
                  </a:lnTo>
                  <a:lnTo>
                    <a:pt x="209550" y="0"/>
                  </a:lnTo>
                  <a:lnTo>
                    <a:pt x="0" y="278606"/>
                  </a:lnTo>
                  <a:lnTo>
                    <a:pt x="304800" y="278606"/>
                  </a:lnTo>
                  <a:lnTo>
                    <a:pt x="350044" y="221456"/>
                  </a:lnTo>
                  <a:lnTo>
                    <a:pt x="197644" y="221456"/>
                  </a:lnTo>
                  <a:lnTo>
                    <a:pt x="238125" y="166688"/>
                  </a:lnTo>
                  <a:lnTo>
                    <a:pt x="390525" y="166688"/>
                  </a:lnTo>
                  <a:close/>
                </a:path>
              </a:pathLst>
            </a:custGeom>
            <a:grpFill/>
            <a:ln w="23813" cap="flat">
              <a:noFill/>
              <a:prstDash val="solid"/>
              <a:miter/>
            </a:ln>
          </p:spPr>
          <p:txBody>
            <a:bodyPr rtlCol="0" anchor="ctr"/>
            <a:lstStyle/>
            <a:p>
              <a:endParaRPr/>
            </a:p>
          </p:txBody>
        </p:sp>
        <p:sp>
          <p:nvSpPr>
            <p:cNvPr id="7" name="Freeform: Shape 6">
              <a:extLst>
                <a:ext uri="{FF2B5EF4-FFF2-40B4-BE49-F238E27FC236}">
                  <a16:creationId xmlns:a16="http://schemas.microsoft.com/office/drawing/2014/main" id="{2CF2147A-836D-4480-A72C-A9BE82C72822}"/>
                </a:ext>
              </a:extLst>
            </p:cNvPr>
            <p:cNvSpPr/>
            <p:nvPr/>
          </p:nvSpPr>
          <p:spPr>
            <a:xfrm>
              <a:off x="4176713" y="-1018435"/>
              <a:ext cx="357188" cy="261938"/>
            </a:xfrm>
            <a:custGeom>
              <a:avLst/>
              <a:gdLst>
                <a:gd name="connsiteX0" fmla="*/ 209550 w 357187"/>
                <a:gd name="connsiteY0" fmla="*/ 0 h 261937"/>
                <a:gd name="connsiteX1" fmla="*/ 0 w 357187"/>
                <a:gd name="connsiteY1" fmla="*/ 278606 h 261937"/>
                <a:gd name="connsiteX2" fmla="*/ 150019 w 357187"/>
                <a:gd name="connsiteY2" fmla="*/ 278606 h 261937"/>
                <a:gd name="connsiteX3" fmla="*/ 359569 w 357187"/>
                <a:gd name="connsiteY3" fmla="*/ 0 h 261937"/>
                <a:gd name="connsiteX4" fmla="*/ 209550 w 357187"/>
                <a:gd name="connsiteY4" fmla="*/ 0 h 26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 h="261937">
                  <a:moveTo>
                    <a:pt x="209550" y="0"/>
                  </a:moveTo>
                  <a:lnTo>
                    <a:pt x="0" y="278606"/>
                  </a:lnTo>
                  <a:lnTo>
                    <a:pt x="150019" y="278606"/>
                  </a:lnTo>
                  <a:lnTo>
                    <a:pt x="359569" y="0"/>
                  </a:lnTo>
                  <a:lnTo>
                    <a:pt x="209550" y="0"/>
                  </a:lnTo>
                  <a:close/>
                </a:path>
              </a:pathLst>
            </a:custGeom>
            <a:grpFill/>
            <a:ln w="23813" cap="flat">
              <a:noFill/>
              <a:prstDash val="solid"/>
              <a:miter/>
            </a:ln>
          </p:spPr>
          <p:txBody>
            <a:bodyPr rtlCol="0" anchor="ctr"/>
            <a:lstStyle/>
            <a:p>
              <a:endParaRPr/>
            </a:p>
          </p:txBody>
        </p:sp>
        <p:sp>
          <p:nvSpPr>
            <p:cNvPr id="8" name="Freeform: Shape 7">
              <a:extLst>
                <a:ext uri="{FF2B5EF4-FFF2-40B4-BE49-F238E27FC236}">
                  <a16:creationId xmlns:a16="http://schemas.microsoft.com/office/drawing/2014/main" id="{33D5C632-B84F-4AB5-AF72-4866F643BC0F}"/>
                </a:ext>
              </a:extLst>
            </p:cNvPr>
            <p:cNvSpPr/>
            <p:nvPr/>
          </p:nvSpPr>
          <p:spPr>
            <a:xfrm>
              <a:off x="4424363" y="-1018435"/>
              <a:ext cx="547688" cy="261938"/>
            </a:xfrm>
            <a:custGeom>
              <a:avLst/>
              <a:gdLst>
                <a:gd name="connsiteX0" fmla="*/ 466725 w 547687"/>
                <a:gd name="connsiteY0" fmla="*/ 0 h 261937"/>
                <a:gd name="connsiteX1" fmla="*/ 361950 w 547687"/>
                <a:gd name="connsiteY1" fmla="*/ 142875 h 261937"/>
                <a:gd name="connsiteX2" fmla="*/ 328612 w 547687"/>
                <a:gd name="connsiteY2" fmla="*/ 0 h 261937"/>
                <a:gd name="connsiteX3" fmla="*/ 209550 w 547687"/>
                <a:gd name="connsiteY3" fmla="*/ 0 h 261937"/>
                <a:gd name="connsiteX4" fmla="*/ 0 w 547687"/>
                <a:gd name="connsiteY4" fmla="*/ 278606 h 261937"/>
                <a:gd name="connsiteX5" fmla="*/ 100012 w 547687"/>
                <a:gd name="connsiteY5" fmla="*/ 278606 h 261937"/>
                <a:gd name="connsiteX6" fmla="*/ 204787 w 547687"/>
                <a:gd name="connsiteY6" fmla="*/ 140494 h 261937"/>
                <a:gd name="connsiteX7" fmla="*/ 238125 w 547687"/>
                <a:gd name="connsiteY7" fmla="*/ 278606 h 261937"/>
                <a:gd name="connsiteX8" fmla="*/ 357188 w 547687"/>
                <a:gd name="connsiteY8" fmla="*/ 278606 h 261937"/>
                <a:gd name="connsiteX9" fmla="*/ 566737 w 547687"/>
                <a:gd name="connsiteY9" fmla="*/ 0 h 261937"/>
                <a:gd name="connsiteX10" fmla="*/ 466725 w 547687"/>
                <a:gd name="connsiteY10"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687" h="261937">
                  <a:moveTo>
                    <a:pt x="466725" y="0"/>
                  </a:moveTo>
                  <a:lnTo>
                    <a:pt x="361950" y="142875"/>
                  </a:lnTo>
                  <a:lnTo>
                    <a:pt x="328612" y="0"/>
                  </a:lnTo>
                  <a:lnTo>
                    <a:pt x="209550" y="0"/>
                  </a:lnTo>
                  <a:lnTo>
                    <a:pt x="0" y="278606"/>
                  </a:lnTo>
                  <a:lnTo>
                    <a:pt x="100012" y="278606"/>
                  </a:lnTo>
                  <a:lnTo>
                    <a:pt x="204787" y="140494"/>
                  </a:lnTo>
                  <a:lnTo>
                    <a:pt x="238125" y="278606"/>
                  </a:lnTo>
                  <a:lnTo>
                    <a:pt x="357188" y="278606"/>
                  </a:lnTo>
                  <a:lnTo>
                    <a:pt x="566737" y="0"/>
                  </a:lnTo>
                  <a:lnTo>
                    <a:pt x="466725" y="0"/>
                  </a:lnTo>
                  <a:close/>
                </a:path>
              </a:pathLst>
            </a:custGeom>
            <a:grpFill/>
            <a:ln w="23813" cap="flat">
              <a:noFill/>
              <a:prstDash val="solid"/>
              <a:miter/>
            </a:ln>
          </p:spPr>
          <p:txBody>
            <a:bodyPr rtlCol="0" anchor="ctr"/>
            <a:lstStyle/>
            <a:p>
              <a:endParaRPr/>
            </a:p>
          </p:txBody>
        </p:sp>
        <p:sp>
          <p:nvSpPr>
            <p:cNvPr id="9" name="Freeform: Shape 8">
              <a:extLst>
                <a:ext uri="{FF2B5EF4-FFF2-40B4-BE49-F238E27FC236}">
                  <a16:creationId xmlns:a16="http://schemas.microsoft.com/office/drawing/2014/main" id="{BB981C35-A6AB-45BA-BA17-0EF811746E0B}"/>
                </a:ext>
              </a:extLst>
            </p:cNvPr>
            <p:cNvSpPr/>
            <p:nvPr/>
          </p:nvSpPr>
          <p:spPr>
            <a:xfrm>
              <a:off x="4907756" y="-1018435"/>
              <a:ext cx="500063" cy="261938"/>
            </a:xfrm>
            <a:custGeom>
              <a:avLst/>
              <a:gdLst>
                <a:gd name="connsiteX0" fmla="*/ 481012 w 500062"/>
                <a:gd name="connsiteY0" fmla="*/ 0 h 261937"/>
                <a:gd name="connsiteX1" fmla="*/ 235744 w 500062"/>
                <a:gd name="connsiteY1" fmla="*/ 0 h 261937"/>
                <a:gd name="connsiteX2" fmla="*/ 133350 w 500062"/>
                <a:gd name="connsiteY2" fmla="*/ 50006 h 261937"/>
                <a:gd name="connsiteX3" fmla="*/ 7144 w 500062"/>
                <a:gd name="connsiteY3" fmla="*/ 216694 h 261937"/>
                <a:gd name="connsiteX4" fmla="*/ 0 w 500062"/>
                <a:gd name="connsiteY4" fmla="*/ 238125 h 261937"/>
                <a:gd name="connsiteX5" fmla="*/ 38100 w 500062"/>
                <a:gd name="connsiteY5" fmla="*/ 276225 h 261937"/>
                <a:gd name="connsiteX6" fmla="*/ 283369 w 500062"/>
                <a:gd name="connsiteY6" fmla="*/ 276225 h 261937"/>
                <a:gd name="connsiteX7" fmla="*/ 385762 w 500062"/>
                <a:gd name="connsiteY7" fmla="*/ 226219 h 261937"/>
                <a:gd name="connsiteX8" fmla="*/ 416719 w 500062"/>
                <a:gd name="connsiteY8" fmla="*/ 185738 h 261937"/>
                <a:gd name="connsiteX9" fmla="*/ 452438 w 500062"/>
                <a:gd name="connsiteY9" fmla="*/ 185738 h 261937"/>
                <a:gd name="connsiteX10" fmla="*/ 497681 w 500062"/>
                <a:gd name="connsiteY10" fmla="*/ 126206 h 261937"/>
                <a:gd name="connsiteX11" fmla="*/ 309563 w 500062"/>
                <a:gd name="connsiteY11" fmla="*/ 126206 h 261937"/>
                <a:gd name="connsiteX12" fmla="*/ 250031 w 500062"/>
                <a:gd name="connsiteY12" fmla="*/ 204787 h 261937"/>
                <a:gd name="connsiteX13" fmla="*/ 223838 w 500062"/>
                <a:gd name="connsiteY13" fmla="*/ 219075 h 261937"/>
                <a:gd name="connsiteX14" fmla="*/ 180975 w 500062"/>
                <a:gd name="connsiteY14" fmla="*/ 219075 h 261937"/>
                <a:gd name="connsiteX15" fmla="*/ 171450 w 500062"/>
                <a:gd name="connsiteY15" fmla="*/ 209550 h 261937"/>
                <a:gd name="connsiteX16" fmla="*/ 173831 w 500062"/>
                <a:gd name="connsiteY16" fmla="*/ 204787 h 261937"/>
                <a:gd name="connsiteX17" fmla="*/ 273844 w 500062"/>
                <a:gd name="connsiteY17" fmla="*/ 71438 h 261937"/>
                <a:gd name="connsiteX18" fmla="*/ 300038 w 500062"/>
                <a:gd name="connsiteY18" fmla="*/ 57150 h 261937"/>
                <a:gd name="connsiteX19" fmla="*/ 342900 w 500062"/>
                <a:gd name="connsiteY19" fmla="*/ 57150 h 261937"/>
                <a:gd name="connsiteX20" fmla="*/ 352425 w 500062"/>
                <a:gd name="connsiteY20" fmla="*/ 66675 h 261937"/>
                <a:gd name="connsiteX21" fmla="*/ 350044 w 500062"/>
                <a:gd name="connsiteY21" fmla="*/ 71438 h 261937"/>
                <a:gd name="connsiteX22" fmla="*/ 333375 w 500062"/>
                <a:gd name="connsiteY22" fmla="*/ 92869 h 261937"/>
                <a:gd name="connsiteX23" fmla="*/ 485775 w 500062"/>
                <a:gd name="connsiteY23" fmla="*/ 92869 h 261937"/>
                <a:gd name="connsiteX24" fmla="*/ 511969 w 500062"/>
                <a:gd name="connsiteY24" fmla="*/ 57150 h 261937"/>
                <a:gd name="connsiteX25" fmla="*/ 519113 w 500062"/>
                <a:gd name="connsiteY25" fmla="*/ 35719 h 261937"/>
                <a:gd name="connsiteX26" fmla="*/ 481012 w 500062"/>
                <a:gd name="connsiteY26" fmla="*/ 0 h 261937"/>
                <a:gd name="connsiteX27" fmla="*/ 481012 w 500062"/>
                <a:gd name="connsiteY27"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0062" h="261937">
                  <a:moveTo>
                    <a:pt x="481012" y="0"/>
                  </a:moveTo>
                  <a:lnTo>
                    <a:pt x="235744" y="0"/>
                  </a:lnTo>
                  <a:cubicBezTo>
                    <a:pt x="192881" y="0"/>
                    <a:pt x="157163" y="19050"/>
                    <a:pt x="133350" y="50006"/>
                  </a:cubicBezTo>
                  <a:lnTo>
                    <a:pt x="7144" y="216694"/>
                  </a:lnTo>
                  <a:cubicBezTo>
                    <a:pt x="2381" y="223838"/>
                    <a:pt x="0" y="230981"/>
                    <a:pt x="0" y="238125"/>
                  </a:cubicBezTo>
                  <a:cubicBezTo>
                    <a:pt x="0" y="259556"/>
                    <a:pt x="16669" y="276225"/>
                    <a:pt x="38100" y="276225"/>
                  </a:cubicBezTo>
                  <a:lnTo>
                    <a:pt x="283369" y="276225"/>
                  </a:lnTo>
                  <a:cubicBezTo>
                    <a:pt x="326231" y="276225"/>
                    <a:pt x="361950" y="257175"/>
                    <a:pt x="385762" y="226219"/>
                  </a:cubicBezTo>
                  <a:lnTo>
                    <a:pt x="416719" y="185738"/>
                  </a:lnTo>
                  <a:lnTo>
                    <a:pt x="452438" y="185738"/>
                  </a:lnTo>
                  <a:lnTo>
                    <a:pt x="497681" y="126206"/>
                  </a:lnTo>
                  <a:lnTo>
                    <a:pt x="309563" y="126206"/>
                  </a:lnTo>
                  <a:lnTo>
                    <a:pt x="250031" y="204787"/>
                  </a:lnTo>
                  <a:cubicBezTo>
                    <a:pt x="242887" y="211931"/>
                    <a:pt x="233363" y="219075"/>
                    <a:pt x="223838" y="219075"/>
                  </a:cubicBezTo>
                  <a:lnTo>
                    <a:pt x="180975" y="219075"/>
                  </a:lnTo>
                  <a:cubicBezTo>
                    <a:pt x="176213" y="219075"/>
                    <a:pt x="171450" y="214313"/>
                    <a:pt x="171450" y="209550"/>
                  </a:cubicBezTo>
                  <a:cubicBezTo>
                    <a:pt x="171450" y="207169"/>
                    <a:pt x="171450" y="204787"/>
                    <a:pt x="173831" y="204787"/>
                  </a:cubicBezTo>
                  <a:lnTo>
                    <a:pt x="273844" y="71438"/>
                  </a:lnTo>
                  <a:cubicBezTo>
                    <a:pt x="280988" y="64294"/>
                    <a:pt x="290512" y="57150"/>
                    <a:pt x="300038" y="57150"/>
                  </a:cubicBezTo>
                  <a:lnTo>
                    <a:pt x="342900" y="57150"/>
                  </a:lnTo>
                  <a:cubicBezTo>
                    <a:pt x="347663" y="57150"/>
                    <a:pt x="352425" y="61912"/>
                    <a:pt x="352425" y="66675"/>
                  </a:cubicBezTo>
                  <a:cubicBezTo>
                    <a:pt x="352425" y="69056"/>
                    <a:pt x="352425" y="71438"/>
                    <a:pt x="350044" y="71438"/>
                  </a:cubicBezTo>
                  <a:lnTo>
                    <a:pt x="333375" y="92869"/>
                  </a:lnTo>
                  <a:lnTo>
                    <a:pt x="485775" y="92869"/>
                  </a:lnTo>
                  <a:lnTo>
                    <a:pt x="511969" y="57150"/>
                  </a:lnTo>
                  <a:cubicBezTo>
                    <a:pt x="516731" y="50006"/>
                    <a:pt x="519113" y="42863"/>
                    <a:pt x="519113" y="35719"/>
                  </a:cubicBezTo>
                  <a:cubicBezTo>
                    <a:pt x="519113" y="16669"/>
                    <a:pt x="502444" y="0"/>
                    <a:pt x="481012" y="0"/>
                  </a:cubicBezTo>
                  <a:lnTo>
                    <a:pt x="481012" y="0"/>
                  </a:lnTo>
                  <a:close/>
                </a:path>
              </a:pathLst>
            </a:custGeom>
            <a:grpFill/>
            <a:ln w="23813" cap="flat">
              <a:noFill/>
              <a:prstDash val="solid"/>
              <a:miter/>
            </a:ln>
          </p:spPr>
          <p:txBody>
            <a:bodyPr rtlCol="0" anchor="ctr"/>
            <a:lstStyle/>
            <a:p>
              <a:endParaRPr/>
            </a:p>
          </p:txBody>
        </p:sp>
        <p:sp>
          <p:nvSpPr>
            <p:cNvPr id="10" name="Freeform: Shape 9">
              <a:extLst>
                <a:ext uri="{FF2B5EF4-FFF2-40B4-BE49-F238E27FC236}">
                  <a16:creationId xmlns:a16="http://schemas.microsoft.com/office/drawing/2014/main" id="{CDD77E21-F80E-4FC1-8DE2-4B545FD9C006}"/>
                </a:ext>
              </a:extLst>
            </p:cNvPr>
            <p:cNvSpPr/>
            <p:nvPr/>
          </p:nvSpPr>
          <p:spPr>
            <a:xfrm>
              <a:off x="3352800" y="-1018435"/>
              <a:ext cx="500063" cy="261938"/>
            </a:xfrm>
            <a:custGeom>
              <a:avLst/>
              <a:gdLst>
                <a:gd name="connsiteX0" fmla="*/ 516731 w 500062"/>
                <a:gd name="connsiteY0" fmla="*/ 38100 h 261937"/>
                <a:gd name="connsiteX1" fmla="*/ 478631 w 500062"/>
                <a:gd name="connsiteY1" fmla="*/ 0 h 261937"/>
                <a:gd name="connsiteX2" fmla="*/ 235744 w 500062"/>
                <a:gd name="connsiteY2" fmla="*/ 0 h 261937"/>
                <a:gd name="connsiteX3" fmla="*/ 133350 w 500062"/>
                <a:gd name="connsiteY3" fmla="*/ 52387 h 261937"/>
                <a:gd name="connsiteX4" fmla="*/ 7144 w 500062"/>
                <a:gd name="connsiteY4" fmla="*/ 219075 h 261937"/>
                <a:gd name="connsiteX5" fmla="*/ 0 w 500062"/>
                <a:gd name="connsiteY5" fmla="*/ 240506 h 261937"/>
                <a:gd name="connsiteX6" fmla="*/ 38100 w 500062"/>
                <a:gd name="connsiteY6" fmla="*/ 278606 h 261937"/>
                <a:gd name="connsiteX7" fmla="*/ 283369 w 500062"/>
                <a:gd name="connsiteY7" fmla="*/ 278606 h 261937"/>
                <a:gd name="connsiteX8" fmla="*/ 385762 w 500062"/>
                <a:gd name="connsiteY8" fmla="*/ 228600 h 261937"/>
                <a:gd name="connsiteX9" fmla="*/ 511969 w 500062"/>
                <a:gd name="connsiteY9" fmla="*/ 61912 h 261937"/>
                <a:gd name="connsiteX10" fmla="*/ 516731 w 500062"/>
                <a:gd name="connsiteY10" fmla="*/ 38100 h 261937"/>
                <a:gd name="connsiteX11" fmla="*/ 516731 w 500062"/>
                <a:gd name="connsiteY11" fmla="*/ 38100 h 261937"/>
                <a:gd name="connsiteX12" fmla="*/ 347662 w 500062"/>
                <a:gd name="connsiteY12" fmla="*/ 73819 h 261937"/>
                <a:gd name="connsiteX13" fmla="*/ 247650 w 500062"/>
                <a:gd name="connsiteY13" fmla="*/ 207169 h 261937"/>
                <a:gd name="connsiteX14" fmla="*/ 221456 w 500062"/>
                <a:gd name="connsiteY14" fmla="*/ 221456 h 261937"/>
                <a:gd name="connsiteX15" fmla="*/ 178594 w 500062"/>
                <a:gd name="connsiteY15" fmla="*/ 221456 h 261937"/>
                <a:gd name="connsiteX16" fmla="*/ 169069 w 500062"/>
                <a:gd name="connsiteY16" fmla="*/ 211931 h 261937"/>
                <a:gd name="connsiteX17" fmla="*/ 171450 w 500062"/>
                <a:gd name="connsiteY17" fmla="*/ 207169 h 261937"/>
                <a:gd name="connsiteX18" fmla="*/ 271463 w 500062"/>
                <a:gd name="connsiteY18" fmla="*/ 73819 h 261937"/>
                <a:gd name="connsiteX19" fmla="*/ 297656 w 500062"/>
                <a:gd name="connsiteY19" fmla="*/ 59531 h 261937"/>
                <a:gd name="connsiteX20" fmla="*/ 340519 w 500062"/>
                <a:gd name="connsiteY20" fmla="*/ 59531 h 261937"/>
                <a:gd name="connsiteX21" fmla="*/ 350044 w 500062"/>
                <a:gd name="connsiteY21" fmla="*/ 69056 h 261937"/>
                <a:gd name="connsiteX22" fmla="*/ 347662 w 500062"/>
                <a:gd name="connsiteY22" fmla="*/ 73819 h 261937"/>
                <a:gd name="connsiteX23" fmla="*/ 347662 w 500062"/>
                <a:gd name="connsiteY23" fmla="*/ 73819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0062" h="261937">
                  <a:moveTo>
                    <a:pt x="516731" y="38100"/>
                  </a:moveTo>
                  <a:cubicBezTo>
                    <a:pt x="516731" y="16669"/>
                    <a:pt x="500063" y="0"/>
                    <a:pt x="478631" y="0"/>
                  </a:cubicBezTo>
                  <a:lnTo>
                    <a:pt x="235744" y="0"/>
                  </a:lnTo>
                  <a:cubicBezTo>
                    <a:pt x="192881" y="0"/>
                    <a:pt x="157162" y="21431"/>
                    <a:pt x="133350" y="52387"/>
                  </a:cubicBezTo>
                  <a:lnTo>
                    <a:pt x="7144" y="219075"/>
                  </a:lnTo>
                  <a:cubicBezTo>
                    <a:pt x="2381" y="226219"/>
                    <a:pt x="0" y="233363"/>
                    <a:pt x="0" y="240506"/>
                  </a:cubicBezTo>
                  <a:cubicBezTo>
                    <a:pt x="0" y="261937"/>
                    <a:pt x="16669" y="278606"/>
                    <a:pt x="38100" y="278606"/>
                  </a:cubicBezTo>
                  <a:lnTo>
                    <a:pt x="283369" y="278606"/>
                  </a:lnTo>
                  <a:cubicBezTo>
                    <a:pt x="326231" y="278606"/>
                    <a:pt x="361950" y="259556"/>
                    <a:pt x="385762" y="228600"/>
                  </a:cubicBezTo>
                  <a:lnTo>
                    <a:pt x="511969" y="61912"/>
                  </a:lnTo>
                  <a:cubicBezTo>
                    <a:pt x="514350" y="54769"/>
                    <a:pt x="516731" y="47625"/>
                    <a:pt x="516731" y="38100"/>
                  </a:cubicBezTo>
                  <a:lnTo>
                    <a:pt x="516731" y="38100"/>
                  </a:lnTo>
                  <a:close/>
                  <a:moveTo>
                    <a:pt x="347662" y="73819"/>
                  </a:moveTo>
                  <a:lnTo>
                    <a:pt x="247650" y="207169"/>
                  </a:lnTo>
                  <a:cubicBezTo>
                    <a:pt x="240506" y="214313"/>
                    <a:pt x="230981" y="221456"/>
                    <a:pt x="221456" y="221456"/>
                  </a:cubicBezTo>
                  <a:lnTo>
                    <a:pt x="178594" y="221456"/>
                  </a:lnTo>
                  <a:cubicBezTo>
                    <a:pt x="173831" y="221456"/>
                    <a:pt x="169069" y="216694"/>
                    <a:pt x="169069" y="211931"/>
                  </a:cubicBezTo>
                  <a:cubicBezTo>
                    <a:pt x="169069" y="209550"/>
                    <a:pt x="169069" y="207169"/>
                    <a:pt x="171450" y="207169"/>
                  </a:cubicBezTo>
                  <a:lnTo>
                    <a:pt x="271463" y="73819"/>
                  </a:lnTo>
                  <a:cubicBezTo>
                    <a:pt x="278606" y="66675"/>
                    <a:pt x="288131" y="59531"/>
                    <a:pt x="297656" y="59531"/>
                  </a:cubicBezTo>
                  <a:lnTo>
                    <a:pt x="340519" y="59531"/>
                  </a:lnTo>
                  <a:cubicBezTo>
                    <a:pt x="345281" y="59531"/>
                    <a:pt x="350044" y="64294"/>
                    <a:pt x="350044" y="69056"/>
                  </a:cubicBezTo>
                  <a:cubicBezTo>
                    <a:pt x="350044" y="71438"/>
                    <a:pt x="347662" y="73819"/>
                    <a:pt x="347662" y="73819"/>
                  </a:cubicBezTo>
                  <a:lnTo>
                    <a:pt x="347662" y="73819"/>
                  </a:lnTo>
                  <a:close/>
                </a:path>
              </a:pathLst>
            </a:custGeom>
            <a:grpFill/>
            <a:ln w="23813" cap="flat">
              <a:noFill/>
              <a:prstDash val="solid"/>
              <a:miter/>
            </a:ln>
          </p:spPr>
          <p:txBody>
            <a:bodyPr rtlCol="0" anchor="ctr"/>
            <a:lstStyle/>
            <a:p>
              <a:endParaRPr/>
            </a:p>
          </p:txBody>
        </p:sp>
        <p:sp>
          <p:nvSpPr>
            <p:cNvPr id="11" name="Freeform: Shape 10">
              <a:extLst>
                <a:ext uri="{FF2B5EF4-FFF2-40B4-BE49-F238E27FC236}">
                  <a16:creationId xmlns:a16="http://schemas.microsoft.com/office/drawing/2014/main" id="{082C4821-62DE-4F98-B5EC-3B3DC9315DE3}"/>
                </a:ext>
              </a:extLst>
            </p:cNvPr>
            <p:cNvSpPr/>
            <p:nvPr/>
          </p:nvSpPr>
          <p:spPr>
            <a:xfrm>
              <a:off x="2847975" y="-1016054"/>
              <a:ext cx="547688" cy="261938"/>
            </a:xfrm>
            <a:custGeom>
              <a:avLst/>
              <a:gdLst>
                <a:gd name="connsiteX0" fmla="*/ 447675 w 547687"/>
                <a:gd name="connsiteY0" fmla="*/ 145256 h 261937"/>
                <a:gd name="connsiteX1" fmla="*/ 521494 w 547687"/>
                <a:gd name="connsiteY1" fmla="*/ 97631 h 261937"/>
                <a:gd name="connsiteX2" fmla="*/ 550069 w 547687"/>
                <a:gd name="connsiteY2" fmla="*/ 59531 h 261937"/>
                <a:gd name="connsiteX3" fmla="*/ 557212 w 547687"/>
                <a:gd name="connsiteY3" fmla="*/ 38100 h 261937"/>
                <a:gd name="connsiteX4" fmla="*/ 519112 w 547687"/>
                <a:gd name="connsiteY4" fmla="*/ 0 h 261937"/>
                <a:gd name="connsiteX5" fmla="*/ 361950 w 547687"/>
                <a:gd name="connsiteY5" fmla="*/ 0 h 261937"/>
                <a:gd name="connsiteX6" fmla="*/ 361950 w 547687"/>
                <a:gd name="connsiteY6" fmla="*/ 0 h 261937"/>
                <a:gd name="connsiteX7" fmla="*/ 209550 w 547687"/>
                <a:gd name="connsiteY7" fmla="*/ 0 h 261937"/>
                <a:gd name="connsiteX8" fmla="*/ 0 w 547687"/>
                <a:gd name="connsiteY8" fmla="*/ 278606 h 261937"/>
                <a:gd name="connsiteX9" fmla="*/ 150019 w 547687"/>
                <a:gd name="connsiteY9" fmla="*/ 278606 h 261937"/>
                <a:gd name="connsiteX10" fmla="*/ 319087 w 547687"/>
                <a:gd name="connsiteY10" fmla="*/ 278606 h 261937"/>
                <a:gd name="connsiteX11" fmla="*/ 421481 w 547687"/>
                <a:gd name="connsiteY11" fmla="*/ 228600 h 261937"/>
                <a:gd name="connsiteX12" fmla="*/ 450056 w 547687"/>
                <a:gd name="connsiteY12" fmla="*/ 190500 h 261937"/>
                <a:gd name="connsiteX13" fmla="*/ 454819 w 547687"/>
                <a:gd name="connsiteY13" fmla="*/ 171450 h 261937"/>
                <a:gd name="connsiteX14" fmla="*/ 447675 w 547687"/>
                <a:gd name="connsiteY14" fmla="*/ 145256 h 261937"/>
                <a:gd name="connsiteX15" fmla="*/ 447675 w 547687"/>
                <a:gd name="connsiteY15" fmla="*/ 145256 h 261937"/>
                <a:gd name="connsiteX16" fmla="*/ 307181 w 547687"/>
                <a:gd name="connsiteY16" fmla="*/ 180975 h 261937"/>
                <a:gd name="connsiteX17" fmla="*/ 288131 w 547687"/>
                <a:gd name="connsiteY17" fmla="*/ 204788 h 261937"/>
                <a:gd name="connsiteX18" fmla="*/ 261938 w 547687"/>
                <a:gd name="connsiteY18" fmla="*/ 219075 h 261937"/>
                <a:gd name="connsiteX19" fmla="*/ 200025 w 547687"/>
                <a:gd name="connsiteY19" fmla="*/ 219075 h 261937"/>
                <a:gd name="connsiteX20" fmla="*/ 240506 w 547687"/>
                <a:gd name="connsiteY20" fmla="*/ 164306 h 261937"/>
                <a:gd name="connsiteX21" fmla="*/ 300037 w 547687"/>
                <a:gd name="connsiteY21" fmla="*/ 164306 h 261937"/>
                <a:gd name="connsiteX22" fmla="*/ 309563 w 547687"/>
                <a:gd name="connsiteY22" fmla="*/ 173831 h 261937"/>
                <a:gd name="connsiteX23" fmla="*/ 307181 w 547687"/>
                <a:gd name="connsiteY23" fmla="*/ 180975 h 261937"/>
                <a:gd name="connsiteX24" fmla="*/ 307181 w 547687"/>
                <a:gd name="connsiteY24" fmla="*/ 180975 h 261937"/>
                <a:gd name="connsiteX25" fmla="*/ 388144 w 547687"/>
                <a:gd name="connsiteY25" fmla="*/ 71437 h 261937"/>
                <a:gd name="connsiteX26" fmla="*/ 371475 w 547687"/>
                <a:gd name="connsiteY26" fmla="*/ 92869 h 261937"/>
                <a:gd name="connsiteX27" fmla="*/ 345281 w 547687"/>
                <a:gd name="connsiteY27" fmla="*/ 107156 h 261937"/>
                <a:gd name="connsiteX28" fmla="*/ 283369 w 547687"/>
                <a:gd name="connsiteY28" fmla="*/ 107156 h 261937"/>
                <a:gd name="connsiteX29" fmla="*/ 321469 w 547687"/>
                <a:gd name="connsiteY29" fmla="*/ 57150 h 261937"/>
                <a:gd name="connsiteX30" fmla="*/ 381000 w 547687"/>
                <a:gd name="connsiteY30" fmla="*/ 57150 h 261937"/>
                <a:gd name="connsiteX31" fmla="*/ 390525 w 547687"/>
                <a:gd name="connsiteY31" fmla="*/ 66675 h 261937"/>
                <a:gd name="connsiteX32" fmla="*/ 388144 w 547687"/>
                <a:gd name="connsiteY32" fmla="*/ 71437 h 261937"/>
                <a:gd name="connsiteX33" fmla="*/ 388144 w 547687"/>
                <a:gd name="connsiteY33" fmla="*/ 71437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7687" h="261937">
                  <a:moveTo>
                    <a:pt x="447675" y="145256"/>
                  </a:moveTo>
                  <a:cubicBezTo>
                    <a:pt x="478631" y="138113"/>
                    <a:pt x="502444" y="121444"/>
                    <a:pt x="521494" y="97631"/>
                  </a:cubicBezTo>
                  <a:lnTo>
                    <a:pt x="550069" y="59531"/>
                  </a:lnTo>
                  <a:cubicBezTo>
                    <a:pt x="554831" y="52388"/>
                    <a:pt x="557212" y="45244"/>
                    <a:pt x="557212" y="38100"/>
                  </a:cubicBezTo>
                  <a:cubicBezTo>
                    <a:pt x="557212" y="16669"/>
                    <a:pt x="540544" y="0"/>
                    <a:pt x="519112" y="0"/>
                  </a:cubicBezTo>
                  <a:lnTo>
                    <a:pt x="361950" y="0"/>
                  </a:lnTo>
                  <a:lnTo>
                    <a:pt x="361950" y="0"/>
                  </a:lnTo>
                  <a:lnTo>
                    <a:pt x="209550" y="0"/>
                  </a:lnTo>
                  <a:lnTo>
                    <a:pt x="0" y="278606"/>
                  </a:lnTo>
                  <a:lnTo>
                    <a:pt x="150019" y="278606"/>
                  </a:lnTo>
                  <a:lnTo>
                    <a:pt x="319087" y="278606"/>
                  </a:lnTo>
                  <a:cubicBezTo>
                    <a:pt x="361950" y="278606"/>
                    <a:pt x="397669" y="259556"/>
                    <a:pt x="421481" y="228600"/>
                  </a:cubicBezTo>
                  <a:lnTo>
                    <a:pt x="450056" y="190500"/>
                  </a:lnTo>
                  <a:cubicBezTo>
                    <a:pt x="454819" y="185738"/>
                    <a:pt x="454819" y="178594"/>
                    <a:pt x="454819" y="171450"/>
                  </a:cubicBezTo>
                  <a:cubicBezTo>
                    <a:pt x="459581" y="159544"/>
                    <a:pt x="454819" y="150019"/>
                    <a:pt x="447675" y="145256"/>
                  </a:cubicBezTo>
                  <a:lnTo>
                    <a:pt x="447675" y="145256"/>
                  </a:lnTo>
                  <a:close/>
                  <a:moveTo>
                    <a:pt x="307181" y="180975"/>
                  </a:moveTo>
                  <a:lnTo>
                    <a:pt x="288131" y="204788"/>
                  </a:lnTo>
                  <a:cubicBezTo>
                    <a:pt x="280987" y="211931"/>
                    <a:pt x="271462" y="219075"/>
                    <a:pt x="261938" y="219075"/>
                  </a:cubicBezTo>
                  <a:lnTo>
                    <a:pt x="200025" y="219075"/>
                  </a:lnTo>
                  <a:lnTo>
                    <a:pt x="240506" y="164306"/>
                  </a:lnTo>
                  <a:lnTo>
                    <a:pt x="300037" y="164306"/>
                  </a:lnTo>
                  <a:cubicBezTo>
                    <a:pt x="304800" y="164306"/>
                    <a:pt x="309563" y="169069"/>
                    <a:pt x="309563" y="173831"/>
                  </a:cubicBezTo>
                  <a:cubicBezTo>
                    <a:pt x="307181" y="176213"/>
                    <a:pt x="307181" y="178594"/>
                    <a:pt x="307181" y="180975"/>
                  </a:cubicBezTo>
                  <a:lnTo>
                    <a:pt x="307181" y="180975"/>
                  </a:lnTo>
                  <a:close/>
                  <a:moveTo>
                    <a:pt x="388144" y="71437"/>
                  </a:moveTo>
                  <a:lnTo>
                    <a:pt x="371475" y="92869"/>
                  </a:lnTo>
                  <a:cubicBezTo>
                    <a:pt x="364331" y="100013"/>
                    <a:pt x="354806" y="107156"/>
                    <a:pt x="345281" y="107156"/>
                  </a:cubicBezTo>
                  <a:lnTo>
                    <a:pt x="283369" y="107156"/>
                  </a:lnTo>
                  <a:lnTo>
                    <a:pt x="321469" y="57150"/>
                  </a:lnTo>
                  <a:lnTo>
                    <a:pt x="381000" y="57150"/>
                  </a:lnTo>
                  <a:cubicBezTo>
                    <a:pt x="385763" y="57150"/>
                    <a:pt x="390525" y="61912"/>
                    <a:pt x="390525" y="66675"/>
                  </a:cubicBezTo>
                  <a:cubicBezTo>
                    <a:pt x="390525" y="69056"/>
                    <a:pt x="388144" y="71437"/>
                    <a:pt x="388144" y="71437"/>
                  </a:cubicBezTo>
                  <a:lnTo>
                    <a:pt x="388144" y="71437"/>
                  </a:lnTo>
                  <a:close/>
                </a:path>
              </a:pathLst>
            </a:custGeom>
            <a:grpFill/>
            <a:ln w="23813" cap="flat">
              <a:noFill/>
              <a:prstDash val="solid"/>
              <a:miter/>
            </a:ln>
          </p:spPr>
          <p:txBody>
            <a:bodyPr rtlCol="0" anchor="ctr"/>
            <a:lstStyle/>
            <a:p>
              <a:endParaRPr/>
            </a:p>
          </p:txBody>
        </p:sp>
      </p:grpSp>
    </p:spTree>
    <p:extLst>
      <p:ext uri="{BB962C8B-B14F-4D97-AF65-F5344CB8AC3E}">
        <p14:creationId xmlns:p14="http://schemas.microsoft.com/office/powerpoint/2010/main" val="9776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Boeing Logo White">
    <p:bg>
      <p:bgPr>
        <a:solidFill>
          <a:schemeClr val="accent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6CD0A2-F9B6-48EA-878B-F27F41A59398}"/>
              </a:ext>
            </a:extLst>
          </p:cNvPr>
          <p:cNvGrpSpPr/>
          <p:nvPr/>
        </p:nvGrpSpPr>
        <p:grpSpPr>
          <a:xfrm>
            <a:off x="3844521" y="2844800"/>
            <a:ext cx="4502958" cy="1028700"/>
            <a:chOff x="2057400" y="-1182741"/>
            <a:chExt cx="3350419" cy="762000"/>
          </a:xfrm>
          <a:solidFill>
            <a:schemeClr val="tx1"/>
          </a:solidFill>
        </p:grpSpPr>
        <p:sp>
          <p:nvSpPr>
            <p:cNvPr id="4" name="Freeform: Shape 3">
              <a:extLst>
                <a:ext uri="{FF2B5EF4-FFF2-40B4-BE49-F238E27FC236}">
                  <a16:creationId xmlns:a16="http://schemas.microsoft.com/office/drawing/2014/main" id="{E42CC258-5AE0-42B6-9284-6EEC02974487}"/>
                </a:ext>
              </a:extLst>
            </p:cNvPr>
            <p:cNvSpPr/>
            <p:nvPr/>
          </p:nvSpPr>
          <p:spPr>
            <a:xfrm>
              <a:off x="2057400" y="-1182741"/>
              <a:ext cx="928688" cy="762000"/>
            </a:xfrm>
            <a:custGeom>
              <a:avLst/>
              <a:gdLst>
                <a:gd name="connsiteX0" fmla="*/ 511969 w 928687"/>
                <a:gd name="connsiteY0" fmla="*/ 469106 h 762000"/>
                <a:gd name="connsiteX1" fmla="*/ 538163 w 928687"/>
                <a:gd name="connsiteY1" fmla="*/ 354806 h 762000"/>
                <a:gd name="connsiteX2" fmla="*/ 419100 w 928687"/>
                <a:gd name="connsiteY2" fmla="*/ 130969 h 762000"/>
                <a:gd name="connsiteX3" fmla="*/ 559594 w 928687"/>
                <a:gd name="connsiteY3" fmla="*/ 0 h 762000"/>
                <a:gd name="connsiteX4" fmla="*/ 395288 w 928687"/>
                <a:gd name="connsiteY4" fmla="*/ 116681 h 762000"/>
                <a:gd name="connsiteX5" fmla="*/ 269081 w 928687"/>
                <a:gd name="connsiteY5" fmla="*/ 88106 h 762000"/>
                <a:gd name="connsiteX6" fmla="*/ 0 w 928687"/>
                <a:gd name="connsiteY6" fmla="*/ 357188 h 762000"/>
                <a:gd name="connsiteX7" fmla="*/ 64294 w 928687"/>
                <a:gd name="connsiteY7" fmla="*/ 533400 h 762000"/>
                <a:gd name="connsiteX8" fmla="*/ 50006 w 928687"/>
                <a:gd name="connsiteY8" fmla="*/ 764381 h 762000"/>
                <a:gd name="connsiteX9" fmla="*/ 266700 w 928687"/>
                <a:gd name="connsiteY9" fmla="*/ 642938 h 762000"/>
                <a:gd name="connsiteX10" fmla="*/ 114300 w 928687"/>
                <a:gd name="connsiteY10" fmla="*/ 711994 h 762000"/>
                <a:gd name="connsiteX11" fmla="*/ 109538 w 928687"/>
                <a:gd name="connsiteY11" fmla="*/ 573881 h 762000"/>
                <a:gd name="connsiteX12" fmla="*/ 269081 w 928687"/>
                <a:gd name="connsiteY12" fmla="*/ 626269 h 762000"/>
                <a:gd name="connsiteX13" fmla="*/ 457200 w 928687"/>
                <a:gd name="connsiteY13" fmla="*/ 547688 h 762000"/>
                <a:gd name="connsiteX14" fmla="*/ 466725 w 928687"/>
                <a:gd name="connsiteY14" fmla="*/ 566738 h 762000"/>
                <a:gd name="connsiteX15" fmla="*/ 933450 w 928687"/>
                <a:gd name="connsiteY15" fmla="*/ 547688 h 762000"/>
                <a:gd name="connsiteX16" fmla="*/ 511969 w 928687"/>
                <a:gd name="connsiteY16" fmla="*/ 469106 h 762000"/>
                <a:gd name="connsiteX17" fmla="*/ 33338 w 928687"/>
                <a:gd name="connsiteY17" fmla="*/ 357188 h 762000"/>
                <a:gd name="connsiteX18" fmla="*/ 269081 w 928687"/>
                <a:gd name="connsiteY18" fmla="*/ 121444 h 762000"/>
                <a:gd name="connsiteX19" fmla="*/ 366713 w 928687"/>
                <a:gd name="connsiteY19" fmla="*/ 142875 h 762000"/>
                <a:gd name="connsiteX20" fmla="*/ 80963 w 928687"/>
                <a:gd name="connsiteY20" fmla="*/ 502444 h 762000"/>
                <a:gd name="connsiteX21" fmla="*/ 33338 w 928687"/>
                <a:gd name="connsiteY21" fmla="*/ 357188 h 762000"/>
                <a:gd name="connsiteX22" fmla="*/ 269081 w 928687"/>
                <a:gd name="connsiteY22" fmla="*/ 592931 h 762000"/>
                <a:gd name="connsiteX23" fmla="*/ 123825 w 928687"/>
                <a:gd name="connsiteY23" fmla="*/ 542925 h 762000"/>
                <a:gd name="connsiteX24" fmla="*/ 395288 w 928687"/>
                <a:gd name="connsiteY24" fmla="*/ 157163 h 762000"/>
                <a:gd name="connsiteX25" fmla="*/ 504825 w 928687"/>
                <a:gd name="connsiteY25" fmla="*/ 357188 h 762000"/>
                <a:gd name="connsiteX26" fmla="*/ 483394 w 928687"/>
                <a:gd name="connsiteY26" fmla="*/ 457200 h 762000"/>
                <a:gd name="connsiteX27" fmla="*/ 371475 w 928687"/>
                <a:gd name="connsiteY27" fmla="*/ 383381 h 762000"/>
                <a:gd name="connsiteX28" fmla="*/ 442913 w 928687"/>
                <a:gd name="connsiteY28" fmla="*/ 516731 h 762000"/>
                <a:gd name="connsiteX29" fmla="*/ 269081 w 928687"/>
                <a:gd name="connsiteY29" fmla="*/ 592931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28687" h="762000">
                  <a:moveTo>
                    <a:pt x="511969" y="469106"/>
                  </a:moveTo>
                  <a:cubicBezTo>
                    <a:pt x="528638" y="435769"/>
                    <a:pt x="538163" y="395288"/>
                    <a:pt x="538163" y="354806"/>
                  </a:cubicBezTo>
                  <a:cubicBezTo>
                    <a:pt x="538163" y="261937"/>
                    <a:pt x="490538" y="178594"/>
                    <a:pt x="419100" y="130969"/>
                  </a:cubicBezTo>
                  <a:cubicBezTo>
                    <a:pt x="461963" y="85725"/>
                    <a:pt x="509588" y="42863"/>
                    <a:pt x="559594" y="0"/>
                  </a:cubicBezTo>
                  <a:cubicBezTo>
                    <a:pt x="502444" y="33338"/>
                    <a:pt x="447675" y="73819"/>
                    <a:pt x="395288" y="116681"/>
                  </a:cubicBezTo>
                  <a:cubicBezTo>
                    <a:pt x="357188" y="97631"/>
                    <a:pt x="314325" y="88106"/>
                    <a:pt x="269081" y="88106"/>
                  </a:cubicBezTo>
                  <a:cubicBezTo>
                    <a:pt x="121444" y="88106"/>
                    <a:pt x="0" y="207169"/>
                    <a:pt x="0" y="357188"/>
                  </a:cubicBezTo>
                  <a:cubicBezTo>
                    <a:pt x="0" y="423863"/>
                    <a:pt x="23813" y="485775"/>
                    <a:pt x="64294" y="533400"/>
                  </a:cubicBezTo>
                  <a:cubicBezTo>
                    <a:pt x="11906" y="645319"/>
                    <a:pt x="4763" y="733425"/>
                    <a:pt x="50006" y="764381"/>
                  </a:cubicBezTo>
                  <a:cubicBezTo>
                    <a:pt x="97631" y="797719"/>
                    <a:pt x="204788" y="738188"/>
                    <a:pt x="266700" y="642938"/>
                  </a:cubicBezTo>
                  <a:cubicBezTo>
                    <a:pt x="266700" y="642938"/>
                    <a:pt x="169069" y="731044"/>
                    <a:pt x="114300" y="711994"/>
                  </a:cubicBezTo>
                  <a:cubicBezTo>
                    <a:pt x="83344" y="695325"/>
                    <a:pt x="83344" y="645319"/>
                    <a:pt x="109538" y="573881"/>
                  </a:cubicBezTo>
                  <a:cubicBezTo>
                    <a:pt x="154781" y="607219"/>
                    <a:pt x="209550" y="626269"/>
                    <a:pt x="269081" y="626269"/>
                  </a:cubicBezTo>
                  <a:cubicBezTo>
                    <a:pt x="342900" y="626269"/>
                    <a:pt x="409575" y="597694"/>
                    <a:pt x="457200" y="547688"/>
                  </a:cubicBezTo>
                  <a:lnTo>
                    <a:pt x="466725" y="566738"/>
                  </a:lnTo>
                  <a:cubicBezTo>
                    <a:pt x="583406" y="557213"/>
                    <a:pt x="933450" y="547688"/>
                    <a:pt x="933450" y="547688"/>
                  </a:cubicBezTo>
                  <a:cubicBezTo>
                    <a:pt x="933450" y="531019"/>
                    <a:pt x="702469" y="545306"/>
                    <a:pt x="511969" y="469106"/>
                  </a:cubicBezTo>
                  <a:close/>
                  <a:moveTo>
                    <a:pt x="33338" y="357188"/>
                  </a:moveTo>
                  <a:cubicBezTo>
                    <a:pt x="33338" y="226219"/>
                    <a:pt x="138113" y="121444"/>
                    <a:pt x="269081" y="121444"/>
                  </a:cubicBezTo>
                  <a:cubicBezTo>
                    <a:pt x="304800" y="121444"/>
                    <a:pt x="338138" y="128588"/>
                    <a:pt x="366713" y="142875"/>
                  </a:cubicBezTo>
                  <a:cubicBezTo>
                    <a:pt x="238125" y="257175"/>
                    <a:pt x="140494" y="388144"/>
                    <a:pt x="80963" y="502444"/>
                  </a:cubicBezTo>
                  <a:cubicBezTo>
                    <a:pt x="50006" y="459581"/>
                    <a:pt x="33338" y="409575"/>
                    <a:pt x="33338" y="357188"/>
                  </a:cubicBezTo>
                  <a:close/>
                  <a:moveTo>
                    <a:pt x="269081" y="592931"/>
                  </a:moveTo>
                  <a:cubicBezTo>
                    <a:pt x="214313" y="592931"/>
                    <a:pt x="161925" y="573881"/>
                    <a:pt x="123825" y="542925"/>
                  </a:cubicBezTo>
                  <a:cubicBezTo>
                    <a:pt x="171450" y="438150"/>
                    <a:pt x="266700" y="295275"/>
                    <a:pt x="395288" y="157163"/>
                  </a:cubicBezTo>
                  <a:cubicBezTo>
                    <a:pt x="461963" y="200025"/>
                    <a:pt x="504825" y="273844"/>
                    <a:pt x="504825" y="357188"/>
                  </a:cubicBezTo>
                  <a:cubicBezTo>
                    <a:pt x="504825" y="392906"/>
                    <a:pt x="497681" y="426244"/>
                    <a:pt x="483394" y="457200"/>
                  </a:cubicBezTo>
                  <a:cubicBezTo>
                    <a:pt x="442913" y="438150"/>
                    <a:pt x="402431" y="414337"/>
                    <a:pt x="371475" y="383381"/>
                  </a:cubicBezTo>
                  <a:lnTo>
                    <a:pt x="442913" y="516731"/>
                  </a:lnTo>
                  <a:cubicBezTo>
                    <a:pt x="397669" y="564356"/>
                    <a:pt x="338138" y="592931"/>
                    <a:pt x="269081" y="592931"/>
                  </a:cubicBezTo>
                  <a:close/>
                </a:path>
              </a:pathLst>
            </a:custGeom>
            <a:grpFill/>
            <a:ln w="23813" cap="flat">
              <a:noFill/>
              <a:prstDash val="solid"/>
              <a:miter/>
            </a:ln>
          </p:spPr>
          <p:txBody>
            <a:bodyPr rtlCol="0" anchor="ctr"/>
            <a:lstStyle/>
            <a:p>
              <a:endParaRPr/>
            </a:p>
          </p:txBody>
        </p:sp>
        <p:sp>
          <p:nvSpPr>
            <p:cNvPr id="5" name="Freeform: Shape 4">
              <a:extLst>
                <a:ext uri="{FF2B5EF4-FFF2-40B4-BE49-F238E27FC236}">
                  <a16:creationId xmlns:a16="http://schemas.microsoft.com/office/drawing/2014/main" id="{C0FAAC80-CF9A-435C-8498-2D80A6FACC83}"/>
                </a:ext>
              </a:extLst>
            </p:cNvPr>
            <p:cNvSpPr/>
            <p:nvPr/>
          </p:nvSpPr>
          <p:spPr>
            <a:xfrm>
              <a:off x="3783806" y="-1018435"/>
              <a:ext cx="500063" cy="261938"/>
            </a:xfrm>
            <a:custGeom>
              <a:avLst/>
              <a:gdLst>
                <a:gd name="connsiteX0" fmla="*/ 390525 w 500062"/>
                <a:gd name="connsiteY0" fmla="*/ 166688 h 261937"/>
                <a:gd name="connsiteX1" fmla="*/ 433387 w 500062"/>
                <a:gd name="connsiteY1" fmla="*/ 109537 h 261937"/>
                <a:gd name="connsiteX2" fmla="*/ 280988 w 500062"/>
                <a:gd name="connsiteY2" fmla="*/ 109537 h 261937"/>
                <a:gd name="connsiteX3" fmla="*/ 319088 w 500062"/>
                <a:gd name="connsiteY3" fmla="*/ 59531 h 261937"/>
                <a:gd name="connsiteX4" fmla="*/ 471488 w 500062"/>
                <a:gd name="connsiteY4" fmla="*/ 59531 h 261937"/>
                <a:gd name="connsiteX5" fmla="*/ 514350 w 500062"/>
                <a:gd name="connsiteY5" fmla="*/ 0 h 261937"/>
                <a:gd name="connsiteX6" fmla="*/ 209550 w 500062"/>
                <a:gd name="connsiteY6" fmla="*/ 0 h 261937"/>
                <a:gd name="connsiteX7" fmla="*/ 0 w 500062"/>
                <a:gd name="connsiteY7" fmla="*/ 278606 h 261937"/>
                <a:gd name="connsiteX8" fmla="*/ 304800 w 500062"/>
                <a:gd name="connsiteY8" fmla="*/ 278606 h 261937"/>
                <a:gd name="connsiteX9" fmla="*/ 350044 w 500062"/>
                <a:gd name="connsiteY9" fmla="*/ 221456 h 261937"/>
                <a:gd name="connsiteX10" fmla="*/ 197644 w 500062"/>
                <a:gd name="connsiteY10" fmla="*/ 221456 h 261937"/>
                <a:gd name="connsiteX11" fmla="*/ 238125 w 500062"/>
                <a:gd name="connsiteY11" fmla="*/ 166688 h 261937"/>
                <a:gd name="connsiteX12" fmla="*/ 390525 w 500062"/>
                <a:gd name="connsiteY12" fmla="*/ 166688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062" h="261937">
                  <a:moveTo>
                    <a:pt x="390525" y="166688"/>
                  </a:moveTo>
                  <a:lnTo>
                    <a:pt x="433387" y="109537"/>
                  </a:lnTo>
                  <a:lnTo>
                    <a:pt x="280988" y="109537"/>
                  </a:lnTo>
                  <a:lnTo>
                    <a:pt x="319088" y="59531"/>
                  </a:lnTo>
                  <a:lnTo>
                    <a:pt x="471488" y="59531"/>
                  </a:lnTo>
                  <a:lnTo>
                    <a:pt x="514350" y="0"/>
                  </a:lnTo>
                  <a:lnTo>
                    <a:pt x="209550" y="0"/>
                  </a:lnTo>
                  <a:lnTo>
                    <a:pt x="0" y="278606"/>
                  </a:lnTo>
                  <a:lnTo>
                    <a:pt x="304800" y="278606"/>
                  </a:lnTo>
                  <a:lnTo>
                    <a:pt x="350044" y="221456"/>
                  </a:lnTo>
                  <a:lnTo>
                    <a:pt x="197644" y="221456"/>
                  </a:lnTo>
                  <a:lnTo>
                    <a:pt x="238125" y="166688"/>
                  </a:lnTo>
                  <a:lnTo>
                    <a:pt x="390525" y="166688"/>
                  </a:lnTo>
                  <a:close/>
                </a:path>
              </a:pathLst>
            </a:custGeom>
            <a:grpFill/>
            <a:ln w="23813" cap="flat">
              <a:noFill/>
              <a:prstDash val="solid"/>
              <a:miter/>
            </a:ln>
          </p:spPr>
          <p:txBody>
            <a:bodyPr rtlCol="0" anchor="ctr"/>
            <a:lstStyle/>
            <a:p>
              <a:endParaRPr/>
            </a:p>
          </p:txBody>
        </p:sp>
        <p:sp>
          <p:nvSpPr>
            <p:cNvPr id="7" name="Freeform: Shape 6">
              <a:extLst>
                <a:ext uri="{FF2B5EF4-FFF2-40B4-BE49-F238E27FC236}">
                  <a16:creationId xmlns:a16="http://schemas.microsoft.com/office/drawing/2014/main" id="{2CF2147A-836D-4480-A72C-A9BE82C72822}"/>
                </a:ext>
              </a:extLst>
            </p:cNvPr>
            <p:cNvSpPr/>
            <p:nvPr/>
          </p:nvSpPr>
          <p:spPr>
            <a:xfrm>
              <a:off x="4176713" y="-1018435"/>
              <a:ext cx="357188" cy="261938"/>
            </a:xfrm>
            <a:custGeom>
              <a:avLst/>
              <a:gdLst>
                <a:gd name="connsiteX0" fmla="*/ 209550 w 357187"/>
                <a:gd name="connsiteY0" fmla="*/ 0 h 261937"/>
                <a:gd name="connsiteX1" fmla="*/ 0 w 357187"/>
                <a:gd name="connsiteY1" fmla="*/ 278606 h 261937"/>
                <a:gd name="connsiteX2" fmla="*/ 150019 w 357187"/>
                <a:gd name="connsiteY2" fmla="*/ 278606 h 261937"/>
                <a:gd name="connsiteX3" fmla="*/ 359569 w 357187"/>
                <a:gd name="connsiteY3" fmla="*/ 0 h 261937"/>
                <a:gd name="connsiteX4" fmla="*/ 209550 w 357187"/>
                <a:gd name="connsiteY4" fmla="*/ 0 h 26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 h="261937">
                  <a:moveTo>
                    <a:pt x="209550" y="0"/>
                  </a:moveTo>
                  <a:lnTo>
                    <a:pt x="0" y="278606"/>
                  </a:lnTo>
                  <a:lnTo>
                    <a:pt x="150019" y="278606"/>
                  </a:lnTo>
                  <a:lnTo>
                    <a:pt x="359569" y="0"/>
                  </a:lnTo>
                  <a:lnTo>
                    <a:pt x="209550" y="0"/>
                  </a:lnTo>
                  <a:close/>
                </a:path>
              </a:pathLst>
            </a:custGeom>
            <a:grpFill/>
            <a:ln w="23813" cap="flat">
              <a:noFill/>
              <a:prstDash val="solid"/>
              <a:miter/>
            </a:ln>
          </p:spPr>
          <p:txBody>
            <a:bodyPr rtlCol="0" anchor="ctr"/>
            <a:lstStyle/>
            <a:p>
              <a:endParaRPr/>
            </a:p>
          </p:txBody>
        </p:sp>
        <p:sp>
          <p:nvSpPr>
            <p:cNvPr id="8" name="Freeform: Shape 7">
              <a:extLst>
                <a:ext uri="{FF2B5EF4-FFF2-40B4-BE49-F238E27FC236}">
                  <a16:creationId xmlns:a16="http://schemas.microsoft.com/office/drawing/2014/main" id="{33D5C632-B84F-4AB5-AF72-4866F643BC0F}"/>
                </a:ext>
              </a:extLst>
            </p:cNvPr>
            <p:cNvSpPr/>
            <p:nvPr/>
          </p:nvSpPr>
          <p:spPr>
            <a:xfrm>
              <a:off x="4424363" y="-1018435"/>
              <a:ext cx="547688" cy="261938"/>
            </a:xfrm>
            <a:custGeom>
              <a:avLst/>
              <a:gdLst>
                <a:gd name="connsiteX0" fmla="*/ 466725 w 547687"/>
                <a:gd name="connsiteY0" fmla="*/ 0 h 261937"/>
                <a:gd name="connsiteX1" fmla="*/ 361950 w 547687"/>
                <a:gd name="connsiteY1" fmla="*/ 142875 h 261937"/>
                <a:gd name="connsiteX2" fmla="*/ 328612 w 547687"/>
                <a:gd name="connsiteY2" fmla="*/ 0 h 261937"/>
                <a:gd name="connsiteX3" fmla="*/ 209550 w 547687"/>
                <a:gd name="connsiteY3" fmla="*/ 0 h 261937"/>
                <a:gd name="connsiteX4" fmla="*/ 0 w 547687"/>
                <a:gd name="connsiteY4" fmla="*/ 278606 h 261937"/>
                <a:gd name="connsiteX5" fmla="*/ 100012 w 547687"/>
                <a:gd name="connsiteY5" fmla="*/ 278606 h 261937"/>
                <a:gd name="connsiteX6" fmla="*/ 204787 w 547687"/>
                <a:gd name="connsiteY6" fmla="*/ 140494 h 261937"/>
                <a:gd name="connsiteX7" fmla="*/ 238125 w 547687"/>
                <a:gd name="connsiteY7" fmla="*/ 278606 h 261937"/>
                <a:gd name="connsiteX8" fmla="*/ 357188 w 547687"/>
                <a:gd name="connsiteY8" fmla="*/ 278606 h 261937"/>
                <a:gd name="connsiteX9" fmla="*/ 566737 w 547687"/>
                <a:gd name="connsiteY9" fmla="*/ 0 h 261937"/>
                <a:gd name="connsiteX10" fmla="*/ 466725 w 547687"/>
                <a:gd name="connsiteY10"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687" h="261937">
                  <a:moveTo>
                    <a:pt x="466725" y="0"/>
                  </a:moveTo>
                  <a:lnTo>
                    <a:pt x="361950" y="142875"/>
                  </a:lnTo>
                  <a:lnTo>
                    <a:pt x="328612" y="0"/>
                  </a:lnTo>
                  <a:lnTo>
                    <a:pt x="209550" y="0"/>
                  </a:lnTo>
                  <a:lnTo>
                    <a:pt x="0" y="278606"/>
                  </a:lnTo>
                  <a:lnTo>
                    <a:pt x="100012" y="278606"/>
                  </a:lnTo>
                  <a:lnTo>
                    <a:pt x="204787" y="140494"/>
                  </a:lnTo>
                  <a:lnTo>
                    <a:pt x="238125" y="278606"/>
                  </a:lnTo>
                  <a:lnTo>
                    <a:pt x="357188" y="278606"/>
                  </a:lnTo>
                  <a:lnTo>
                    <a:pt x="566737" y="0"/>
                  </a:lnTo>
                  <a:lnTo>
                    <a:pt x="466725" y="0"/>
                  </a:lnTo>
                  <a:close/>
                </a:path>
              </a:pathLst>
            </a:custGeom>
            <a:grpFill/>
            <a:ln w="23813" cap="flat">
              <a:noFill/>
              <a:prstDash val="solid"/>
              <a:miter/>
            </a:ln>
          </p:spPr>
          <p:txBody>
            <a:bodyPr rtlCol="0" anchor="ctr"/>
            <a:lstStyle/>
            <a:p>
              <a:endParaRPr/>
            </a:p>
          </p:txBody>
        </p:sp>
        <p:sp>
          <p:nvSpPr>
            <p:cNvPr id="9" name="Freeform: Shape 8">
              <a:extLst>
                <a:ext uri="{FF2B5EF4-FFF2-40B4-BE49-F238E27FC236}">
                  <a16:creationId xmlns:a16="http://schemas.microsoft.com/office/drawing/2014/main" id="{BB981C35-A6AB-45BA-BA17-0EF811746E0B}"/>
                </a:ext>
              </a:extLst>
            </p:cNvPr>
            <p:cNvSpPr/>
            <p:nvPr/>
          </p:nvSpPr>
          <p:spPr>
            <a:xfrm>
              <a:off x="4907756" y="-1018435"/>
              <a:ext cx="500063" cy="261938"/>
            </a:xfrm>
            <a:custGeom>
              <a:avLst/>
              <a:gdLst>
                <a:gd name="connsiteX0" fmla="*/ 481012 w 500062"/>
                <a:gd name="connsiteY0" fmla="*/ 0 h 261937"/>
                <a:gd name="connsiteX1" fmla="*/ 235744 w 500062"/>
                <a:gd name="connsiteY1" fmla="*/ 0 h 261937"/>
                <a:gd name="connsiteX2" fmla="*/ 133350 w 500062"/>
                <a:gd name="connsiteY2" fmla="*/ 50006 h 261937"/>
                <a:gd name="connsiteX3" fmla="*/ 7144 w 500062"/>
                <a:gd name="connsiteY3" fmla="*/ 216694 h 261937"/>
                <a:gd name="connsiteX4" fmla="*/ 0 w 500062"/>
                <a:gd name="connsiteY4" fmla="*/ 238125 h 261937"/>
                <a:gd name="connsiteX5" fmla="*/ 38100 w 500062"/>
                <a:gd name="connsiteY5" fmla="*/ 276225 h 261937"/>
                <a:gd name="connsiteX6" fmla="*/ 283369 w 500062"/>
                <a:gd name="connsiteY6" fmla="*/ 276225 h 261937"/>
                <a:gd name="connsiteX7" fmla="*/ 385762 w 500062"/>
                <a:gd name="connsiteY7" fmla="*/ 226219 h 261937"/>
                <a:gd name="connsiteX8" fmla="*/ 416719 w 500062"/>
                <a:gd name="connsiteY8" fmla="*/ 185738 h 261937"/>
                <a:gd name="connsiteX9" fmla="*/ 452438 w 500062"/>
                <a:gd name="connsiteY9" fmla="*/ 185738 h 261937"/>
                <a:gd name="connsiteX10" fmla="*/ 497681 w 500062"/>
                <a:gd name="connsiteY10" fmla="*/ 126206 h 261937"/>
                <a:gd name="connsiteX11" fmla="*/ 309563 w 500062"/>
                <a:gd name="connsiteY11" fmla="*/ 126206 h 261937"/>
                <a:gd name="connsiteX12" fmla="*/ 250031 w 500062"/>
                <a:gd name="connsiteY12" fmla="*/ 204787 h 261937"/>
                <a:gd name="connsiteX13" fmla="*/ 223838 w 500062"/>
                <a:gd name="connsiteY13" fmla="*/ 219075 h 261937"/>
                <a:gd name="connsiteX14" fmla="*/ 180975 w 500062"/>
                <a:gd name="connsiteY14" fmla="*/ 219075 h 261937"/>
                <a:gd name="connsiteX15" fmla="*/ 171450 w 500062"/>
                <a:gd name="connsiteY15" fmla="*/ 209550 h 261937"/>
                <a:gd name="connsiteX16" fmla="*/ 173831 w 500062"/>
                <a:gd name="connsiteY16" fmla="*/ 204787 h 261937"/>
                <a:gd name="connsiteX17" fmla="*/ 273844 w 500062"/>
                <a:gd name="connsiteY17" fmla="*/ 71438 h 261937"/>
                <a:gd name="connsiteX18" fmla="*/ 300038 w 500062"/>
                <a:gd name="connsiteY18" fmla="*/ 57150 h 261937"/>
                <a:gd name="connsiteX19" fmla="*/ 342900 w 500062"/>
                <a:gd name="connsiteY19" fmla="*/ 57150 h 261937"/>
                <a:gd name="connsiteX20" fmla="*/ 352425 w 500062"/>
                <a:gd name="connsiteY20" fmla="*/ 66675 h 261937"/>
                <a:gd name="connsiteX21" fmla="*/ 350044 w 500062"/>
                <a:gd name="connsiteY21" fmla="*/ 71438 h 261937"/>
                <a:gd name="connsiteX22" fmla="*/ 333375 w 500062"/>
                <a:gd name="connsiteY22" fmla="*/ 92869 h 261937"/>
                <a:gd name="connsiteX23" fmla="*/ 485775 w 500062"/>
                <a:gd name="connsiteY23" fmla="*/ 92869 h 261937"/>
                <a:gd name="connsiteX24" fmla="*/ 511969 w 500062"/>
                <a:gd name="connsiteY24" fmla="*/ 57150 h 261937"/>
                <a:gd name="connsiteX25" fmla="*/ 519113 w 500062"/>
                <a:gd name="connsiteY25" fmla="*/ 35719 h 261937"/>
                <a:gd name="connsiteX26" fmla="*/ 481012 w 500062"/>
                <a:gd name="connsiteY26" fmla="*/ 0 h 261937"/>
                <a:gd name="connsiteX27" fmla="*/ 481012 w 500062"/>
                <a:gd name="connsiteY27"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0062" h="261937">
                  <a:moveTo>
                    <a:pt x="481012" y="0"/>
                  </a:moveTo>
                  <a:lnTo>
                    <a:pt x="235744" y="0"/>
                  </a:lnTo>
                  <a:cubicBezTo>
                    <a:pt x="192881" y="0"/>
                    <a:pt x="157163" y="19050"/>
                    <a:pt x="133350" y="50006"/>
                  </a:cubicBezTo>
                  <a:lnTo>
                    <a:pt x="7144" y="216694"/>
                  </a:lnTo>
                  <a:cubicBezTo>
                    <a:pt x="2381" y="223838"/>
                    <a:pt x="0" y="230981"/>
                    <a:pt x="0" y="238125"/>
                  </a:cubicBezTo>
                  <a:cubicBezTo>
                    <a:pt x="0" y="259556"/>
                    <a:pt x="16669" y="276225"/>
                    <a:pt x="38100" y="276225"/>
                  </a:cubicBezTo>
                  <a:lnTo>
                    <a:pt x="283369" y="276225"/>
                  </a:lnTo>
                  <a:cubicBezTo>
                    <a:pt x="326231" y="276225"/>
                    <a:pt x="361950" y="257175"/>
                    <a:pt x="385762" y="226219"/>
                  </a:cubicBezTo>
                  <a:lnTo>
                    <a:pt x="416719" y="185738"/>
                  </a:lnTo>
                  <a:lnTo>
                    <a:pt x="452438" y="185738"/>
                  </a:lnTo>
                  <a:lnTo>
                    <a:pt x="497681" y="126206"/>
                  </a:lnTo>
                  <a:lnTo>
                    <a:pt x="309563" y="126206"/>
                  </a:lnTo>
                  <a:lnTo>
                    <a:pt x="250031" y="204787"/>
                  </a:lnTo>
                  <a:cubicBezTo>
                    <a:pt x="242887" y="211931"/>
                    <a:pt x="233363" y="219075"/>
                    <a:pt x="223838" y="219075"/>
                  </a:cubicBezTo>
                  <a:lnTo>
                    <a:pt x="180975" y="219075"/>
                  </a:lnTo>
                  <a:cubicBezTo>
                    <a:pt x="176213" y="219075"/>
                    <a:pt x="171450" y="214313"/>
                    <a:pt x="171450" y="209550"/>
                  </a:cubicBezTo>
                  <a:cubicBezTo>
                    <a:pt x="171450" y="207169"/>
                    <a:pt x="171450" y="204787"/>
                    <a:pt x="173831" y="204787"/>
                  </a:cubicBezTo>
                  <a:lnTo>
                    <a:pt x="273844" y="71438"/>
                  </a:lnTo>
                  <a:cubicBezTo>
                    <a:pt x="280988" y="64294"/>
                    <a:pt x="290512" y="57150"/>
                    <a:pt x="300038" y="57150"/>
                  </a:cubicBezTo>
                  <a:lnTo>
                    <a:pt x="342900" y="57150"/>
                  </a:lnTo>
                  <a:cubicBezTo>
                    <a:pt x="347663" y="57150"/>
                    <a:pt x="352425" y="61912"/>
                    <a:pt x="352425" y="66675"/>
                  </a:cubicBezTo>
                  <a:cubicBezTo>
                    <a:pt x="352425" y="69056"/>
                    <a:pt x="352425" y="71438"/>
                    <a:pt x="350044" y="71438"/>
                  </a:cubicBezTo>
                  <a:lnTo>
                    <a:pt x="333375" y="92869"/>
                  </a:lnTo>
                  <a:lnTo>
                    <a:pt x="485775" y="92869"/>
                  </a:lnTo>
                  <a:lnTo>
                    <a:pt x="511969" y="57150"/>
                  </a:lnTo>
                  <a:cubicBezTo>
                    <a:pt x="516731" y="50006"/>
                    <a:pt x="519113" y="42863"/>
                    <a:pt x="519113" y="35719"/>
                  </a:cubicBezTo>
                  <a:cubicBezTo>
                    <a:pt x="519113" y="16669"/>
                    <a:pt x="502444" y="0"/>
                    <a:pt x="481012" y="0"/>
                  </a:cubicBezTo>
                  <a:lnTo>
                    <a:pt x="481012" y="0"/>
                  </a:lnTo>
                  <a:close/>
                </a:path>
              </a:pathLst>
            </a:custGeom>
            <a:grpFill/>
            <a:ln w="23813" cap="flat">
              <a:noFill/>
              <a:prstDash val="solid"/>
              <a:miter/>
            </a:ln>
          </p:spPr>
          <p:txBody>
            <a:bodyPr rtlCol="0" anchor="ctr"/>
            <a:lstStyle/>
            <a:p>
              <a:endParaRPr/>
            </a:p>
          </p:txBody>
        </p:sp>
        <p:sp>
          <p:nvSpPr>
            <p:cNvPr id="10" name="Freeform: Shape 9">
              <a:extLst>
                <a:ext uri="{FF2B5EF4-FFF2-40B4-BE49-F238E27FC236}">
                  <a16:creationId xmlns:a16="http://schemas.microsoft.com/office/drawing/2014/main" id="{CDD77E21-F80E-4FC1-8DE2-4B545FD9C006}"/>
                </a:ext>
              </a:extLst>
            </p:cNvPr>
            <p:cNvSpPr/>
            <p:nvPr/>
          </p:nvSpPr>
          <p:spPr>
            <a:xfrm>
              <a:off x="3352800" y="-1018435"/>
              <a:ext cx="500063" cy="261938"/>
            </a:xfrm>
            <a:custGeom>
              <a:avLst/>
              <a:gdLst>
                <a:gd name="connsiteX0" fmla="*/ 516731 w 500062"/>
                <a:gd name="connsiteY0" fmla="*/ 38100 h 261937"/>
                <a:gd name="connsiteX1" fmla="*/ 478631 w 500062"/>
                <a:gd name="connsiteY1" fmla="*/ 0 h 261937"/>
                <a:gd name="connsiteX2" fmla="*/ 235744 w 500062"/>
                <a:gd name="connsiteY2" fmla="*/ 0 h 261937"/>
                <a:gd name="connsiteX3" fmla="*/ 133350 w 500062"/>
                <a:gd name="connsiteY3" fmla="*/ 52387 h 261937"/>
                <a:gd name="connsiteX4" fmla="*/ 7144 w 500062"/>
                <a:gd name="connsiteY4" fmla="*/ 219075 h 261937"/>
                <a:gd name="connsiteX5" fmla="*/ 0 w 500062"/>
                <a:gd name="connsiteY5" fmla="*/ 240506 h 261937"/>
                <a:gd name="connsiteX6" fmla="*/ 38100 w 500062"/>
                <a:gd name="connsiteY6" fmla="*/ 278606 h 261937"/>
                <a:gd name="connsiteX7" fmla="*/ 283369 w 500062"/>
                <a:gd name="connsiteY7" fmla="*/ 278606 h 261937"/>
                <a:gd name="connsiteX8" fmla="*/ 385762 w 500062"/>
                <a:gd name="connsiteY8" fmla="*/ 228600 h 261937"/>
                <a:gd name="connsiteX9" fmla="*/ 511969 w 500062"/>
                <a:gd name="connsiteY9" fmla="*/ 61912 h 261937"/>
                <a:gd name="connsiteX10" fmla="*/ 516731 w 500062"/>
                <a:gd name="connsiteY10" fmla="*/ 38100 h 261937"/>
                <a:gd name="connsiteX11" fmla="*/ 516731 w 500062"/>
                <a:gd name="connsiteY11" fmla="*/ 38100 h 261937"/>
                <a:gd name="connsiteX12" fmla="*/ 347662 w 500062"/>
                <a:gd name="connsiteY12" fmla="*/ 73819 h 261937"/>
                <a:gd name="connsiteX13" fmla="*/ 247650 w 500062"/>
                <a:gd name="connsiteY13" fmla="*/ 207169 h 261937"/>
                <a:gd name="connsiteX14" fmla="*/ 221456 w 500062"/>
                <a:gd name="connsiteY14" fmla="*/ 221456 h 261937"/>
                <a:gd name="connsiteX15" fmla="*/ 178594 w 500062"/>
                <a:gd name="connsiteY15" fmla="*/ 221456 h 261937"/>
                <a:gd name="connsiteX16" fmla="*/ 169069 w 500062"/>
                <a:gd name="connsiteY16" fmla="*/ 211931 h 261937"/>
                <a:gd name="connsiteX17" fmla="*/ 171450 w 500062"/>
                <a:gd name="connsiteY17" fmla="*/ 207169 h 261937"/>
                <a:gd name="connsiteX18" fmla="*/ 271463 w 500062"/>
                <a:gd name="connsiteY18" fmla="*/ 73819 h 261937"/>
                <a:gd name="connsiteX19" fmla="*/ 297656 w 500062"/>
                <a:gd name="connsiteY19" fmla="*/ 59531 h 261937"/>
                <a:gd name="connsiteX20" fmla="*/ 340519 w 500062"/>
                <a:gd name="connsiteY20" fmla="*/ 59531 h 261937"/>
                <a:gd name="connsiteX21" fmla="*/ 350044 w 500062"/>
                <a:gd name="connsiteY21" fmla="*/ 69056 h 261937"/>
                <a:gd name="connsiteX22" fmla="*/ 347662 w 500062"/>
                <a:gd name="connsiteY22" fmla="*/ 73819 h 261937"/>
                <a:gd name="connsiteX23" fmla="*/ 347662 w 500062"/>
                <a:gd name="connsiteY23" fmla="*/ 73819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0062" h="261937">
                  <a:moveTo>
                    <a:pt x="516731" y="38100"/>
                  </a:moveTo>
                  <a:cubicBezTo>
                    <a:pt x="516731" y="16669"/>
                    <a:pt x="500063" y="0"/>
                    <a:pt x="478631" y="0"/>
                  </a:cubicBezTo>
                  <a:lnTo>
                    <a:pt x="235744" y="0"/>
                  </a:lnTo>
                  <a:cubicBezTo>
                    <a:pt x="192881" y="0"/>
                    <a:pt x="157162" y="21431"/>
                    <a:pt x="133350" y="52387"/>
                  </a:cubicBezTo>
                  <a:lnTo>
                    <a:pt x="7144" y="219075"/>
                  </a:lnTo>
                  <a:cubicBezTo>
                    <a:pt x="2381" y="226219"/>
                    <a:pt x="0" y="233363"/>
                    <a:pt x="0" y="240506"/>
                  </a:cubicBezTo>
                  <a:cubicBezTo>
                    <a:pt x="0" y="261937"/>
                    <a:pt x="16669" y="278606"/>
                    <a:pt x="38100" y="278606"/>
                  </a:cubicBezTo>
                  <a:lnTo>
                    <a:pt x="283369" y="278606"/>
                  </a:lnTo>
                  <a:cubicBezTo>
                    <a:pt x="326231" y="278606"/>
                    <a:pt x="361950" y="259556"/>
                    <a:pt x="385762" y="228600"/>
                  </a:cubicBezTo>
                  <a:lnTo>
                    <a:pt x="511969" y="61912"/>
                  </a:lnTo>
                  <a:cubicBezTo>
                    <a:pt x="514350" y="54769"/>
                    <a:pt x="516731" y="47625"/>
                    <a:pt x="516731" y="38100"/>
                  </a:cubicBezTo>
                  <a:lnTo>
                    <a:pt x="516731" y="38100"/>
                  </a:lnTo>
                  <a:close/>
                  <a:moveTo>
                    <a:pt x="347662" y="73819"/>
                  </a:moveTo>
                  <a:lnTo>
                    <a:pt x="247650" y="207169"/>
                  </a:lnTo>
                  <a:cubicBezTo>
                    <a:pt x="240506" y="214313"/>
                    <a:pt x="230981" y="221456"/>
                    <a:pt x="221456" y="221456"/>
                  </a:cubicBezTo>
                  <a:lnTo>
                    <a:pt x="178594" y="221456"/>
                  </a:lnTo>
                  <a:cubicBezTo>
                    <a:pt x="173831" y="221456"/>
                    <a:pt x="169069" y="216694"/>
                    <a:pt x="169069" y="211931"/>
                  </a:cubicBezTo>
                  <a:cubicBezTo>
                    <a:pt x="169069" y="209550"/>
                    <a:pt x="169069" y="207169"/>
                    <a:pt x="171450" y="207169"/>
                  </a:cubicBezTo>
                  <a:lnTo>
                    <a:pt x="271463" y="73819"/>
                  </a:lnTo>
                  <a:cubicBezTo>
                    <a:pt x="278606" y="66675"/>
                    <a:pt x="288131" y="59531"/>
                    <a:pt x="297656" y="59531"/>
                  </a:cubicBezTo>
                  <a:lnTo>
                    <a:pt x="340519" y="59531"/>
                  </a:lnTo>
                  <a:cubicBezTo>
                    <a:pt x="345281" y="59531"/>
                    <a:pt x="350044" y="64294"/>
                    <a:pt x="350044" y="69056"/>
                  </a:cubicBezTo>
                  <a:cubicBezTo>
                    <a:pt x="350044" y="71438"/>
                    <a:pt x="347662" y="73819"/>
                    <a:pt x="347662" y="73819"/>
                  </a:cubicBezTo>
                  <a:lnTo>
                    <a:pt x="347662" y="73819"/>
                  </a:lnTo>
                  <a:close/>
                </a:path>
              </a:pathLst>
            </a:custGeom>
            <a:grpFill/>
            <a:ln w="23813" cap="flat">
              <a:noFill/>
              <a:prstDash val="solid"/>
              <a:miter/>
            </a:ln>
          </p:spPr>
          <p:txBody>
            <a:bodyPr rtlCol="0" anchor="ctr"/>
            <a:lstStyle/>
            <a:p>
              <a:endParaRPr/>
            </a:p>
          </p:txBody>
        </p:sp>
        <p:sp>
          <p:nvSpPr>
            <p:cNvPr id="11" name="Freeform: Shape 10">
              <a:extLst>
                <a:ext uri="{FF2B5EF4-FFF2-40B4-BE49-F238E27FC236}">
                  <a16:creationId xmlns:a16="http://schemas.microsoft.com/office/drawing/2014/main" id="{082C4821-62DE-4F98-B5EC-3B3DC9315DE3}"/>
                </a:ext>
              </a:extLst>
            </p:cNvPr>
            <p:cNvSpPr/>
            <p:nvPr/>
          </p:nvSpPr>
          <p:spPr>
            <a:xfrm>
              <a:off x="2847975" y="-1016054"/>
              <a:ext cx="547688" cy="261938"/>
            </a:xfrm>
            <a:custGeom>
              <a:avLst/>
              <a:gdLst>
                <a:gd name="connsiteX0" fmla="*/ 447675 w 547687"/>
                <a:gd name="connsiteY0" fmla="*/ 145256 h 261937"/>
                <a:gd name="connsiteX1" fmla="*/ 521494 w 547687"/>
                <a:gd name="connsiteY1" fmla="*/ 97631 h 261937"/>
                <a:gd name="connsiteX2" fmla="*/ 550069 w 547687"/>
                <a:gd name="connsiteY2" fmla="*/ 59531 h 261937"/>
                <a:gd name="connsiteX3" fmla="*/ 557212 w 547687"/>
                <a:gd name="connsiteY3" fmla="*/ 38100 h 261937"/>
                <a:gd name="connsiteX4" fmla="*/ 519112 w 547687"/>
                <a:gd name="connsiteY4" fmla="*/ 0 h 261937"/>
                <a:gd name="connsiteX5" fmla="*/ 361950 w 547687"/>
                <a:gd name="connsiteY5" fmla="*/ 0 h 261937"/>
                <a:gd name="connsiteX6" fmla="*/ 361950 w 547687"/>
                <a:gd name="connsiteY6" fmla="*/ 0 h 261937"/>
                <a:gd name="connsiteX7" fmla="*/ 209550 w 547687"/>
                <a:gd name="connsiteY7" fmla="*/ 0 h 261937"/>
                <a:gd name="connsiteX8" fmla="*/ 0 w 547687"/>
                <a:gd name="connsiteY8" fmla="*/ 278606 h 261937"/>
                <a:gd name="connsiteX9" fmla="*/ 150019 w 547687"/>
                <a:gd name="connsiteY9" fmla="*/ 278606 h 261937"/>
                <a:gd name="connsiteX10" fmla="*/ 319087 w 547687"/>
                <a:gd name="connsiteY10" fmla="*/ 278606 h 261937"/>
                <a:gd name="connsiteX11" fmla="*/ 421481 w 547687"/>
                <a:gd name="connsiteY11" fmla="*/ 228600 h 261937"/>
                <a:gd name="connsiteX12" fmla="*/ 450056 w 547687"/>
                <a:gd name="connsiteY12" fmla="*/ 190500 h 261937"/>
                <a:gd name="connsiteX13" fmla="*/ 454819 w 547687"/>
                <a:gd name="connsiteY13" fmla="*/ 171450 h 261937"/>
                <a:gd name="connsiteX14" fmla="*/ 447675 w 547687"/>
                <a:gd name="connsiteY14" fmla="*/ 145256 h 261937"/>
                <a:gd name="connsiteX15" fmla="*/ 447675 w 547687"/>
                <a:gd name="connsiteY15" fmla="*/ 145256 h 261937"/>
                <a:gd name="connsiteX16" fmla="*/ 307181 w 547687"/>
                <a:gd name="connsiteY16" fmla="*/ 180975 h 261937"/>
                <a:gd name="connsiteX17" fmla="*/ 288131 w 547687"/>
                <a:gd name="connsiteY17" fmla="*/ 204788 h 261937"/>
                <a:gd name="connsiteX18" fmla="*/ 261938 w 547687"/>
                <a:gd name="connsiteY18" fmla="*/ 219075 h 261937"/>
                <a:gd name="connsiteX19" fmla="*/ 200025 w 547687"/>
                <a:gd name="connsiteY19" fmla="*/ 219075 h 261937"/>
                <a:gd name="connsiteX20" fmla="*/ 240506 w 547687"/>
                <a:gd name="connsiteY20" fmla="*/ 164306 h 261937"/>
                <a:gd name="connsiteX21" fmla="*/ 300037 w 547687"/>
                <a:gd name="connsiteY21" fmla="*/ 164306 h 261937"/>
                <a:gd name="connsiteX22" fmla="*/ 309563 w 547687"/>
                <a:gd name="connsiteY22" fmla="*/ 173831 h 261937"/>
                <a:gd name="connsiteX23" fmla="*/ 307181 w 547687"/>
                <a:gd name="connsiteY23" fmla="*/ 180975 h 261937"/>
                <a:gd name="connsiteX24" fmla="*/ 307181 w 547687"/>
                <a:gd name="connsiteY24" fmla="*/ 180975 h 261937"/>
                <a:gd name="connsiteX25" fmla="*/ 388144 w 547687"/>
                <a:gd name="connsiteY25" fmla="*/ 71437 h 261937"/>
                <a:gd name="connsiteX26" fmla="*/ 371475 w 547687"/>
                <a:gd name="connsiteY26" fmla="*/ 92869 h 261937"/>
                <a:gd name="connsiteX27" fmla="*/ 345281 w 547687"/>
                <a:gd name="connsiteY27" fmla="*/ 107156 h 261937"/>
                <a:gd name="connsiteX28" fmla="*/ 283369 w 547687"/>
                <a:gd name="connsiteY28" fmla="*/ 107156 h 261937"/>
                <a:gd name="connsiteX29" fmla="*/ 321469 w 547687"/>
                <a:gd name="connsiteY29" fmla="*/ 57150 h 261937"/>
                <a:gd name="connsiteX30" fmla="*/ 381000 w 547687"/>
                <a:gd name="connsiteY30" fmla="*/ 57150 h 261937"/>
                <a:gd name="connsiteX31" fmla="*/ 390525 w 547687"/>
                <a:gd name="connsiteY31" fmla="*/ 66675 h 261937"/>
                <a:gd name="connsiteX32" fmla="*/ 388144 w 547687"/>
                <a:gd name="connsiteY32" fmla="*/ 71437 h 261937"/>
                <a:gd name="connsiteX33" fmla="*/ 388144 w 547687"/>
                <a:gd name="connsiteY33" fmla="*/ 71437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7687" h="261937">
                  <a:moveTo>
                    <a:pt x="447675" y="145256"/>
                  </a:moveTo>
                  <a:cubicBezTo>
                    <a:pt x="478631" y="138113"/>
                    <a:pt x="502444" y="121444"/>
                    <a:pt x="521494" y="97631"/>
                  </a:cubicBezTo>
                  <a:lnTo>
                    <a:pt x="550069" y="59531"/>
                  </a:lnTo>
                  <a:cubicBezTo>
                    <a:pt x="554831" y="52388"/>
                    <a:pt x="557212" y="45244"/>
                    <a:pt x="557212" y="38100"/>
                  </a:cubicBezTo>
                  <a:cubicBezTo>
                    <a:pt x="557212" y="16669"/>
                    <a:pt x="540544" y="0"/>
                    <a:pt x="519112" y="0"/>
                  </a:cubicBezTo>
                  <a:lnTo>
                    <a:pt x="361950" y="0"/>
                  </a:lnTo>
                  <a:lnTo>
                    <a:pt x="361950" y="0"/>
                  </a:lnTo>
                  <a:lnTo>
                    <a:pt x="209550" y="0"/>
                  </a:lnTo>
                  <a:lnTo>
                    <a:pt x="0" y="278606"/>
                  </a:lnTo>
                  <a:lnTo>
                    <a:pt x="150019" y="278606"/>
                  </a:lnTo>
                  <a:lnTo>
                    <a:pt x="319087" y="278606"/>
                  </a:lnTo>
                  <a:cubicBezTo>
                    <a:pt x="361950" y="278606"/>
                    <a:pt x="397669" y="259556"/>
                    <a:pt x="421481" y="228600"/>
                  </a:cubicBezTo>
                  <a:lnTo>
                    <a:pt x="450056" y="190500"/>
                  </a:lnTo>
                  <a:cubicBezTo>
                    <a:pt x="454819" y="185738"/>
                    <a:pt x="454819" y="178594"/>
                    <a:pt x="454819" y="171450"/>
                  </a:cubicBezTo>
                  <a:cubicBezTo>
                    <a:pt x="459581" y="159544"/>
                    <a:pt x="454819" y="150019"/>
                    <a:pt x="447675" y="145256"/>
                  </a:cubicBezTo>
                  <a:lnTo>
                    <a:pt x="447675" y="145256"/>
                  </a:lnTo>
                  <a:close/>
                  <a:moveTo>
                    <a:pt x="307181" y="180975"/>
                  </a:moveTo>
                  <a:lnTo>
                    <a:pt x="288131" y="204788"/>
                  </a:lnTo>
                  <a:cubicBezTo>
                    <a:pt x="280987" y="211931"/>
                    <a:pt x="271462" y="219075"/>
                    <a:pt x="261938" y="219075"/>
                  </a:cubicBezTo>
                  <a:lnTo>
                    <a:pt x="200025" y="219075"/>
                  </a:lnTo>
                  <a:lnTo>
                    <a:pt x="240506" y="164306"/>
                  </a:lnTo>
                  <a:lnTo>
                    <a:pt x="300037" y="164306"/>
                  </a:lnTo>
                  <a:cubicBezTo>
                    <a:pt x="304800" y="164306"/>
                    <a:pt x="309563" y="169069"/>
                    <a:pt x="309563" y="173831"/>
                  </a:cubicBezTo>
                  <a:cubicBezTo>
                    <a:pt x="307181" y="176213"/>
                    <a:pt x="307181" y="178594"/>
                    <a:pt x="307181" y="180975"/>
                  </a:cubicBezTo>
                  <a:lnTo>
                    <a:pt x="307181" y="180975"/>
                  </a:lnTo>
                  <a:close/>
                  <a:moveTo>
                    <a:pt x="388144" y="71437"/>
                  </a:moveTo>
                  <a:lnTo>
                    <a:pt x="371475" y="92869"/>
                  </a:lnTo>
                  <a:cubicBezTo>
                    <a:pt x="364331" y="100013"/>
                    <a:pt x="354806" y="107156"/>
                    <a:pt x="345281" y="107156"/>
                  </a:cubicBezTo>
                  <a:lnTo>
                    <a:pt x="283369" y="107156"/>
                  </a:lnTo>
                  <a:lnTo>
                    <a:pt x="321469" y="57150"/>
                  </a:lnTo>
                  <a:lnTo>
                    <a:pt x="381000" y="57150"/>
                  </a:lnTo>
                  <a:cubicBezTo>
                    <a:pt x="385763" y="57150"/>
                    <a:pt x="390525" y="61912"/>
                    <a:pt x="390525" y="66675"/>
                  </a:cubicBezTo>
                  <a:cubicBezTo>
                    <a:pt x="390525" y="69056"/>
                    <a:pt x="388144" y="71437"/>
                    <a:pt x="388144" y="71437"/>
                  </a:cubicBezTo>
                  <a:lnTo>
                    <a:pt x="388144" y="71437"/>
                  </a:lnTo>
                  <a:close/>
                </a:path>
              </a:pathLst>
            </a:custGeom>
            <a:grpFill/>
            <a:ln w="23813" cap="flat">
              <a:noFill/>
              <a:prstDash val="solid"/>
              <a:miter/>
            </a:ln>
          </p:spPr>
          <p:txBody>
            <a:bodyPr rtlCol="0" anchor="ctr"/>
            <a:lstStyle/>
            <a:p>
              <a:endParaRPr/>
            </a:p>
          </p:txBody>
        </p:sp>
      </p:grpSp>
    </p:spTree>
    <p:extLst>
      <p:ext uri="{BB962C8B-B14F-4D97-AF65-F5344CB8AC3E}">
        <p14:creationId xmlns:p14="http://schemas.microsoft.com/office/powerpoint/2010/main" val="717064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C66B-41B9-451C-8E25-176D4050B8B7}"/>
              </a:ext>
            </a:extLst>
          </p:cNvPr>
          <p:cNvSpPr>
            <a:spLocks noGrp="1"/>
          </p:cNvSpPr>
          <p:nvPr>
            <p:ph type="title"/>
          </p:nvPr>
        </p:nvSpPr>
        <p:spPr>
          <a:xfrm>
            <a:off x="352342" y="196850"/>
            <a:ext cx="11496757" cy="776767"/>
          </a:xfrm>
        </p:spPr>
        <p:txBody>
          <a:bodyPr/>
          <a:lstStyle/>
          <a:p>
            <a:r>
              <a:t>Click to edit Master title style</a:t>
            </a:r>
          </a:p>
        </p:txBody>
      </p:sp>
      <p:sp>
        <p:nvSpPr>
          <p:cNvPr id="3" name="Content Placeholder 2">
            <a:extLst>
              <a:ext uri="{FF2B5EF4-FFF2-40B4-BE49-F238E27FC236}">
                <a16:creationId xmlns:a16="http://schemas.microsoft.com/office/drawing/2014/main" id="{93543808-90F3-4EDB-968F-46432A32D1FE}"/>
              </a:ext>
            </a:extLst>
          </p:cNvPr>
          <p:cNvSpPr>
            <a:spLocks noGrp="1"/>
          </p:cNvSpPr>
          <p:nvPr>
            <p:ph sz="half" idx="1"/>
          </p:nvPr>
        </p:nvSpPr>
        <p:spPr>
          <a:xfrm>
            <a:off x="352342" y="1371600"/>
            <a:ext cx="5416550" cy="5143500"/>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a:extLst>
              <a:ext uri="{FF2B5EF4-FFF2-40B4-BE49-F238E27FC236}">
                <a16:creationId xmlns:a16="http://schemas.microsoft.com/office/drawing/2014/main" id="{B4CC804F-FFD4-45AA-9B4B-74B747410FDA}"/>
              </a:ext>
            </a:extLst>
          </p:cNvPr>
          <p:cNvSpPr>
            <a:spLocks noGrp="1"/>
          </p:cNvSpPr>
          <p:nvPr>
            <p:ph sz="half" idx="2"/>
          </p:nvPr>
        </p:nvSpPr>
        <p:spPr>
          <a:xfrm>
            <a:off x="6432549" y="1371600"/>
            <a:ext cx="5416550" cy="5143500"/>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a:extLst>
              <a:ext uri="{FF2B5EF4-FFF2-40B4-BE49-F238E27FC236}">
                <a16:creationId xmlns:a16="http://schemas.microsoft.com/office/drawing/2014/main" id="{DD5C8E1B-B8BE-4FAE-9DBE-1EE7A46E69EA}"/>
              </a:ext>
            </a:extLst>
          </p:cNvPr>
          <p:cNvSpPr>
            <a:spLocks noGrp="1"/>
          </p:cNvSpPr>
          <p:nvPr>
            <p:ph type="dt" sz="half" idx="10"/>
          </p:nvPr>
        </p:nvSpPr>
        <p:spPr/>
        <p:txBody>
          <a:bodyPr/>
          <a:lstStyle/>
          <a:p>
            <a:fld id="{DEE5FB3D-2EE1-48AE-97E4-85DCA1113532}" type="datetimeFigureOut">
              <a:rPr lang="en-US"/>
              <a:t>10/31/2022</a:t>
            </a:fld>
            <a:endParaRPr/>
          </a:p>
        </p:txBody>
      </p:sp>
      <p:sp>
        <p:nvSpPr>
          <p:cNvPr id="6" name="Footer Placeholder 5">
            <a:extLst>
              <a:ext uri="{FF2B5EF4-FFF2-40B4-BE49-F238E27FC236}">
                <a16:creationId xmlns:a16="http://schemas.microsoft.com/office/drawing/2014/main" id="{568FEB4D-E68E-4866-BE8B-818EFA2AC7DE}"/>
              </a:ext>
            </a:extLst>
          </p:cNvPr>
          <p:cNvSpPr>
            <a:spLocks noGrp="1"/>
          </p:cNvSpPr>
          <p:nvPr>
            <p:ph type="ftr" sz="quarter" idx="11"/>
          </p:nvPr>
        </p:nvSpPr>
        <p:spPr/>
        <p:txBody>
          <a:bodyPr/>
          <a:lstStyle/>
          <a:p>
            <a:endParaRPr/>
          </a:p>
        </p:txBody>
      </p:sp>
      <p:sp>
        <p:nvSpPr>
          <p:cNvPr id="7" name="Slide Number Placeholder 6">
            <a:extLst>
              <a:ext uri="{FF2B5EF4-FFF2-40B4-BE49-F238E27FC236}">
                <a16:creationId xmlns:a16="http://schemas.microsoft.com/office/drawing/2014/main" id="{46DBD441-BECE-4209-B752-E953F35E5CE2}"/>
              </a:ext>
            </a:extLst>
          </p:cNvPr>
          <p:cNvSpPr>
            <a:spLocks noGrp="1"/>
          </p:cNvSpPr>
          <p:nvPr>
            <p:ph type="sldNum" sz="quarter" idx="12"/>
          </p:nvPr>
        </p:nvSpPr>
        <p:spPr/>
        <p:txBody>
          <a:bodyPr/>
          <a:lstStyle/>
          <a:p>
            <a:fld id="{11202AC9-C327-4822-BEC2-BBB62224CD05}" type="slidenum">
              <a:rPr/>
              <a:t>‹#›</a:t>
            </a:fld>
            <a:endParaRPr/>
          </a:p>
        </p:txBody>
      </p:sp>
    </p:spTree>
    <p:extLst>
      <p:ext uri="{BB962C8B-B14F-4D97-AF65-F5344CB8AC3E}">
        <p14:creationId xmlns:p14="http://schemas.microsoft.com/office/powerpoint/2010/main" val="339625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B7AB-BF57-467F-AC27-2D6A1D622119}"/>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E453A30B-DEA3-4AF9-928B-B6E37FA536D4}"/>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476A9B3F-B826-4422-B058-5636C753D8FB}"/>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471F55A6-F384-4EC5-BE87-372241CE4C1A}"/>
              </a:ext>
            </a:extLst>
          </p:cNvPr>
          <p:cNvSpPr>
            <a:spLocks noGrp="1"/>
          </p:cNvSpPr>
          <p:nvPr>
            <p:ph type="sldNum" sz="quarter" idx="12"/>
          </p:nvPr>
        </p:nvSpPr>
        <p:spPr/>
        <p:txBody>
          <a:bodyPr/>
          <a:lstStyle/>
          <a:p>
            <a:fld id="{860E0CF8-2674-4D97-8AFA-E2034D9E9C8A}" type="slidenum">
              <a:rPr/>
              <a:pPr/>
              <a:t>‹#›</a:t>
            </a:fld>
            <a:endParaRPr/>
          </a:p>
        </p:txBody>
      </p:sp>
      <p:sp>
        <p:nvSpPr>
          <p:cNvPr id="6" name="Text Placeholder 6">
            <a:extLst>
              <a:ext uri="{FF2B5EF4-FFF2-40B4-BE49-F238E27FC236}">
                <a16:creationId xmlns:a16="http://schemas.microsoft.com/office/drawing/2014/main" id="{9260658E-83C2-4763-9666-236BC623F2D1}"/>
              </a:ext>
            </a:extLst>
          </p:cNvPr>
          <p:cNvSpPr>
            <a:spLocks noGrp="1"/>
          </p:cNvSpPr>
          <p:nvPr>
            <p:ph type="body" sz="quarter" idx="15" hasCustomPrompt="1"/>
          </p:nvPr>
        </p:nvSpPr>
        <p:spPr>
          <a:xfrm>
            <a:off x="342900" y="1373375"/>
            <a:ext cx="5425992" cy="704088"/>
          </a:xfrm>
        </p:spPr>
        <p:txBody>
          <a:bodyPr anchor="ctr">
            <a:noAutofit/>
          </a:bodyPr>
          <a:lstStyle>
            <a:lvl1pPr marL="0" indent="0">
              <a:spcBef>
                <a:spcPts val="0"/>
              </a:spcBef>
              <a:buNone/>
              <a:defRPr sz="2400">
                <a:solidFill>
                  <a:schemeClr val="accent2"/>
                </a:solidFill>
              </a:defRPr>
            </a:lvl1pPr>
            <a:lvl2pPr marL="0" indent="0">
              <a:spcBef>
                <a:spcPts val="0"/>
              </a:spcBef>
              <a:buNone/>
              <a:defRPr sz="2400">
                <a:solidFill>
                  <a:schemeClr val="accent2"/>
                </a:solidFill>
              </a:defRPr>
            </a:lvl2pPr>
            <a:lvl3pPr marL="0" indent="0">
              <a:spcBef>
                <a:spcPts val="0"/>
              </a:spcBef>
              <a:buNone/>
              <a:defRPr sz="2400">
                <a:solidFill>
                  <a:schemeClr val="accent2"/>
                </a:solidFill>
              </a:defRPr>
            </a:lvl3pPr>
            <a:lvl4pPr marL="0" indent="0">
              <a:spcBef>
                <a:spcPts val="0"/>
              </a:spcBef>
              <a:buNone/>
              <a:defRPr sz="2400">
                <a:solidFill>
                  <a:schemeClr val="accent2"/>
                </a:solidFill>
              </a:defRPr>
            </a:lvl4pPr>
            <a:lvl5pPr marL="0" indent="0">
              <a:spcBef>
                <a:spcPts val="0"/>
              </a:spcBef>
              <a:buNone/>
              <a:defRPr sz="2400">
                <a:solidFill>
                  <a:schemeClr val="accent2"/>
                </a:solidFill>
              </a:defRPr>
            </a:lvl5pPr>
            <a:lvl6pPr marL="0" indent="0">
              <a:spcBef>
                <a:spcPts val="0"/>
              </a:spcBef>
              <a:buNone/>
              <a:defRPr sz="2400">
                <a:solidFill>
                  <a:schemeClr val="accent2"/>
                </a:solidFill>
              </a:defRPr>
            </a:lvl6pPr>
            <a:lvl7pPr marL="0" indent="0">
              <a:spcBef>
                <a:spcPts val="0"/>
              </a:spcBef>
              <a:buNone/>
              <a:defRPr sz="2400">
                <a:solidFill>
                  <a:schemeClr val="accent2"/>
                </a:solidFill>
              </a:defRPr>
            </a:lvl7pPr>
            <a:lvl8pPr marL="0" indent="0">
              <a:spcBef>
                <a:spcPts val="0"/>
              </a:spcBef>
              <a:buNone/>
              <a:defRPr sz="2400">
                <a:solidFill>
                  <a:schemeClr val="accent2"/>
                </a:solidFill>
              </a:defRPr>
            </a:lvl8pPr>
            <a:lvl9pPr marL="0" indent="0">
              <a:spcBef>
                <a:spcPts val="0"/>
              </a:spcBef>
              <a:buNone/>
              <a:defRPr sz="2400">
                <a:solidFill>
                  <a:schemeClr val="accent2"/>
                </a:solidFill>
              </a:defRPr>
            </a:lvl9pPr>
          </a:lstStyle>
          <a:p>
            <a:pPr lvl="0"/>
            <a:r>
              <a:t>Click to add heading</a:t>
            </a:r>
          </a:p>
        </p:txBody>
      </p:sp>
      <p:sp>
        <p:nvSpPr>
          <p:cNvPr id="9" name="Text Placeholder 6">
            <a:extLst>
              <a:ext uri="{FF2B5EF4-FFF2-40B4-BE49-F238E27FC236}">
                <a16:creationId xmlns:a16="http://schemas.microsoft.com/office/drawing/2014/main" id="{1BD818FB-3E0B-41E8-9533-97339B34A819}"/>
              </a:ext>
            </a:extLst>
          </p:cNvPr>
          <p:cNvSpPr>
            <a:spLocks noGrp="1"/>
          </p:cNvSpPr>
          <p:nvPr>
            <p:ph type="body" sz="quarter" idx="17" hasCustomPrompt="1"/>
          </p:nvPr>
        </p:nvSpPr>
        <p:spPr>
          <a:xfrm>
            <a:off x="6423024" y="1373375"/>
            <a:ext cx="5425992" cy="704088"/>
          </a:xfrm>
        </p:spPr>
        <p:txBody>
          <a:bodyPr anchor="ctr">
            <a:noAutofit/>
          </a:bodyPr>
          <a:lstStyle>
            <a:lvl1pPr marL="0" indent="0">
              <a:spcBef>
                <a:spcPts val="0"/>
              </a:spcBef>
              <a:buNone/>
              <a:defRPr sz="2400">
                <a:solidFill>
                  <a:schemeClr val="accent2"/>
                </a:solidFill>
              </a:defRPr>
            </a:lvl1pPr>
            <a:lvl2pPr marL="0" indent="0">
              <a:spcBef>
                <a:spcPts val="0"/>
              </a:spcBef>
              <a:buNone/>
              <a:defRPr sz="2400">
                <a:solidFill>
                  <a:schemeClr val="accent2"/>
                </a:solidFill>
              </a:defRPr>
            </a:lvl2pPr>
            <a:lvl3pPr marL="0" indent="0">
              <a:spcBef>
                <a:spcPts val="0"/>
              </a:spcBef>
              <a:buNone/>
              <a:defRPr sz="2400">
                <a:solidFill>
                  <a:schemeClr val="accent2"/>
                </a:solidFill>
              </a:defRPr>
            </a:lvl3pPr>
            <a:lvl4pPr marL="0" indent="0">
              <a:spcBef>
                <a:spcPts val="0"/>
              </a:spcBef>
              <a:buNone/>
              <a:defRPr sz="2400">
                <a:solidFill>
                  <a:schemeClr val="accent2"/>
                </a:solidFill>
              </a:defRPr>
            </a:lvl4pPr>
            <a:lvl5pPr marL="0" indent="0">
              <a:spcBef>
                <a:spcPts val="0"/>
              </a:spcBef>
              <a:buNone/>
              <a:defRPr sz="2400">
                <a:solidFill>
                  <a:schemeClr val="accent2"/>
                </a:solidFill>
              </a:defRPr>
            </a:lvl5pPr>
            <a:lvl6pPr marL="0" indent="0">
              <a:spcBef>
                <a:spcPts val="0"/>
              </a:spcBef>
              <a:buNone/>
              <a:defRPr sz="2400">
                <a:solidFill>
                  <a:schemeClr val="accent2"/>
                </a:solidFill>
              </a:defRPr>
            </a:lvl6pPr>
            <a:lvl7pPr marL="0" indent="0">
              <a:spcBef>
                <a:spcPts val="0"/>
              </a:spcBef>
              <a:buNone/>
              <a:defRPr sz="2400">
                <a:solidFill>
                  <a:schemeClr val="accent2"/>
                </a:solidFill>
              </a:defRPr>
            </a:lvl7pPr>
            <a:lvl8pPr marL="0" indent="0">
              <a:spcBef>
                <a:spcPts val="0"/>
              </a:spcBef>
              <a:buNone/>
              <a:defRPr sz="2400">
                <a:solidFill>
                  <a:schemeClr val="accent2"/>
                </a:solidFill>
              </a:defRPr>
            </a:lvl8pPr>
            <a:lvl9pPr marL="0" indent="0">
              <a:spcBef>
                <a:spcPts val="0"/>
              </a:spcBef>
              <a:buNone/>
              <a:defRPr sz="2400">
                <a:solidFill>
                  <a:schemeClr val="accent2"/>
                </a:solidFill>
              </a:defRPr>
            </a:lvl9pPr>
          </a:lstStyle>
          <a:p>
            <a:pPr lvl="0"/>
            <a:r>
              <a:t>Click to add heading</a:t>
            </a:r>
          </a:p>
        </p:txBody>
      </p:sp>
      <p:sp>
        <p:nvSpPr>
          <p:cNvPr id="11" name="Content Placeholder 10">
            <a:extLst>
              <a:ext uri="{FF2B5EF4-FFF2-40B4-BE49-F238E27FC236}">
                <a16:creationId xmlns:a16="http://schemas.microsoft.com/office/drawing/2014/main" id="{DBABEA0B-4E66-4CE2-8055-8E5E4ABF3041}"/>
              </a:ext>
            </a:extLst>
          </p:cNvPr>
          <p:cNvSpPr>
            <a:spLocks noGrp="1"/>
          </p:cNvSpPr>
          <p:nvPr>
            <p:ph sz="quarter" idx="18" hasCustomPrompt="1"/>
          </p:nvPr>
        </p:nvSpPr>
        <p:spPr>
          <a:xfrm>
            <a:off x="342900" y="2139577"/>
            <a:ext cx="5425992" cy="4375523"/>
          </a:xfrm>
        </p:spPr>
        <p:txBody>
          <a:bodyPr>
            <a:norm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
        <p:nvSpPr>
          <p:cNvPr id="12" name="Content Placeholder 10">
            <a:extLst>
              <a:ext uri="{FF2B5EF4-FFF2-40B4-BE49-F238E27FC236}">
                <a16:creationId xmlns:a16="http://schemas.microsoft.com/office/drawing/2014/main" id="{B43482B3-51A6-4266-B537-3EFEA5A37898}"/>
              </a:ext>
            </a:extLst>
          </p:cNvPr>
          <p:cNvSpPr>
            <a:spLocks noGrp="1"/>
          </p:cNvSpPr>
          <p:nvPr>
            <p:ph sz="quarter" idx="19" hasCustomPrompt="1"/>
          </p:nvPr>
        </p:nvSpPr>
        <p:spPr>
          <a:xfrm>
            <a:off x="6423025" y="2139577"/>
            <a:ext cx="5426075" cy="4375524"/>
          </a:xfrm>
        </p:spPr>
        <p:txBody>
          <a:bodyPr>
            <a:norm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87516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D5FA-C72C-455F-919B-C247656F9ADB}"/>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57E88CC0-8587-4DA0-80F9-6C9C298B25E7}"/>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EE5865CB-E694-4074-B588-9F66B01767DA}"/>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695B9E7E-FA39-495A-BF0C-E639B2F52FDF}"/>
              </a:ext>
            </a:extLst>
          </p:cNvPr>
          <p:cNvSpPr>
            <a:spLocks noGrp="1"/>
          </p:cNvSpPr>
          <p:nvPr>
            <p:ph type="sldNum" sz="quarter" idx="12"/>
          </p:nvPr>
        </p:nvSpPr>
        <p:spPr/>
        <p:txBody>
          <a:bodyPr/>
          <a:lstStyle/>
          <a:p>
            <a:fld id="{860E0CF8-2674-4D97-8AFA-E2034D9E9C8A}" type="slidenum">
              <a:rPr/>
              <a:pPr/>
              <a:t>‹#›</a:t>
            </a:fld>
            <a:endParaRPr/>
          </a:p>
        </p:txBody>
      </p:sp>
      <p:sp>
        <p:nvSpPr>
          <p:cNvPr id="7" name="Text Placeholder 6">
            <a:extLst>
              <a:ext uri="{FF2B5EF4-FFF2-40B4-BE49-F238E27FC236}">
                <a16:creationId xmlns:a16="http://schemas.microsoft.com/office/drawing/2014/main" id="{652BA92B-684F-4D9A-867A-CC427FC17C40}"/>
              </a:ext>
            </a:extLst>
          </p:cNvPr>
          <p:cNvSpPr>
            <a:spLocks noGrp="1"/>
          </p:cNvSpPr>
          <p:nvPr>
            <p:ph type="body" sz="quarter" idx="13" hasCustomPrompt="1"/>
          </p:nvPr>
        </p:nvSpPr>
        <p:spPr>
          <a:xfrm>
            <a:off x="342900" y="2139576"/>
            <a:ext cx="3657600" cy="4375524"/>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add text. Turn bullet points on or off from the Home tab</a:t>
            </a:r>
          </a:p>
          <a:p>
            <a:pPr lvl="1"/>
            <a:r>
              <a:t>Second level</a:t>
            </a:r>
          </a:p>
          <a:p>
            <a:pPr lvl="2"/>
            <a:r>
              <a:t>Third level</a:t>
            </a:r>
          </a:p>
          <a:p>
            <a:pPr lvl="3"/>
            <a:r>
              <a:t>Fourth level</a:t>
            </a:r>
          </a:p>
          <a:p>
            <a:pPr lvl="4"/>
            <a:r>
              <a:t>Fifth level</a:t>
            </a:r>
          </a:p>
        </p:txBody>
      </p:sp>
      <p:sp>
        <p:nvSpPr>
          <p:cNvPr id="8" name="Text Placeholder 6">
            <a:extLst>
              <a:ext uri="{FF2B5EF4-FFF2-40B4-BE49-F238E27FC236}">
                <a16:creationId xmlns:a16="http://schemas.microsoft.com/office/drawing/2014/main" id="{1F3DE178-A244-460C-AB5C-CD757A761717}"/>
              </a:ext>
            </a:extLst>
          </p:cNvPr>
          <p:cNvSpPr>
            <a:spLocks noGrp="1"/>
          </p:cNvSpPr>
          <p:nvPr>
            <p:ph type="body" sz="quarter" idx="14" hasCustomPrompt="1"/>
          </p:nvPr>
        </p:nvSpPr>
        <p:spPr>
          <a:xfrm>
            <a:off x="352343" y="1371600"/>
            <a:ext cx="3648158" cy="702235"/>
          </a:xfrm>
        </p:spPr>
        <p:txBody>
          <a:bodyPr anchor="ctr">
            <a:norm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0" name="Text Placeholder 6">
            <a:extLst>
              <a:ext uri="{FF2B5EF4-FFF2-40B4-BE49-F238E27FC236}">
                <a16:creationId xmlns:a16="http://schemas.microsoft.com/office/drawing/2014/main" id="{1538244F-E88E-4787-89C2-3A9A4B6550F3}"/>
              </a:ext>
            </a:extLst>
          </p:cNvPr>
          <p:cNvSpPr>
            <a:spLocks noGrp="1"/>
          </p:cNvSpPr>
          <p:nvPr>
            <p:ph type="body" sz="quarter" idx="16" hasCustomPrompt="1"/>
          </p:nvPr>
        </p:nvSpPr>
        <p:spPr>
          <a:xfrm>
            <a:off x="4267200" y="2139576"/>
            <a:ext cx="3657600" cy="4375524"/>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add text. Turn bullet points on or off from the Home tab</a:t>
            </a:r>
          </a:p>
          <a:p>
            <a:pPr lvl="1"/>
            <a:r>
              <a:t>Second level</a:t>
            </a:r>
          </a:p>
          <a:p>
            <a:pPr lvl="2"/>
            <a:r>
              <a:t>Third level</a:t>
            </a:r>
          </a:p>
          <a:p>
            <a:pPr lvl="3"/>
            <a:r>
              <a:t>Fourth level</a:t>
            </a:r>
          </a:p>
          <a:p>
            <a:pPr lvl="4"/>
            <a:r>
              <a:t>Fifth level</a:t>
            </a:r>
          </a:p>
        </p:txBody>
      </p:sp>
      <p:sp>
        <p:nvSpPr>
          <p:cNvPr id="11" name="Text Placeholder 6">
            <a:extLst>
              <a:ext uri="{FF2B5EF4-FFF2-40B4-BE49-F238E27FC236}">
                <a16:creationId xmlns:a16="http://schemas.microsoft.com/office/drawing/2014/main" id="{DD80E777-1709-4D32-B4B3-5FE7B5BD016B}"/>
              </a:ext>
            </a:extLst>
          </p:cNvPr>
          <p:cNvSpPr>
            <a:spLocks noGrp="1"/>
          </p:cNvSpPr>
          <p:nvPr>
            <p:ph type="body" sz="quarter" idx="17" hasCustomPrompt="1"/>
          </p:nvPr>
        </p:nvSpPr>
        <p:spPr>
          <a:xfrm>
            <a:off x="8191499" y="2139576"/>
            <a:ext cx="3657600" cy="4375524"/>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add text. Turn bullet points on or off from the Home tab</a:t>
            </a:r>
          </a:p>
          <a:p>
            <a:pPr lvl="1"/>
            <a:r>
              <a:t>Second level</a:t>
            </a:r>
          </a:p>
          <a:p>
            <a:pPr lvl="2"/>
            <a:r>
              <a:t>Third level</a:t>
            </a:r>
          </a:p>
          <a:p>
            <a:pPr lvl="3"/>
            <a:r>
              <a:t>Fourth level</a:t>
            </a:r>
          </a:p>
          <a:p>
            <a:pPr lvl="4"/>
            <a:r>
              <a:t>Fifth level</a:t>
            </a:r>
          </a:p>
        </p:txBody>
      </p:sp>
      <p:sp>
        <p:nvSpPr>
          <p:cNvPr id="12" name="Text Placeholder 6">
            <a:extLst>
              <a:ext uri="{FF2B5EF4-FFF2-40B4-BE49-F238E27FC236}">
                <a16:creationId xmlns:a16="http://schemas.microsoft.com/office/drawing/2014/main" id="{2F41C921-9A8E-4BC9-A8F1-3E6568126F8D}"/>
              </a:ext>
            </a:extLst>
          </p:cNvPr>
          <p:cNvSpPr>
            <a:spLocks noGrp="1"/>
          </p:cNvSpPr>
          <p:nvPr>
            <p:ph type="body" sz="quarter" idx="18" hasCustomPrompt="1"/>
          </p:nvPr>
        </p:nvSpPr>
        <p:spPr>
          <a:xfrm>
            <a:off x="4271921" y="1371600"/>
            <a:ext cx="3648158" cy="702235"/>
          </a:xfrm>
        </p:spPr>
        <p:txBody>
          <a:bodyPr anchor="ctr">
            <a:norm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3" name="Text Placeholder 6">
            <a:extLst>
              <a:ext uri="{FF2B5EF4-FFF2-40B4-BE49-F238E27FC236}">
                <a16:creationId xmlns:a16="http://schemas.microsoft.com/office/drawing/2014/main" id="{2FDC2CD3-5C0D-4546-B5CE-AE0B7273B038}"/>
              </a:ext>
            </a:extLst>
          </p:cNvPr>
          <p:cNvSpPr>
            <a:spLocks noGrp="1"/>
          </p:cNvSpPr>
          <p:nvPr>
            <p:ph type="body" sz="quarter" idx="19" hasCustomPrompt="1"/>
          </p:nvPr>
        </p:nvSpPr>
        <p:spPr>
          <a:xfrm>
            <a:off x="8191499" y="1371600"/>
            <a:ext cx="3648158" cy="702235"/>
          </a:xfrm>
        </p:spPr>
        <p:txBody>
          <a:bodyPr anchor="ctr">
            <a:norm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Tree>
    <p:extLst>
      <p:ext uri="{BB962C8B-B14F-4D97-AF65-F5344CB8AC3E}">
        <p14:creationId xmlns:p14="http://schemas.microsoft.com/office/powerpoint/2010/main" val="416333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D11-FC16-4953-B4EB-F9662BFC4D07}"/>
              </a:ext>
            </a:extLst>
          </p:cNvPr>
          <p:cNvSpPr>
            <a:spLocks noGrp="1"/>
          </p:cNvSpPr>
          <p:nvPr>
            <p:ph type="title"/>
          </p:nvPr>
        </p:nvSpPr>
        <p:spPr>
          <a:xfrm>
            <a:off x="352342" y="196850"/>
            <a:ext cx="11496757" cy="776767"/>
          </a:xfrm>
        </p:spPr>
        <p:txBody>
          <a:bodyPr/>
          <a:lstStyle/>
          <a:p>
            <a:r>
              <a:t>Click to edit Master title style</a:t>
            </a:r>
          </a:p>
        </p:txBody>
      </p:sp>
      <p:sp>
        <p:nvSpPr>
          <p:cNvPr id="3" name="Date Placeholder 2">
            <a:extLst>
              <a:ext uri="{FF2B5EF4-FFF2-40B4-BE49-F238E27FC236}">
                <a16:creationId xmlns:a16="http://schemas.microsoft.com/office/drawing/2014/main" id="{306FA8C4-F48E-46F3-8677-6913FDED210A}"/>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EE55CA1F-D797-4E6D-99F8-8958394A7A5B}"/>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0E002AEF-41F0-4C4C-B836-1FCB8C82757F}"/>
              </a:ext>
            </a:extLst>
          </p:cNvPr>
          <p:cNvSpPr>
            <a:spLocks noGrp="1"/>
          </p:cNvSpPr>
          <p:nvPr>
            <p:ph type="sldNum" sz="quarter" idx="12"/>
          </p:nvPr>
        </p:nvSpPr>
        <p:spPr/>
        <p:txBody>
          <a:bodyPr/>
          <a:lstStyle/>
          <a:p>
            <a:fld id="{860E0CF8-2674-4D97-8AFA-E2034D9E9C8A}" type="slidenum">
              <a:rPr/>
              <a:pPr/>
              <a:t>‹#›</a:t>
            </a:fld>
            <a:endParaRPr/>
          </a:p>
        </p:txBody>
      </p:sp>
      <p:sp>
        <p:nvSpPr>
          <p:cNvPr id="7" name="Content Placeholder 6">
            <a:extLst>
              <a:ext uri="{FF2B5EF4-FFF2-40B4-BE49-F238E27FC236}">
                <a16:creationId xmlns:a16="http://schemas.microsoft.com/office/drawing/2014/main" id="{98FAE3E5-362B-48AD-B0AA-B02B7BE22920}"/>
              </a:ext>
            </a:extLst>
          </p:cNvPr>
          <p:cNvSpPr>
            <a:spLocks noGrp="1"/>
          </p:cNvSpPr>
          <p:nvPr>
            <p:ph sz="quarter" idx="13"/>
          </p:nvPr>
        </p:nvSpPr>
        <p:spPr>
          <a:xfrm>
            <a:off x="342900" y="1371601"/>
            <a:ext cx="3657600" cy="5143500"/>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edit Master text styles</a:t>
            </a:r>
          </a:p>
          <a:p>
            <a:pPr lvl="1"/>
            <a:r>
              <a:t>Second level</a:t>
            </a:r>
          </a:p>
          <a:p>
            <a:pPr lvl="2"/>
            <a:r>
              <a:t>Third level</a:t>
            </a:r>
          </a:p>
          <a:p>
            <a:pPr lvl="3"/>
            <a:r>
              <a:t>Fourth level</a:t>
            </a:r>
          </a:p>
          <a:p>
            <a:pPr lvl="4"/>
            <a:r>
              <a:t>Fifth level</a:t>
            </a:r>
          </a:p>
        </p:txBody>
      </p:sp>
      <p:sp>
        <p:nvSpPr>
          <p:cNvPr id="8" name="Content Placeholder 6">
            <a:extLst>
              <a:ext uri="{FF2B5EF4-FFF2-40B4-BE49-F238E27FC236}">
                <a16:creationId xmlns:a16="http://schemas.microsoft.com/office/drawing/2014/main" id="{7749B71A-4AF8-4E51-8C1C-1A3392552B1F}"/>
              </a:ext>
            </a:extLst>
          </p:cNvPr>
          <p:cNvSpPr>
            <a:spLocks noGrp="1"/>
          </p:cNvSpPr>
          <p:nvPr>
            <p:ph sz="quarter" idx="14"/>
          </p:nvPr>
        </p:nvSpPr>
        <p:spPr>
          <a:xfrm>
            <a:off x="4267200" y="1371601"/>
            <a:ext cx="3657600" cy="5143500"/>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edit Master text styles</a:t>
            </a:r>
          </a:p>
          <a:p>
            <a:pPr lvl="1"/>
            <a:r>
              <a:t>Second level</a:t>
            </a:r>
          </a:p>
          <a:p>
            <a:pPr lvl="2"/>
            <a:r>
              <a:t>Third level</a:t>
            </a:r>
          </a:p>
          <a:p>
            <a:pPr lvl="3"/>
            <a:r>
              <a:t>Fourth level</a:t>
            </a:r>
          </a:p>
          <a:p>
            <a:pPr lvl="4"/>
            <a:r>
              <a:t>Fifth level</a:t>
            </a:r>
          </a:p>
        </p:txBody>
      </p:sp>
      <p:sp>
        <p:nvSpPr>
          <p:cNvPr id="9" name="Content Placeholder 6">
            <a:extLst>
              <a:ext uri="{FF2B5EF4-FFF2-40B4-BE49-F238E27FC236}">
                <a16:creationId xmlns:a16="http://schemas.microsoft.com/office/drawing/2014/main" id="{3B9625A1-DA3B-40C2-81ED-098DB9AF5AD6}"/>
              </a:ext>
            </a:extLst>
          </p:cNvPr>
          <p:cNvSpPr>
            <a:spLocks noGrp="1"/>
          </p:cNvSpPr>
          <p:nvPr>
            <p:ph sz="quarter" idx="15"/>
          </p:nvPr>
        </p:nvSpPr>
        <p:spPr>
          <a:xfrm>
            <a:off x="8191499" y="1371601"/>
            <a:ext cx="3657600" cy="5143500"/>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edit Master text styles</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91969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abels Right Thre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0503-A7A1-41DE-B255-ED1A26822541}"/>
              </a:ext>
            </a:extLst>
          </p:cNvPr>
          <p:cNvSpPr>
            <a:spLocks noGrp="1"/>
          </p:cNvSpPr>
          <p:nvPr>
            <p:ph type="title"/>
          </p:nvPr>
        </p:nvSpPr>
        <p:spPr>
          <a:xfrm>
            <a:off x="8172450" y="304802"/>
            <a:ext cx="3676649" cy="1158874"/>
          </a:xfrm>
        </p:spPr>
        <p:txBody>
          <a:bodyPr/>
          <a:lstStyle/>
          <a:p>
            <a:r>
              <a:t>Click to edit Master title style</a:t>
            </a:r>
          </a:p>
        </p:txBody>
      </p:sp>
      <p:sp>
        <p:nvSpPr>
          <p:cNvPr id="3" name="Date Placeholder 2">
            <a:extLst>
              <a:ext uri="{FF2B5EF4-FFF2-40B4-BE49-F238E27FC236}">
                <a16:creationId xmlns:a16="http://schemas.microsoft.com/office/drawing/2014/main" id="{EE9AFE19-35DF-409E-BAF2-EF12C62EF610}"/>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0F2E0D78-ACFE-4576-8A50-17422BF93A2A}"/>
              </a:ext>
            </a:extLst>
          </p:cNvPr>
          <p:cNvSpPr>
            <a:spLocks noGrp="1"/>
          </p:cNvSpPr>
          <p:nvPr>
            <p:ph type="ftr" sz="quarter" idx="11"/>
          </p:nvPr>
        </p:nvSpPr>
        <p:spPr>
          <a:xfrm>
            <a:off x="8172449" y="5927405"/>
            <a:ext cx="3676649" cy="587695"/>
          </a:xfrm>
        </p:spPr>
        <p:txBody>
          <a:bodyPr/>
          <a:lstStyle/>
          <a:p>
            <a:endParaRPr/>
          </a:p>
        </p:txBody>
      </p:sp>
      <p:sp>
        <p:nvSpPr>
          <p:cNvPr id="5" name="Slide Number Placeholder 4">
            <a:extLst>
              <a:ext uri="{FF2B5EF4-FFF2-40B4-BE49-F238E27FC236}">
                <a16:creationId xmlns:a16="http://schemas.microsoft.com/office/drawing/2014/main" id="{9FFFBF16-EE14-4F1B-B8BA-235D2AF87CE7}"/>
              </a:ext>
            </a:extLst>
          </p:cNvPr>
          <p:cNvSpPr>
            <a:spLocks noGrp="1"/>
          </p:cNvSpPr>
          <p:nvPr>
            <p:ph type="sldNum" sz="quarter" idx="12"/>
          </p:nvPr>
        </p:nvSpPr>
        <p:spPr/>
        <p:txBody>
          <a:bodyPr/>
          <a:lstStyle/>
          <a:p>
            <a:fld id="{860E0CF8-2674-4D97-8AFA-E2034D9E9C8A}" type="slidenum">
              <a:rPr/>
              <a:pPr/>
              <a:t>‹#›</a:t>
            </a:fld>
            <a:endParaRPr/>
          </a:p>
        </p:txBody>
      </p:sp>
      <p:sp>
        <p:nvSpPr>
          <p:cNvPr id="10" name="Text Placeholder 9">
            <a:extLst>
              <a:ext uri="{FF2B5EF4-FFF2-40B4-BE49-F238E27FC236}">
                <a16:creationId xmlns:a16="http://schemas.microsoft.com/office/drawing/2014/main" id="{70D2A357-409B-42A5-B5E3-4F1B66EAA060}"/>
              </a:ext>
            </a:extLst>
          </p:cNvPr>
          <p:cNvSpPr>
            <a:spLocks noGrp="1"/>
          </p:cNvSpPr>
          <p:nvPr>
            <p:ph type="body" sz="quarter" idx="13" hasCustomPrompt="1"/>
          </p:nvPr>
        </p:nvSpPr>
        <p:spPr>
          <a:xfrm>
            <a:off x="8172449" y="1854200"/>
            <a:ext cx="3676649" cy="463550"/>
          </a:xfrm>
        </p:spPr>
        <p:txBody>
          <a:bodyPr anchor="b">
            <a:noAutofit/>
          </a:bodyPr>
          <a:lstStyle>
            <a:lvl1pPr marL="0" indent="0">
              <a:spcBef>
                <a:spcPts val="0"/>
              </a:spcBef>
              <a:buNone/>
              <a:defRPr sz="2800" b="1">
                <a:solidFill>
                  <a:schemeClr val="accent1"/>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1" name="Text Placeholder 9">
            <a:extLst>
              <a:ext uri="{FF2B5EF4-FFF2-40B4-BE49-F238E27FC236}">
                <a16:creationId xmlns:a16="http://schemas.microsoft.com/office/drawing/2014/main" id="{375372AF-A855-4F33-B5EC-7F645833F893}"/>
              </a:ext>
            </a:extLst>
          </p:cNvPr>
          <p:cNvSpPr>
            <a:spLocks noGrp="1"/>
          </p:cNvSpPr>
          <p:nvPr>
            <p:ph type="body" sz="quarter" idx="14"/>
          </p:nvPr>
        </p:nvSpPr>
        <p:spPr>
          <a:xfrm>
            <a:off x="8172448" y="237775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
        <p:nvSpPr>
          <p:cNvPr id="13" name="Text Placeholder 9">
            <a:extLst>
              <a:ext uri="{FF2B5EF4-FFF2-40B4-BE49-F238E27FC236}">
                <a16:creationId xmlns:a16="http://schemas.microsoft.com/office/drawing/2014/main" id="{1D61A20C-E4C3-40D4-A71A-3F20948175F8}"/>
              </a:ext>
            </a:extLst>
          </p:cNvPr>
          <p:cNvSpPr>
            <a:spLocks noGrp="1"/>
          </p:cNvSpPr>
          <p:nvPr>
            <p:ph type="body" sz="quarter" idx="15" hasCustomPrompt="1"/>
          </p:nvPr>
        </p:nvSpPr>
        <p:spPr>
          <a:xfrm>
            <a:off x="8172449" y="3143250"/>
            <a:ext cx="3676649" cy="463550"/>
          </a:xfrm>
        </p:spPr>
        <p:txBody>
          <a:bodyPr anchor="b">
            <a:noAutofit/>
          </a:bodyPr>
          <a:lstStyle>
            <a:lvl1pPr marL="0" indent="0">
              <a:spcBef>
                <a:spcPts val="0"/>
              </a:spcBef>
              <a:buNone/>
              <a:defRPr sz="2800" b="1">
                <a:solidFill>
                  <a:schemeClr val="accent4"/>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4" name="Text Placeholder 9">
            <a:extLst>
              <a:ext uri="{FF2B5EF4-FFF2-40B4-BE49-F238E27FC236}">
                <a16:creationId xmlns:a16="http://schemas.microsoft.com/office/drawing/2014/main" id="{BF69A8A8-F63F-4D35-9CA6-075E8C1BFF04}"/>
              </a:ext>
            </a:extLst>
          </p:cNvPr>
          <p:cNvSpPr>
            <a:spLocks noGrp="1"/>
          </p:cNvSpPr>
          <p:nvPr>
            <p:ph type="body" sz="quarter" idx="16"/>
          </p:nvPr>
        </p:nvSpPr>
        <p:spPr>
          <a:xfrm>
            <a:off x="8172448" y="366680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
        <p:nvSpPr>
          <p:cNvPr id="15" name="Text Placeholder 9">
            <a:extLst>
              <a:ext uri="{FF2B5EF4-FFF2-40B4-BE49-F238E27FC236}">
                <a16:creationId xmlns:a16="http://schemas.microsoft.com/office/drawing/2014/main" id="{42D6210B-D8B6-4290-BE5C-DE41DC61BC5D}"/>
              </a:ext>
            </a:extLst>
          </p:cNvPr>
          <p:cNvSpPr>
            <a:spLocks noGrp="1"/>
          </p:cNvSpPr>
          <p:nvPr>
            <p:ph type="body" sz="quarter" idx="17" hasCustomPrompt="1"/>
          </p:nvPr>
        </p:nvSpPr>
        <p:spPr>
          <a:xfrm>
            <a:off x="8172449" y="4445000"/>
            <a:ext cx="3676649" cy="463550"/>
          </a:xfrm>
        </p:spPr>
        <p:txBody>
          <a:bodyPr anchor="b">
            <a:noAutofit/>
          </a:bodyPr>
          <a:lstStyle>
            <a:lvl1pPr marL="0" indent="0">
              <a:spcBef>
                <a:spcPts val="0"/>
              </a:spcBef>
              <a:buNone/>
              <a:defRPr sz="2800" b="1">
                <a:solidFill>
                  <a:srgbClr val="008BAC"/>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6" name="Text Placeholder 9">
            <a:extLst>
              <a:ext uri="{FF2B5EF4-FFF2-40B4-BE49-F238E27FC236}">
                <a16:creationId xmlns:a16="http://schemas.microsoft.com/office/drawing/2014/main" id="{0E26DCBD-A130-442C-9D32-8A3CFD475090}"/>
              </a:ext>
            </a:extLst>
          </p:cNvPr>
          <p:cNvSpPr>
            <a:spLocks noGrp="1"/>
          </p:cNvSpPr>
          <p:nvPr>
            <p:ph type="body" sz="quarter" idx="18"/>
          </p:nvPr>
        </p:nvSpPr>
        <p:spPr>
          <a:xfrm>
            <a:off x="8172448" y="496855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Tree>
    <p:extLst>
      <p:ext uri="{BB962C8B-B14F-4D97-AF65-F5344CB8AC3E}">
        <p14:creationId xmlns:p14="http://schemas.microsoft.com/office/powerpoint/2010/main" val="296014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B1843-3BB9-42D1-AA65-D2B5781E3F0C}"/>
              </a:ext>
            </a:extLst>
          </p:cNvPr>
          <p:cNvSpPr>
            <a:spLocks noGrp="1"/>
          </p:cNvSpPr>
          <p:nvPr>
            <p:ph type="title"/>
          </p:nvPr>
        </p:nvSpPr>
        <p:spPr>
          <a:xfrm>
            <a:off x="352342" y="196850"/>
            <a:ext cx="11496757" cy="776767"/>
          </a:xfrm>
          <a:prstGeom prst="rect">
            <a:avLst/>
          </a:prstGeom>
        </p:spPr>
        <p:txBody>
          <a:bodyPr vert="horz" lIns="0" tIns="0" rIns="0" bIns="0" rtlCol="0" anchor="b">
            <a:noAutofit/>
          </a:bodyPr>
          <a:lstStyle/>
          <a:p>
            <a:r>
              <a:t>Click to edit Master title style</a:t>
            </a:r>
          </a:p>
        </p:txBody>
      </p:sp>
      <p:sp>
        <p:nvSpPr>
          <p:cNvPr id="3" name="Text Placeholder 2">
            <a:extLst>
              <a:ext uri="{FF2B5EF4-FFF2-40B4-BE49-F238E27FC236}">
                <a16:creationId xmlns:a16="http://schemas.microsoft.com/office/drawing/2014/main" id="{86C792D2-62B7-43A1-93E8-4C7EAC3FCB81}"/>
              </a:ext>
            </a:extLst>
          </p:cNvPr>
          <p:cNvSpPr>
            <a:spLocks noGrp="1"/>
          </p:cNvSpPr>
          <p:nvPr>
            <p:ph type="body" idx="1"/>
          </p:nvPr>
        </p:nvSpPr>
        <p:spPr>
          <a:xfrm>
            <a:off x="342900" y="1371600"/>
            <a:ext cx="11506200" cy="5143500"/>
          </a:xfrm>
          <a:prstGeom prst="rect">
            <a:avLst/>
          </a:prstGeom>
        </p:spPr>
        <p:txBody>
          <a:bodyPr vert="horz" lIns="0" tIns="0" rIns="0" bIns="0" rtlCol="0">
            <a:normAutofit/>
          </a:bodyPr>
          <a:lstStyle/>
          <a:p>
            <a:pPr lvl="0"/>
            <a:r>
              <a:t>Click to edit Master text styles</a:t>
            </a:r>
          </a:p>
          <a:p>
            <a:pPr lvl="1"/>
            <a:r>
              <a:t>Second level</a:t>
            </a:r>
          </a:p>
          <a:p>
            <a:pPr lvl="2"/>
            <a:r>
              <a:t>Third level</a:t>
            </a:r>
          </a:p>
          <a:p>
            <a:pPr lvl="3"/>
            <a:r>
              <a:t>Fourth level</a:t>
            </a:r>
          </a:p>
          <a:p>
            <a:pPr lvl="4"/>
            <a:r>
              <a:t>Fifth level</a:t>
            </a:r>
          </a:p>
          <a:p>
            <a:pPr lvl="5"/>
            <a:r>
              <a:t>S</a:t>
            </a:r>
          </a:p>
          <a:p>
            <a:pPr lvl="6"/>
            <a:r>
              <a:t>S</a:t>
            </a:r>
          </a:p>
          <a:p>
            <a:pPr lvl="7"/>
            <a:r>
              <a:t>S</a:t>
            </a:r>
          </a:p>
          <a:p>
            <a:pPr lvl="8"/>
            <a:r>
              <a:t>S</a:t>
            </a:r>
          </a:p>
        </p:txBody>
      </p:sp>
      <p:sp>
        <p:nvSpPr>
          <p:cNvPr id="4" name="Date Placeholder 3">
            <a:extLst>
              <a:ext uri="{FF2B5EF4-FFF2-40B4-BE49-F238E27FC236}">
                <a16:creationId xmlns:a16="http://schemas.microsoft.com/office/drawing/2014/main" id="{2462DC37-227D-4CE3-9640-38528D28C13C}"/>
              </a:ext>
            </a:extLst>
          </p:cNvPr>
          <p:cNvSpPr>
            <a:spLocks noGrp="1"/>
          </p:cNvSpPr>
          <p:nvPr>
            <p:ph type="dt" sz="half" idx="2"/>
          </p:nvPr>
        </p:nvSpPr>
        <p:spPr>
          <a:xfrm>
            <a:off x="1" y="6858000"/>
            <a:ext cx="85724" cy="45719"/>
          </a:xfrm>
          <a:prstGeom prst="rect">
            <a:avLst/>
          </a:prstGeom>
        </p:spPr>
        <p:txBody>
          <a:bodyPr vert="horz" wrap="none" lIns="0" tIns="0" rIns="0" bIns="0" rtlCol="0" anchor="ctr"/>
          <a:lstStyle>
            <a:lvl1pPr algn="l">
              <a:defRPr sz="200">
                <a:solidFill>
                  <a:srgbClr val="7F7F7F">
                    <a:alpha val="0"/>
                  </a:srgbClr>
                </a:solidFill>
              </a:defRPr>
            </a:lvl1pPr>
          </a:lstStyle>
          <a:p>
            <a:endParaRPr/>
          </a:p>
        </p:txBody>
      </p:sp>
      <p:sp>
        <p:nvSpPr>
          <p:cNvPr id="5" name="Footer Placeholder 4">
            <a:extLst>
              <a:ext uri="{FF2B5EF4-FFF2-40B4-BE49-F238E27FC236}">
                <a16:creationId xmlns:a16="http://schemas.microsoft.com/office/drawing/2014/main" id="{839C3AC5-C815-48E8-B807-934237E6D0EC}"/>
              </a:ext>
            </a:extLst>
          </p:cNvPr>
          <p:cNvSpPr>
            <a:spLocks noGrp="1"/>
          </p:cNvSpPr>
          <p:nvPr>
            <p:ph type="ftr" sz="quarter" idx="3"/>
          </p:nvPr>
        </p:nvSpPr>
        <p:spPr>
          <a:xfrm>
            <a:off x="342900" y="6515100"/>
            <a:ext cx="5753100" cy="196926"/>
          </a:xfrm>
          <a:prstGeom prst="rect">
            <a:avLst/>
          </a:prstGeom>
        </p:spPr>
        <p:txBody>
          <a:bodyPr vert="horz" wrap="square" lIns="0" tIns="0" rIns="0" bIns="0" rtlCol="0" anchor="b"/>
          <a:lstStyle>
            <a:lvl1pPr algn="l">
              <a:defRPr sz="800">
                <a:solidFill>
                  <a:schemeClr val="tx1">
                    <a:lumMod val="75000"/>
                    <a:lumOff val="25000"/>
                  </a:schemeClr>
                </a:solidFill>
              </a:defRPr>
            </a:lvl1pPr>
          </a:lstStyle>
          <a:p>
            <a:endParaRPr/>
          </a:p>
        </p:txBody>
      </p:sp>
      <p:sp>
        <p:nvSpPr>
          <p:cNvPr id="6" name="Slide Number Placeholder 5">
            <a:extLst>
              <a:ext uri="{FF2B5EF4-FFF2-40B4-BE49-F238E27FC236}">
                <a16:creationId xmlns:a16="http://schemas.microsoft.com/office/drawing/2014/main" id="{0D9F6261-2F24-4AB1-AC68-8D1AB9ADEA70}"/>
              </a:ext>
            </a:extLst>
          </p:cNvPr>
          <p:cNvSpPr>
            <a:spLocks noGrp="1"/>
          </p:cNvSpPr>
          <p:nvPr>
            <p:ph type="sldNum" sz="quarter" idx="4"/>
          </p:nvPr>
        </p:nvSpPr>
        <p:spPr>
          <a:xfrm>
            <a:off x="65088" y="6515100"/>
            <a:ext cx="232103" cy="196926"/>
          </a:xfrm>
          <a:prstGeom prst="rect">
            <a:avLst/>
          </a:prstGeom>
        </p:spPr>
        <p:txBody>
          <a:bodyPr vert="horz" wrap="none" lIns="0" tIns="0" rIns="0" bIns="0" rtlCol="0" anchor="b"/>
          <a:lstStyle>
            <a:lvl1pPr algn="r">
              <a:defRPr sz="800">
                <a:solidFill>
                  <a:schemeClr val="tx1">
                    <a:lumMod val="75000"/>
                    <a:lumOff val="25000"/>
                  </a:schemeClr>
                </a:solidFill>
              </a:defRPr>
            </a:lvl1pPr>
          </a:lstStyle>
          <a:p>
            <a:fld id="{860E0CF8-2674-4D97-8AFA-E2034D9E9C8A}" type="slidenum">
              <a:rPr/>
              <a:pPr/>
              <a:t>‹#›</a:t>
            </a:fld>
            <a:endParaRPr/>
          </a:p>
        </p:txBody>
      </p:sp>
      <p:grpSp>
        <p:nvGrpSpPr>
          <p:cNvPr id="9" name="Group 8"/>
          <p:cNvGrpSpPr/>
          <p:nvPr userDrawn="1"/>
        </p:nvGrpSpPr>
        <p:grpSpPr>
          <a:xfrm>
            <a:off x="7696200" y="6612493"/>
            <a:ext cx="4217195" cy="100914"/>
            <a:chOff x="7696200" y="6612493"/>
            <a:chExt cx="4217195" cy="100914"/>
          </a:xfrm>
        </p:grpSpPr>
        <p:sp>
          <p:nvSpPr>
            <p:cNvPr id="10" name="TextBox 9">
              <a:extLst>
                <a:ext uri="{FF2B5EF4-FFF2-40B4-BE49-F238E27FC236}">
                  <a16:creationId xmlns:a16="http://schemas.microsoft.com/office/drawing/2014/main" id="{49E642E3-D656-4840-A1AA-5E8DC208C080}"/>
                </a:ext>
              </a:extLst>
            </p:cNvPr>
            <p:cNvSpPr txBox="1"/>
            <p:nvPr userDrawn="1"/>
          </p:nvSpPr>
          <p:spPr>
            <a:xfrm>
              <a:off x="7696200" y="6612493"/>
              <a:ext cx="3197225" cy="100914"/>
            </a:xfrm>
            <a:prstGeom prst="rect">
              <a:avLst/>
            </a:prstGeom>
            <a:noFill/>
          </p:spPr>
          <p:txBody>
            <a:bodyPr wrap="none" lIns="0" tIns="0" rIns="0" bIns="0" rtlCol="0" anchor="ctr">
              <a:noAutofit/>
            </a:bodyPr>
            <a:lstStyle/>
            <a:p>
              <a:pPr algn="r"/>
              <a:r>
                <a:rPr sz="600" dirty="0">
                  <a:solidFill>
                    <a:srgbClr val="7F7F7F"/>
                  </a:solidFill>
                </a:rPr>
                <a:t>Copyright © </a:t>
              </a:r>
              <a:r>
                <a:rPr sz="600" dirty="0" smtClean="0">
                  <a:solidFill>
                    <a:srgbClr val="7F7F7F"/>
                  </a:solidFill>
                </a:rPr>
                <a:t>20</a:t>
              </a:r>
              <a:r>
                <a:rPr lang="en-US" sz="600" dirty="0" smtClean="0">
                  <a:solidFill>
                    <a:srgbClr val="7F7F7F"/>
                  </a:solidFill>
                </a:rPr>
                <a:t>22</a:t>
              </a:r>
              <a:r>
                <a:rPr sz="600" dirty="0" smtClean="0">
                  <a:solidFill>
                    <a:srgbClr val="7F7F7F"/>
                  </a:solidFill>
                </a:rPr>
                <a:t> </a:t>
              </a:r>
              <a:r>
                <a:rPr sz="600" dirty="0">
                  <a:solidFill>
                    <a:srgbClr val="7F7F7F"/>
                  </a:solidFill>
                </a:rPr>
                <a:t>Boeing. All rights reserved.   |    BOEING PROPRIETARY   |</a:t>
              </a:r>
            </a:p>
          </p:txBody>
        </p:sp>
        <p:sp>
          <p:nvSpPr>
            <p:cNvPr id="11" name="TextBox 10">
              <a:extLst>
                <a:ext uri="{FF2B5EF4-FFF2-40B4-BE49-F238E27FC236}">
                  <a16:creationId xmlns:a16="http://schemas.microsoft.com/office/drawing/2014/main" id="{85607DB3-167D-4CE4-A3FD-9A12057A9DEC}"/>
                </a:ext>
              </a:extLst>
            </p:cNvPr>
            <p:cNvSpPr txBox="1"/>
            <p:nvPr userDrawn="1"/>
          </p:nvSpPr>
          <p:spPr>
            <a:xfrm>
              <a:off x="10721975" y="6612493"/>
              <a:ext cx="733425" cy="100914"/>
            </a:xfrm>
            <a:prstGeom prst="rect">
              <a:avLst/>
            </a:prstGeom>
            <a:noFill/>
          </p:spPr>
          <p:txBody>
            <a:bodyPr wrap="none" lIns="0" tIns="0" rIns="0" bIns="0" rtlCol="0" anchor="ctr">
              <a:noAutofit/>
            </a:bodyPr>
            <a:lstStyle/>
            <a:p>
              <a:pPr algn="r"/>
              <a:r>
                <a:rPr sz="600" dirty="0" smtClean="0">
                  <a:solidFill>
                    <a:srgbClr val="7F7F7F"/>
                  </a:solidFill>
                </a:rPr>
                <a:t>CSM-PM&amp;A</a:t>
              </a:r>
              <a:r>
                <a:rPr lang="en-US" sz="600" dirty="0" smtClean="0">
                  <a:solidFill>
                    <a:srgbClr val="7F7F7F"/>
                  </a:solidFill>
                </a:rPr>
                <a:t>  </a:t>
              </a:r>
              <a:r>
                <a:rPr sz="600" dirty="0" smtClean="0">
                  <a:solidFill>
                    <a:srgbClr val="7F7F7F"/>
                  </a:solidFill>
                </a:rPr>
                <a:t> </a:t>
              </a:r>
              <a:r>
                <a:rPr sz="600" dirty="0">
                  <a:solidFill>
                    <a:srgbClr val="7F7F7F"/>
                  </a:solidFill>
                </a:rPr>
                <a:t>|</a:t>
              </a:r>
            </a:p>
          </p:txBody>
        </p:sp>
        <p:sp>
          <p:nvSpPr>
            <p:cNvPr id="12" name="TextBox 11">
              <a:extLst>
                <a:ext uri="{FF2B5EF4-FFF2-40B4-BE49-F238E27FC236}">
                  <a16:creationId xmlns:a16="http://schemas.microsoft.com/office/drawing/2014/main" id="{66981886-5B73-4467-BACC-737430D1B56E}"/>
                </a:ext>
              </a:extLst>
            </p:cNvPr>
            <p:cNvSpPr txBox="1"/>
            <p:nvPr userDrawn="1"/>
          </p:nvSpPr>
          <p:spPr>
            <a:xfrm>
              <a:off x="11508979" y="6612493"/>
              <a:ext cx="404416" cy="100914"/>
            </a:xfrm>
            <a:prstGeom prst="rect">
              <a:avLst/>
            </a:prstGeom>
            <a:noFill/>
          </p:spPr>
          <p:txBody>
            <a:bodyPr wrap="none" lIns="0" tIns="0" rIns="0" bIns="0" rtlCol="0" anchor="ctr">
              <a:noAutofit/>
            </a:bodyPr>
            <a:lstStyle/>
            <a:p>
              <a:r>
                <a:rPr lang="en-US" sz="600" dirty="0" smtClean="0">
                  <a:solidFill>
                    <a:srgbClr val="7F7F7F"/>
                  </a:solidFill>
                </a:rPr>
                <a:t>24JAN20</a:t>
              </a:r>
              <a:endParaRPr lang="en-US" sz="600" dirty="0">
                <a:solidFill>
                  <a:srgbClr val="7F7F7F"/>
                </a:solidFill>
              </a:endParaRPr>
            </a:p>
          </p:txBody>
        </p:sp>
      </p:grpSp>
    </p:spTree>
    <p:extLst>
      <p:ext uri="{BB962C8B-B14F-4D97-AF65-F5344CB8AC3E}">
        <p14:creationId xmlns:p14="http://schemas.microsoft.com/office/powerpoint/2010/main" val="3110114653"/>
      </p:ext>
    </p:extLst>
  </p:cSld>
  <p:clrMap bg1="lt1" tx1="dk1" bg2="lt2" tx2="dk2" accent1="accent1" accent2="accent2" accent3="accent3" accent4="accent4" accent5="accent5" accent6="accent6" hlink="hlink" folHlink="folHlink"/>
  <p:sldLayoutIdLst>
    <p:sldLayoutId id="2147483650" r:id="rId1"/>
    <p:sldLayoutId id="2147483721" r:id="rId2"/>
    <p:sldLayoutId id="2147483751" r:id="rId3"/>
    <p:sldLayoutId id="2147483752" r:id="rId4"/>
    <p:sldLayoutId id="2147483718" r:id="rId5"/>
    <p:sldLayoutId id="2147483704" r:id="rId6"/>
    <p:sldLayoutId id="2147483700" r:id="rId7"/>
    <p:sldLayoutId id="2147483707" r:id="rId8"/>
    <p:sldLayoutId id="2147483672" r:id="rId9"/>
    <p:sldLayoutId id="2147483688" r:id="rId10"/>
    <p:sldLayoutId id="2147483710" r:id="rId11"/>
    <p:sldLayoutId id="2147483712" r:id="rId12"/>
    <p:sldLayoutId id="2147483654" r:id="rId13"/>
    <p:sldLayoutId id="2147483657" r:id="rId14"/>
    <p:sldLayoutId id="2147483658" r:id="rId15"/>
    <p:sldLayoutId id="2147483664" r:id="rId16"/>
    <p:sldLayoutId id="2147483695" r:id="rId17"/>
    <p:sldLayoutId id="2147483696" r:id="rId18"/>
    <p:sldLayoutId id="2147483687" r:id="rId19"/>
    <p:sldLayoutId id="2147483659" r:id="rId20"/>
    <p:sldLayoutId id="2147483701" r:id="rId21"/>
    <p:sldLayoutId id="2147483703" r:id="rId22"/>
    <p:sldLayoutId id="2147483705" r:id="rId23"/>
    <p:sldLayoutId id="2147483735" r:id="rId24"/>
    <p:sldLayoutId id="2147483736" r:id="rId25"/>
    <p:sldLayoutId id="2147483737" r:id="rId26"/>
    <p:sldLayoutId id="2147483711" r:id="rId27"/>
    <p:sldLayoutId id="2147483738" r:id="rId28"/>
    <p:sldLayoutId id="2147483739" r:id="rId29"/>
    <p:sldLayoutId id="2147483740" r:id="rId30"/>
    <p:sldLayoutId id="2147483741" r:id="rId31"/>
    <p:sldLayoutId id="2147483742" r:id="rId32"/>
    <p:sldLayoutId id="2147483743" r:id="rId33"/>
    <p:sldLayoutId id="2147483744" r:id="rId34"/>
    <p:sldLayoutId id="2147483745" r:id="rId35"/>
    <p:sldLayoutId id="2147483746" r:id="rId36"/>
    <p:sldLayoutId id="2147483747" r:id="rId37"/>
    <p:sldLayoutId id="2147483748" r:id="rId38"/>
    <p:sldLayoutId id="2147483749" r:id="rId39"/>
    <p:sldLayoutId id="2147483750" r:id="rId40"/>
    <p:sldLayoutId id="2147483731" r:id="rId41"/>
    <p:sldLayoutId id="2147483732"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accent2"/>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48640" indent="-228600"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lumMod val="75000"/>
              <a:lumOff val="25000"/>
            </a:schemeClr>
          </a:solidFill>
          <a:latin typeface="+mn-lt"/>
          <a:ea typeface="+mn-ea"/>
          <a:cs typeface="+mn-cs"/>
        </a:defRPr>
      </a:lvl2pPr>
      <a:lvl3pPr marL="9144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8016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lumMod val="75000"/>
              <a:lumOff val="25000"/>
            </a:schemeClr>
          </a:solidFill>
          <a:latin typeface="+mn-lt"/>
          <a:ea typeface="+mn-ea"/>
          <a:cs typeface="+mn-cs"/>
        </a:defRPr>
      </a:lvl4pPr>
      <a:lvl5pPr marL="1554480" indent="-18288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6pPr>
      <a:lvl7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7pPr>
      <a:lvl8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8pPr>
      <a:lvl9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216">
          <p15:clr>
            <a:srgbClr val="5ACBF0"/>
          </p15:clr>
        </p15:guide>
        <p15:guide id="4" pos="2632">
          <p15:clr>
            <a:srgbClr val="5ACBF0"/>
          </p15:clr>
        </p15:guide>
        <p15:guide id="5" pos="5048">
          <p15:clr>
            <a:srgbClr val="5ACBF0"/>
          </p15:clr>
        </p15:guide>
        <p15:guide id="6" pos="7464">
          <p15:clr>
            <a:srgbClr val="5ACBF0"/>
          </p15:clr>
        </p15:guide>
        <p15:guide id="9" orient="horz" pos="216">
          <p15:clr>
            <a:srgbClr val="5ACBF0"/>
          </p15:clr>
        </p15:guide>
        <p15:guide id="10" orient="horz" pos="4104">
          <p15:clr>
            <a:srgbClr val="5ACBF0"/>
          </p15:clr>
        </p15:guide>
        <p15:guide id="11" pos="3840">
          <p15:clr>
            <a:srgbClr val="F26B43"/>
          </p15:clr>
        </p15:guide>
        <p15:guide id="12" orient="horz" pos="2160">
          <p15:clr>
            <a:srgbClr val="F26B43"/>
          </p15:clr>
        </p15:guide>
        <p15:guide id="13" orient="horz" pos="864">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pic>
        <p:nvPicPr>
          <p:cNvPr id="22" name="Picture Placeholder 1"/>
          <p:cNvPicPr>
            <a:picLocks noChangeAspect="1"/>
          </p:cNvPicPr>
          <p:nvPr/>
        </p:nvPicPr>
        <p:blipFill rotWithShape="1">
          <a:blip r:embed="rId4">
            <a:extLst>
              <a:ext uri="{28A0092B-C50C-407E-A947-70E740481C1C}">
                <a14:useLocalDpi xmlns:a14="http://schemas.microsoft.com/office/drawing/2010/main" val="0"/>
              </a:ext>
            </a:extLst>
          </a:blip>
          <a:srcRect l="1292" t="1" r="644" b="1599"/>
          <a:stretch/>
        </p:blipFill>
        <p:spPr bwMode="ltGray">
          <a:xfrm>
            <a:off x="0" y="1"/>
            <a:ext cx="12199333" cy="6858000"/>
          </a:xfrm>
          <a:prstGeom prst="rect">
            <a:avLst/>
          </a:prstGeom>
          <a:solidFill>
            <a:srgbClr val="D3EAF5"/>
          </a:solidFill>
        </p:spPr>
      </p:pic>
      <p:sp>
        <p:nvSpPr>
          <p:cNvPr id="23" name="Rectangle 22">
            <a:extLst>
              <a:ext uri="{FF2B5EF4-FFF2-40B4-BE49-F238E27FC236}">
                <a16:creationId xmlns:a16="http://schemas.microsoft.com/office/drawing/2014/main" id="{F8CA6F16-A823-4828-8EB1-B9DB9A2B3881}"/>
              </a:ext>
            </a:extLst>
          </p:cNvPr>
          <p:cNvSpPr/>
          <p:nvPr/>
        </p:nvSpPr>
        <p:spPr>
          <a:xfrm>
            <a:off x="0" y="4800600"/>
            <a:ext cx="12192000" cy="2057400"/>
          </a:xfrm>
          <a:prstGeom prst="rect">
            <a:avLst/>
          </a:prstGeom>
          <a:gradFill>
            <a:gsLst>
              <a:gs pos="1000">
                <a:srgbClr val="FFFFFF"/>
              </a:gs>
              <a:gs pos="99000">
                <a:srgbClr val="FFFFFF">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4" name="Rectangle 23">
            <a:extLst>
              <a:ext uri="{FF2B5EF4-FFF2-40B4-BE49-F238E27FC236}">
                <a16:creationId xmlns:a16="http://schemas.microsoft.com/office/drawing/2014/main" id="{4CFCD943-A385-4AC4-9009-6E45DCC4F4C2}"/>
              </a:ext>
            </a:extLst>
          </p:cNvPr>
          <p:cNvSpPr/>
          <p:nvPr/>
        </p:nvSpPr>
        <p:spPr bwMode="white">
          <a:xfrm>
            <a:off x="0" y="4563973"/>
            <a:ext cx="12192000" cy="2366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5" name="Title 1">
            <a:extLst>
              <a:ext uri="{FF2B5EF4-FFF2-40B4-BE49-F238E27FC236}">
                <a16:creationId xmlns:a16="http://schemas.microsoft.com/office/drawing/2014/main" id="{4BD8C082-C1A0-4A6A-AE25-0CB5C1BBFD3F}"/>
              </a:ext>
            </a:extLst>
          </p:cNvPr>
          <p:cNvSpPr txBox="1">
            <a:spLocks/>
          </p:cNvSpPr>
          <p:nvPr/>
        </p:nvSpPr>
        <p:spPr>
          <a:xfrm>
            <a:off x="609600" y="5234607"/>
            <a:ext cx="6858000" cy="608108"/>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kern="1200">
                <a:solidFill>
                  <a:schemeClr val="accent2"/>
                </a:solidFill>
                <a:latin typeface="+mj-lt"/>
                <a:ea typeface="+mj-ea"/>
                <a:cs typeface="+mj-cs"/>
              </a:defRPr>
            </a:lvl1pPr>
          </a:lstStyle>
          <a:p>
            <a:r>
              <a:rPr lang="en-US" sz="4000" dirty="0"/>
              <a:t>Presentation Title</a:t>
            </a:r>
            <a:endParaRPr lang="en-US" sz="4000" dirty="0">
              <a:solidFill>
                <a:srgbClr val="0067C0"/>
              </a:solidFill>
            </a:endParaRPr>
          </a:p>
        </p:txBody>
      </p:sp>
      <p:sp>
        <p:nvSpPr>
          <p:cNvPr id="26" name="Text Placeholder 9">
            <a:extLst>
              <a:ext uri="{FF2B5EF4-FFF2-40B4-BE49-F238E27FC236}">
                <a16:creationId xmlns:a16="http://schemas.microsoft.com/office/drawing/2014/main" id="{2F1AEB5C-97FE-4B18-8B44-F287D28C66CC}"/>
              </a:ext>
            </a:extLst>
          </p:cNvPr>
          <p:cNvSpPr txBox="1">
            <a:spLocks/>
          </p:cNvSpPr>
          <p:nvPr/>
        </p:nvSpPr>
        <p:spPr>
          <a:xfrm>
            <a:off x="609600" y="5982929"/>
            <a:ext cx="6858000" cy="305780"/>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2pPr>
            <a:lvl3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3pPr>
            <a:lvl4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4pPr>
            <a:lvl5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5pPr>
            <a:lvl6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6pPr>
            <a:lvl7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7pPr>
            <a:lvl8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8pPr>
            <a:lvl9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a:buClr>
                <a:prstClr val="black"/>
              </a:buClr>
            </a:pPr>
            <a:r>
              <a:rPr lang="en-US" dirty="0" smtClean="0">
                <a:solidFill>
                  <a:prstClr val="black">
                    <a:lumMod val="75000"/>
                    <a:lumOff val="25000"/>
                  </a:prstClr>
                </a:solidFill>
              </a:rPr>
              <a:t>Presenter Name</a:t>
            </a:r>
            <a:endParaRPr lang="en-US" dirty="0">
              <a:solidFill>
                <a:prstClr val="black">
                  <a:lumMod val="75000"/>
                  <a:lumOff val="25000"/>
                </a:prstClr>
              </a:solidFill>
            </a:endParaRPr>
          </a:p>
        </p:txBody>
      </p:sp>
      <p:sp>
        <p:nvSpPr>
          <p:cNvPr id="27" name="Rectangle 26">
            <a:extLst>
              <a:ext uri="{FF2B5EF4-FFF2-40B4-BE49-F238E27FC236}">
                <a16:creationId xmlns:a16="http://schemas.microsoft.com/office/drawing/2014/main" id="{91497B1C-D226-459B-89B8-E63B7A5E6AD1}"/>
              </a:ext>
            </a:extLst>
          </p:cNvPr>
          <p:cNvSpPr/>
          <p:nvPr/>
        </p:nvSpPr>
        <p:spPr>
          <a:xfrm>
            <a:off x="8105773" y="5045272"/>
            <a:ext cx="3743325" cy="1134887"/>
          </a:xfrm>
          <a:prstGeom prst="rect">
            <a:avLst/>
          </a:prstGeom>
        </p:spPr>
        <p:txBody>
          <a:bodyPr wrap="square" lIns="0" tIns="0" rIns="0" bIns="0" anchor="b">
            <a:noAutofit/>
          </a:bodyPr>
          <a:lstStyle/>
          <a:p>
            <a:pPr eaLnBrk="0" hangingPunct="0">
              <a:spcAft>
                <a:spcPts val="400"/>
              </a:spcAft>
            </a:pPr>
            <a:r>
              <a:rPr sz="800" b="1" dirty="0">
                <a:solidFill>
                  <a:prstClr val="black">
                    <a:lumMod val="50000"/>
                    <a:lumOff val="50000"/>
                  </a:prstClr>
                </a:solidFill>
                <a:ea typeface="ＭＳ Ｐゴシック" pitchFamily="1" charset="-128"/>
              </a:rPr>
              <a:t>Proprietary: </a:t>
            </a:r>
            <a:r>
              <a:rPr sz="8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p>
          <a:p>
            <a:pPr eaLnBrk="0" hangingPunct="0">
              <a:spcAft>
                <a:spcPts val="400"/>
              </a:spcAft>
            </a:pPr>
            <a:r>
              <a:rPr sz="8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28" name="Text Placeholder 13"/>
          <p:cNvSpPr txBox="1">
            <a:spLocks/>
          </p:cNvSpPr>
          <p:nvPr/>
        </p:nvSpPr>
        <p:spPr>
          <a:xfrm>
            <a:off x="609601" y="6365875"/>
            <a:ext cx="6857999" cy="265113"/>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buClr>
              <a:buFontTx/>
              <a:buNone/>
              <a:defRPr sz="1200" kern="1200">
                <a:gradFill>
                  <a:gsLst>
                    <a:gs pos="27679">
                      <a:schemeClr val="tx1"/>
                    </a:gs>
                    <a:gs pos="54000">
                      <a:schemeClr val="tx1"/>
                    </a:gs>
                  </a:gsLst>
                  <a:lin ang="5400000" scaled="1"/>
                </a:gradFill>
                <a:latin typeface="+mn-lt"/>
                <a:ea typeface="+mn-ea"/>
                <a:cs typeface="+mn-cs"/>
              </a:defRPr>
            </a:lvl1pPr>
            <a:lvl2pPr marL="320040" indent="0" algn="l" defTabSz="914400" rtl="0" eaLnBrk="1" latinLnBrk="0" hangingPunct="1">
              <a:lnSpc>
                <a:spcPct val="100000"/>
              </a:lnSpc>
              <a:spcBef>
                <a:spcPts val="600"/>
              </a:spcBef>
              <a:buClr>
                <a:schemeClr val="tx1"/>
              </a:buClr>
              <a:buFontTx/>
              <a:buNone/>
              <a:defRPr sz="1200" kern="1200">
                <a:solidFill>
                  <a:schemeClr val="tx1">
                    <a:lumMod val="75000"/>
                    <a:lumOff val="25000"/>
                  </a:schemeClr>
                </a:solidFill>
                <a:latin typeface="+mn-lt"/>
                <a:ea typeface="+mn-ea"/>
                <a:cs typeface="+mn-cs"/>
              </a:defRPr>
            </a:lvl2pPr>
            <a:lvl3pPr marL="685800" indent="0" algn="l" defTabSz="914400" rtl="0" eaLnBrk="1" latinLnBrk="0" hangingPunct="1">
              <a:lnSpc>
                <a:spcPct val="100000"/>
              </a:lnSpc>
              <a:spcBef>
                <a:spcPts val="600"/>
              </a:spcBef>
              <a:buClr>
                <a:schemeClr val="tx1"/>
              </a:buClr>
              <a:buFontTx/>
              <a:buNone/>
              <a:defRPr sz="1200" kern="1200">
                <a:solidFill>
                  <a:schemeClr val="tx1">
                    <a:lumMod val="75000"/>
                    <a:lumOff val="25000"/>
                  </a:schemeClr>
                </a:solidFill>
                <a:latin typeface="+mn-lt"/>
                <a:ea typeface="+mn-ea"/>
                <a:cs typeface="+mn-cs"/>
              </a:defRPr>
            </a:lvl3pPr>
            <a:lvl4pPr marL="1051560" indent="0" algn="l" defTabSz="914400" rtl="0" eaLnBrk="1" latinLnBrk="0" hangingPunct="1">
              <a:lnSpc>
                <a:spcPct val="100000"/>
              </a:lnSpc>
              <a:spcBef>
                <a:spcPts val="600"/>
              </a:spcBef>
              <a:buClr>
                <a:schemeClr val="tx1"/>
              </a:buClr>
              <a:buFontTx/>
              <a:buNone/>
              <a:defRPr sz="1200" kern="1200">
                <a:solidFill>
                  <a:schemeClr val="tx1">
                    <a:lumMod val="75000"/>
                    <a:lumOff val="25000"/>
                  </a:schemeClr>
                </a:solidFill>
                <a:latin typeface="+mn-lt"/>
                <a:ea typeface="+mn-ea"/>
                <a:cs typeface="+mn-cs"/>
              </a:defRPr>
            </a:lvl4pPr>
            <a:lvl5pPr marL="1371600" indent="0" algn="l" defTabSz="914400" rtl="0" eaLnBrk="1" latinLnBrk="0" hangingPunct="1">
              <a:lnSpc>
                <a:spcPct val="100000"/>
              </a:lnSpc>
              <a:spcBef>
                <a:spcPts val="600"/>
              </a:spcBef>
              <a:buClr>
                <a:schemeClr val="tx1"/>
              </a:buClr>
              <a:buFontTx/>
              <a:buNone/>
              <a:defRPr sz="1200" kern="1200">
                <a:solidFill>
                  <a:schemeClr val="tx1">
                    <a:lumMod val="75000"/>
                    <a:lumOff val="25000"/>
                  </a:schemeClr>
                </a:solidFill>
                <a:latin typeface="+mn-lt"/>
                <a:ea typeface="+mn-ea"/>
                <a:cs typeface="+mn-cs"/>
              </a:defRPr>
            </a:lvl5pPr>
            <a:lvl6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6pPr>
            <a:lvl7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7pPr>
            <a:lvl8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8pPr>
            <a:lvl9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9pPr>
          </a:lstStyle>
          <a:p>
            <a:pPr>
              <a:buClr>
                <a:prstClr val="black"/>
              </a:buClr>
            </a:pPr>
            <a:r>
              <a:rPr lang="en-US" smtClean="0">
                <a:gradFill>
                  <a:gsLst>
                    <a:gs pos="27679">
                      <a:prstClr val="black"/>
                    </a:gs>
                    <a:gs pos="54000">
                      <a:prstClr val="black"/>
                    </a:gs>
                  </a:gsLst>
                  <a:lin ang="5400000" scaled="1"/>
                </a:gradFill>
              </a:rPr>
              <a:t>Date</a:t>
            </a:r>
            <a:endParaRPr lang="en-US" dirty="0" smtClean="0">
              <a:gradFill>
                <a:gsLst>
                  <a:gs pos="27679">
                    <a:prstClr val="black"/>
                  </a:gs>
                  <a:gs pos="54000">
                    <a:prstClr val="black"/>
                  </a:gs>
                </a:gsLst>
                <a:lin ang="5400000" scaled="1"/>
              </a:gradFill>
            </a:endParaRPr>
          </a:p>
        </p:txBody>
      </p:sp>
      <p:grpSp>
        <p:nvGrpSpPr>
          <p:cNvPr id="29" name="Group 28"/>
          <p:cNvGrpSpPr/>
          <p:nvPr/>
        </p:nvGrpSpPr>
        <p:grpSpPr>
          <a:xfrm>
            <a:off x="8105774" y="6612493"/>
            <a:ext cx="3647789" cy="100914"/>
            <a:chOff x="8105774" y="6612493"/>
            <a:chExt cx="3647789" cy="100914"/>
          </a:xfrm>
        </p:grpSpPr>
        <p:sp>
          <p:nvSpPr>
            <p:cNvPr id="30" name="TextBox 29">
              <a:extLst>
                <a:ext uri="{FF2B5EF4-FFF2-40B4-BE49-F238E27FC236}">
                  <a16:creationId xmlns:a16="http://schemas.microsoft.com/office/drawing/2014/main" id="{49E642E3-D656-4840-A1AA-5E8DC208C080}"/>
                </a:ext>
              </a:extLst>
            </p:cNvPr>
            <p:cNvSpPr txBox="1"/>
            <p:nvPr userDrawn="1"/>
          </p:nvSpPr>
          <p:spPr>
            <a:xfrm>
              <a:off x="8105774" y="6612493"/>
              <a:ext cx="2627819" cy="100914"/>
            </a:xfrm>
            <a:prstGeom prst="rect">
              <a:avLst/>
            </a:prstGeom>
            <a:noFill/>
          </p:spPr>
          <p:txBody>
            <a:bodyPr wrap="none" lIns="0" tIns="0" rIns="0" bIns="0" rtlCol="0" anchor="ctr">
              <a:noAutofit/>
            </a:bodyPr>
            <a:lstStyle/>
            <a:p>
              <a:pPr algn="r"/>
              <a:r>
                <a:rPr sz="600" dirty="0">
                  <a:solidFill>
                    <a:srgbClr val="7F7F7F"/>
                  </a:solidFill>
                </a:rPr>
                <a:t>Copyright © </a:t>
              </a:r>
              <a:r>
                <a:rPr sz="600" dirty="0" smtClean="0">
                  <a:solidFill>
                    <a:srgbClr val="7F7F7F"/>
                  </a:solidFill>
                </a:rPr>
                <a:t>20</a:t>
              </a:r>
              <a:r>
                <a:rPr lang="en-US" sz="600" dirty="0" smtClean="0">
                  <a:solidFill>
                    <a:srgbClr val="7F7F7F"/>
                  </a:solidFill>
                </a:rPr>
                <a:t>22</a:t>
              </a:r>
              <a:r>
                <a:rPr sz="600" dirty="0" smtClean="0">
                  <a:solidFill>
                    <a:srgbClr val="7F7F7F"/>
                  </a:solidFill>
                </a:rPr>
                <a:t> </a:t>
              </a:r>
              <a:r>
                <a:rPr sz="600" dirty="0">
                  <a:solidFill>
                    <a:srgbClr val="7F7F7F"/>
                  </a:solidFill>
                </a:rPr>
                <a:t>Boeing. All rights reserved.   |    BOEING PROPRIETARY   |</a:t>
              </a:r>
            </a:p>
          </p:txBody>
        </p:sp>
        <p:sp>
          <p:nvSpPr>
            <p:cNvPr id="31" name="TextBox 30">
              <a:extLst>
                <a:ext uri="{FF2B5EF4-FFF2-40B4-BE49-F238E27FC236}">
                  <a16:creationId xmlns:a16="http://schemas.microsoft.com/office/drawing/2014/main" id="{85607DB3-167D-4CE4-A3FD-9A12057A9DEC}"/>
                </a:ext>
              </a:extLst>
            </p:cNvPr>
            <p:cNvSpPr txBox="1"/>
            <p:nvPr userDrawn="1"/>
          </p:nvSpPr>
          <p:spPr>
            <a:xfrm>
              <a:off x="10562143" y="6612493"/>
              <a:ext cx="733425" cy="100914"/>
            </a:xfrm>
            <a:prstGeom prst="rect">
              <a:avLst/>
            </a:prstGeom>
            <a:noFill/>
          </p:spPr>
          <p:txBody>
            <a:bodyPr wrap="none" lIns="0" tIns="0" rIns="0" bIns="0" rtlCol="0" anchor="ctr">
              <a:noAutofit/>
            </a:bodyPr>
            <a:lstStyle/>
            <a:p>
              <a:pPr algn="r"/>
              <a:r>
                <a:rPr sz="600" dirty="0" smtClean="0">
                  <a:solidFill>
                    <a:srgbClr val="7F7F7F"/>
                  </a:solidFill>
                </a:rPr>
                <a:t>CSM-PM&amp;A</a:t>
              </a:r>
              <a:r>
                <a:rPr lang="en-US" sz="600" dirty="0" smtClean="0">
                  <a:solidFill>
                    <a:srgbClr val="7F7F7F"/>
                  </a:solidFill>
                </a:rPr>
                <a:t>  </a:t>
              </a:r>
              <a:r>
                <a:rPr sz="600" dirty="0" smtClean="0">
                  <a:solidFill>
                    <a:srgbClr val="7F7F7F"/>
                  </a:solidFill>
                </a:rPr>
                <a:t> </a:t>
              </a:r>
              <a:r>
                <a:rPr sz="600" dirty="0">
                  <a:solidFill>
                    <a:srgbClr val="7F7F7F"/>
                  </a:solidFill>
                </a:rPr>
                <a:t>|</a:t>
              </a:r>
            </a:p>
          </p:txBody>
        </p:sp>
        <p:sp>
          <p:nvSpPr>
            <p:cNvPr id="32" name="TextBox 31">
              <a:extLst>
                <a:ext uri="{FF2B5EF4-FFF2-40B4-BE49-F238E27FC236}">
                  <a16:creationId xmlns:a16="http://schemas.microsoft.com/office/drawing/2014/main" id="{66981886-5B73-4467-BACC-737430D1B56E}"/>
                </a:ext>
              </a:extLst>
            </p:cNvPr>
            <p:cNvSpPr txBox="1"/>
            <p:nvPr userDrawn="1"/>
          </p:nvSpPr>
          <p:spPr>
            <a:xfrm>
              <a:off x="11349147" y="6612493"/>
              <a:ext cx="404416" cy="100914"/>
            </a:xfrm>
            <a:prstGeom prst="rect">
              <a:avLst/>
            </a:prstGeom>
            <a:noFill/>
          </p:spPr>
          <p:txBody>
            <a:bodyPr wrap="none" lIns="0" tIns="0" rIns="0" bIns="0" rtlCol="0" anchor="ctr">
              <a:noAutofit/>
            </a:bodyPr>
            <a:lstStyle/>
            <a:p>
              <a:r>
                <a:rPr lang="en-US" sz="600" dirty="0" smtClean="0">
                  <a:solidFill>
                    <a:srgbClr val="7F7F7F"/>
                  </a:solidFill>
                </a:rPr>
                <a:t>24JAN20</a:t>
              </a:r>
              <a:endParaRPr lang="en-US" sz="600" dirty="0">
                <a:solidFill>
                  <a:srgbClr val="7F7F7F"/>
                </a:solidFill>
              </a:endParaRPr>
            </a:p>
          </p:txBody>
        </p:sp>
      </p:grpSp>
      <p:grpSp>
        <p:nvGrpSpPr>
          <p:cNvPr id="33" name="Group 32">
            <a:extLst>
              <a:ext uri="{FF2B5EF4-FFF2-40B4-BE49-F238E27FC236}">
                <a16:creationId xmlns:a16="http://schemas.microsoft.com/office/drawing/2014/main" id="{A2A1ECA7-2A52-4CBF-873E-C4E0CA0AB11D}"/>
              </a:ext>
            </a:extLst>
          </p:cNvPr>
          <p:cNvGrpSpPr/>
          <p:nvPr/>
        </p:nvGrpSpPr>
        <p:grpSpPr>
          <a:xfrm>
            <a:off x="457200" y="381000"/>
            <a:ext cx="1752600" cy="400382"/>
            <a:chOff x="2057400" y="-1182741"/>
            <a:chExt cx="3350419" cy="762000"/>
          </a:xfrm>
          <a:solidFill>
            <a:srgbClr val="0033A1"/>
          </a:solidFill>
        </p:grpSpPr>
        <p:sp>
          <p:nvSpPr>
            <p:cNvPr id="34" name="Freeform: Shape 15">
              <a:extLst>
                <a:ext uri="{FF2B5EF4-FFF2-40B4-BE49-F238E27FC236}">
                  <a16:creationId xmlns:a16="http://schemas.microsoft.com/office/drawing/2014/main" id="{A6BA65A2-7F22-47F0-91F4-605FBC644444}"/>
                </a:ext>
              </a:extLst>
            </p:cNvPr>
            <p:cNvSpPr/>
            <p:nvPr/>
          </p:nvSpPr>
          <p:spPr>
            <a:xfrm>
              <a:off x="2057400" y="-1182741"/>
              <a:ext cx="928688" cy="762000"/>
            </a:xfrm>
            <a:custGeom>
              <a:avLst/>
              <a:gdLst>
                <a:gd name="connsiteX0" fmla="*/ 511969 w 928687"/>
                <a:gd name="connsiteY0" fmla="*/ 469106 h 762000"/>
                <a:gd name="connsiteX1" fmla="*/ 538163 w 928687"/>
                <a:gd name="connsiteY1" fmla="*/ 354806 h 762000"/>
                <a:gd name="connsiteX2" fmla="*/ 419100 w 928687"/>
                <a:gd name="connsiteY2" fmla="*/ 130969 h 762000"/>
                <a:gd name="connsiteX3" fmla="*/ 559594 w 928687"/>
                <a:gd name="connsiteY3" fmla="*/ 0 h 762000"/>
                <a:gd name="connsiteX4" fmla="*/ 395288 w 928687"/>
                <a:gd name="connsiteY4" fmla="*/ 116681 h 762000"/>
                <a:gd name="connsiteX5" fmla="*/ 269081 w 928687"/>
                <a:gd name="connsiteY5" fmla="*/ 88106 h 762000"/>
                <a:gd name="connsiteX6" fmla="*/ 0 w 928687"/>
                <a:gd name="connsiteY6" fmla="*/ 357188 h 762000"/>
                <a:gd name="connsiteX7" fmla="*/ 64294 w 928687"/>
                <a:gd name="connsiteY7" fmla="*/ 533400 h 762000"/>
                <a:gd name="connsiteX8" fmla="*/ 50006 w 928687"/>
                <a:gd name="connsiteY8" fmla="*/ 764381 h 762000"/>
                <a:gd name="connsiteX9" fmla="*/ 266700 w 928687"/>
                <a:gd name="connsiteY9" fmla="*/ 642938 h 762000"/>
                <a:gd name="connsiteX10" fmla="*/ 114300 w 928687"/>
                <a:gd name="connsiteY10" fmla="*/ 711994 h 762000"/>
                <a:gd name="connsiteX11" fmla="*/ 109538 w 928687"/>
                <a:gd name="connsiteY11" fmla="*/ 573881 h 762000"/>
                <a:gd name="connsiteX12" fmla="*/ 269081 w 928687"/>
                <a:gd name="connsiteY12" fmla="*/ 626269 h 762000"/>
                <a:gd name="connsiteX13" fmla="*/ 457200 w 928687"/>
                <a:gd name="connsiteY13" fmla="*/ 547688 h 762000"/>
                <a:gd name="connsiteX14" fmla="*/ 466725 w 928687"/>
                <a:gd name="connsiteY14" fmla="*/ 566738 h 762000"/>
                <a:gd name="connsiteX15" fmla="*/ 933450 w 928687"/>
                <a:gd name="connsiteY15" fmla="*/ 547688 h 762000"/>
                <a:gd name="connsiteX16" fmla="*/ 511969 w 928687"/>
                <a:gd name="connsiteY16" fmla="*/ 469106 h 762000"/>
                <a:gd name="connsiteX17" fmla="*/ 33338 w 928687"/>
                <a:gd name="connsiteY17" fmla="*/ 357188 h 762000"/>
                <a:gd name="connsiteX18" fmla="*/ 269081 w 928687"/>
                <a:gd name="connsiteY18" fmla="*/ 121444 h 762000"/>
                <a:gd name="connsiteX19" fmla="*/ 366713 w 928687"/>
                <a:gd name="connsiteY19" fmla="*/ 142875 h 762000"/>
                <a:gd name="connsiteX20" fmla="*/ 80963 w 928687"/>
                <a:gd name="connsiteY20" fmla="*/ 502444 h 762000"/>
                <a:gd name="connsiteX21" fmla="*/ 33338 w 928687"/>
                <a:gd name="connsiteY21" fmla="*/ 357188 h 762000"/>
                <a:gd name="connsiteX22" fmla="*/ 269081 w 928687"/>
                <a:gd name="connsiteY22" fmla="*/ 592931 h 762000"/>
                <a:gd name="connsiteX23" fmla="*/ 123825 w 928687"/>
                <a:gd name="connsiteY23" fmla="*/ 542925 h 762000"/>
                <a:gd name="connsiteX24" fmla="*/ 395288 w 928687"/>
                <a:gd name="connsiteY24" fmla="*/ 157163 h 762000"/>
                <a:gd name="connsiteX25" fmla="*/ 504825 w 928687"/>
                <a:gd name="connsiteY25" fmla="*/ 357188 h 762000"/>
                <a:gd name="connsiteX26" fmla="*/ 483394 w 928687"/>
                <a:gd name="connsiteY26" fmla="*/ 457200 h 762000"/>
                <a:gd name="connsiteX27" fmla="*/ 371475 w 928687"/>
                <a:gd name="connsiteY27" fmla="*/ 383381 h 762000"/>
                <a:gd name="connsiteX28" fmla="*/ 442913 w 928687"/>
                <a:gd name="connsiteY28" fmla="*/ 516731 h 762000"/>
                <a:gd name="connsiteX29" fmla="*/ 269081 w 928687"/>
                <a:gd name="connsiteY29" fmla="*/ 592931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28687" h="762000">
                  <a:moveTo>
                    <a:pt x="511969" y="469106"/>
                  </a:moveTo>
                  <a:cubicBezTo>
                    <a:pt x="528638" y="435769"/>
                    <a:pt x="538163" y="395288"/>
                    <a:pt x="538163" y="354806"/>
                  </a:cubicBezTo>
                  <a:cubicBezTo>
                    <a:pt x="538163" y="261937"/>
                    <a:pt x="490538" y="178594"/>
                    <a:pt x="419100" y="130969"/>
                  </a:cubicBezTo>
                  <a:cubicBezTo>
                    <a:pt x="461963" y="85725"/>
                    <a:pt x="509588" y="42863"/>
                    <a:pt x="559594" y="0"/>
                  </a:cubicBezTo>
                  <a:cubicBezTo>
                    <a:pt x="502444" y="33338"/>
                    <a:pt x="447675" y="73819"/>
                    <a:pt x="395288" y="116681"/>
                  </a:cubicBezTo>
                  <a:cubicBezTo>
                    <a:pt x="357188" y="97631"/>
                    <a:pt x="314325" y="88106"/>
                    <a:pt x="269081" y="88106"/>
                  </a:cubicBezTo>
                  <a:cubicBezTo>
                    <a:pt x="121444" y="88106"/>
                    <a:pt x="0" y="207169"/>
                    <a:pt x="0" y="357188"/>
                  </a:cubicBezTo>
                  <a:cubicBezTo>
                    <a:pt x="0" y="423863"/>
                    <a:pt x="23813" y="485775"/>
                    <a:pt x="64294" y="533400"/>
                  </a:cubicBezTo>
                  <a:cubicBezTo>
                    <a:pt x="11906" y="645319"/>
                    <a:pt x="4763" y="733425"/>
                    <a:pt x="50006" y="764381"/>
                  </a:cubicBezTo>
                  <a:cubicBezTo>
                    <a:pt x="97631" y="797719"/>
                    <a:pt x="204788" y="738188"/>
                    <a:pt x="266700" y="642938"/>
                  </a:cubicBezTo>
                  <a:cubicBezTo>
                    <a:pt x="266700" y="642938"/>
                    <a:pt x="169069" y="731044"/>
                    <a:pt x="114300" y="711994"/>
                  </a:cubicBezTo>
                  <a:cubicBezTo>
                    <a:pt x="83344" y="695325"/>
                    <a:pt x="83344" y="645319"/>
                    <a:pt x="109538" y="573881"/>
                  </a:cubicBezTo>
                  <a:cubicBezTo>
                    <a:pt x="154781" y="607219"/>
                    <a:pt x="209550" y="626269"/>
                    <a:pt x="269081" y="626269"/>
                  </a:cubicBezTo>
                  <a:cubicBezTo>
                    <a:pt x="342900" y="626269"/>
                    <a:pt x="409575" y="597694"/>
                    <a:pt x="457200" y="547688"/>
                  </a:cubicBezTo>
                  <a:lnTo>
                    <a:pt x="466725" y="566738"/>
                  </a:lnTo>
                  <a:cubicBezTo>
                    <a:pt x="583406" y="557213"/>
                    <a:pt x="933450" y="547688"/>
                    <a:pt x="933450" y="547688"/>
                  </a:cubicBezTo>
                  <a:cubicBezTo>
                    <a:pt x="933450" y="531019"/>
                    <a:pt x="702469" y="545306"/>
                    <a:pt x="511969" y="469106"/>
                  </a:cubicBezTo>
                  <a:close/>
                  <a:moveTo>
                    <a:pt x="33338" y="357188"/>
                  </a:moveTo>
                  <a:cubicBezTo>
                    <a:pt x="33338" y="226219"/>
                    <a:pt x="138113" y="121444"/>
                    <a:pt x="269081" y="121444"/>
                  </a:cubicBezTo>
                  <a:cubicBezTo>
                    <a:pt x="304800" y="121444"/>
                    <a:pt x="338138" y="128588"/>
                    <a:pt x="366713" y="142875"/>
                  </a:cubicBezTo>
                  <a:cubicBezTo>
                    <a:pt x="238125" y="257175"/>
                    <a:pt x="140494" y="388144"/>
                    <a:pt x="80963" y="502444"/>
                  </a:cubicBezTo>
                  <a:cubicBezTo>
                    <a:pt x="50006" y="459581"/>
                    <a:pt x="33338" y="409575"/>
                    <a:pt x="33338" y="357188"/>
                  </a:cubicBezTo>
                  <a:close/>
                  <a:moveTo>
                    <a:pt x="269081" y="592931"/>
                  </a:moveTo>
                  <a:cubicBezTo>
                    <a:pt x="214313" y="592931"/>
                    <a:pt x="161925" y="573881"/>
                    <a:pt x="123825" y="542925"/>
                  </a:cubicBezTo>
                  <a:cubicBezTo>
                    <a:pt x="171450" y="438150"/>
                    <a:pt x="266700" y="295275"/>
                    <a:pt x="395288" y="157163"/>
                  </a:cubicBezTo>
                  <a:cubicBezTo>
                    <a:pt x="461963" y="200025"/>
                    <a:pt x="504825" y="273844"/>
                    <a:pt x="504825" y="357188"/>
                  </a:cubicBezTo>
                  <a:cubicBezTo>
                    <a:pt x="504825" y="392906"/>
                    <a:pt x="497681" y="426244"/>
                    <a:pt x="483394" y="457200"/>
                  </a:cubicBezTo>
                  <a:cubicBezTo>
                    <a:pt x="442913" y="438150"/>
                    <a:pt x="402431" y="414337"/>
                    <a:pt x="371475" y="383381"/>
                  </a:cubicBezTo>
                  <a:lnTo>
                    <a:pt x="442913" y="516731"/>
                  </a:lnTo>
                  <a:cubicBezTo>
                    <a:pt x="397669" y="564356"/>
                    <a:pt x="338138" y="592931"/>
                    <a:pt x="269081" y="592931"/>
                  </a:cubicBezTo>
                  <a:close/>
                </a:path>
              </a:pathLst>
            </a:custGeom>
            <a:grpFill/>
            <a:ln w="23813" cap="flat">
              <a:noFill/>
              <a:prstDash val="solid"/>
              <a:miter/>
            </a:ln>
          </p:spPr>
          <p:txBody>
            <a:bodyPr rtlCol="0" anchor="ctr"/>
            <a:lstStyle/>
            <a:p>
              <a:endParaRPr/>
            </a:p>
          </p:txBody>
        </p:sp>
        <p:sp>
          <p:nvSpPr>
            <p:cNvPr id="35" name="Freeform: Shape 16">
              <a:extLst>
                <a:ext uri="{FF2B5EF4-FFF2-40B4-BE49-F238E27FC236}">
                  <a16:creationId xmlns:a16="http://schemas.microsoft.com/office/drawing/2014/main" id="{7AC6C826-883A-491C-A143-9A91A59ED965}"/>
                </a:ext>
              </a:extLst>
            </p:cNvPr>
            <p:cNvSpPr/>
            <p:nvPr/>
          </p:nvSpPr>
          <p:spPr>
            <a:xfrm>
              <a:off x="3783806" y="-1018435"/>
              <a:ext cx="500063" cy="261938"/>
            </a:xfrm>
            <a:custGeom>
              <a:avLst/>
              <a:gdLst>
                <a:gd name="connsiteX0" fmla="*/ 390525 w 500062"/>
                <a:gd name="connsiteY0" fmla="*/ 166688 h 261937"/>
                <a:gd name="connsiteX1" fmla="*/ 433387 w 500062"/>
                <a:gd name="connsiteY1" fmla="*/ 109537 h 261937"/>
                <a:gd name="connsiteX2" fmla="*/ 280988 w 500062"/>
                <a:gd name="connsiteY2" fmla="*/ 109537 h 261937"/>
                <a:gd name="connsiteX3" fmla="*/ 319088 w 500062"/>
                <a:gd name="connsiteY3" fmla="*/ 59531 h 261937"/>
                <a:gd name="connsiteX4" fmla="*/ 471488 w 500062"/>
                <a:gd name="connsiteY4" fmla="*/ 59531 h 261937"/>
                <a:gd name="connsiteX5" fmla="*/ 514350 w 500062"/>
                <a:gd name="connsiteY5" fmla="*/ 0 h 261937"/>
                <a:gd name="connsiteX6" fmla="*/ 209550 w 500062"/>
                <a:gd name="connsiteY6" fmla="*/ 0 h 261937"/>
                <a:gd name="connsiteX7" fmla="*/ 0 w 500062"/>
                <a:gd name="connsiteY7" fmla="*/ 278606 h 261937"/>
                <a:gd name="connsiteX8" fmla="*/ 304800 w 500062"/>
                <a:gd name="connsiteY8" fmla="*/ 278606 h 261937"/>
                <a:gd name="connsiteX9" fmla="*/ 350044 w 500062"/>
                <a:gd name="connsiteY9" fmla="*/ 221456 h 261937"/>
                <a:gd name="connsiteX10" fmla="*/ 197644 w 500062"/>
                <a:gd name="connsiteY10" fmla="*/ 221456 h 261937"/>
                <a:gd name="connsiteX11" fmla="*/ 238125 w 500062"/>
                <a:gd name="connsiteY11" fmla="*/ 166688 h 261937"/>
                <a:gd name="connsiteX12" fmla="*/ 390525 w 500062"/>
                <a:gd name="connsiteY12" fmla="*/ 166688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062" h="261937">
                  <a:moveTo>
                    <a:pt x="390525" y="166688"/>
                  </a:moveTo>
                  <a:lnTo>
                    <a:pt x="433387" y="109537"/>
                  </a:lnTo>
                  <a:lnTo>
                    <a:pt x="280988" y="109537"/>
                  </a:lnTo>
                  <a:lnTo>
                    <a:pt x="319088" y="59531"/>
                  </a:lnTo>
                  <a:lnTo>
                    <a:pt x="471488" y="59531"/>
                  </a:lnTo>
                  <a:lnTo>
                    <a:pt x="514350" y="0"/>
                  </a:lnTo>
                  <a:lnTo>
                    <a:pt x="209550" y="0"/>
                  </a:lnTo>
                  <a:lnTo>
                    <a:pt x="0" y="278606"/>
                  </a:lnTo>
                  <a:lnTo>
                    <a:pt x="304800" y="278606"/>
                  </a:lnTo>
                  <a:lnTo>
                    <a:pt x="350044" y="221456"/>
                  </a:lnTo>
                  <a:lnTo>
                    <a:pt x="197644" y="221456"/>
                  </a:lnTo>
                  <a:lnTo>
                    <a:pt x="238125" y="166688"/>
                  </a:lnTo>
                  <a:lnTo>
                    <a:pt x="390525" y="166688"/>
                  </a:lnTo>
                  <a:close/>
                </a:path>
              </a:pathLst>
            </a:custGeom>
            <a:grpFill/>
            <a:ln w="23813" cap="flat">
              <a:noFill/>
              <a:prstDash val="solid"/>
              <a:miter/>
            </a:ln>
          </p:spPr>
          <p:txBody>
            <a:bodyPr rtlCol="0" anchor="ctr"/>
            <a:lstStyle/>
            <a:p>
              <a:endParaRPr/>
            </a:p>
          </p:txBody>
        </p:sp>
        <p:sp>
          <p:nvSpPr>
            <p:cNvPr id="36" name="Freeform: Shape 17">
              <a:extLst>
                <a:ext uri="{FF2B5EF4-FFF2-40B4-BE49-F238E27FC236}">
                  <a16:creationId xmlns:a16="http://schemas.microsoft.com/office/drawing/2014/main" id="{9104992E-0931-45E7-A8B3-35919EF26AB6}"/>
                </a:ext>
              </a:extLst>
            </p:cNvPr>
            <p:cNvSpPr/>
            <p:nvPr/>
          </p:nvSpPr>
          <p:spPr>
            <a:xfrm>
              <a:off x="4176713" y="-1018435"/>
              <a:ext cx="357188" cy="261938"/>
            </a:xfrm>
            <a:custGeom>
              <a:avLst/>
              <a:gdLst>
                <a:gd name="connsiteX0" fmla="*/ 209550 w 357187"/>
                <a:gd name="connsiteY0" fmla="*/ 0 h 261937"/>
                <a:gd name="connsiteX1" fmla="*/ 0 w 357187"/>
                <a:gd name="connsiteY1" fmla="*/ 278606 h 261937"/>
                <a:gd name="connsiteX2" fmla="*/ 150019 w 357187"/>
                <a:gd name="connsiteY2" fmla="*/ 278606 h 261937"/>
                <a:gd name="connsiteX3" fmla="*/ 359569 w 357187"/>
                <a:gd name="connsiteY3" fmla="*/ 0 h 261937"/>
                <a:gd name="connsiteX4" fmla="*/ 209550 w 357187"/>
                <a:gd name="connsiteY4" fmla="*/ 0 h 26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 h="261937">
                  <a:moveTo>
                    <a:pt x="209550" y="0"/>
                  </a:moveTo>
                  <a:lnTo>
                    <a:pt x="0" y="278606"/>
                  </a:lnTo>
                  <a:lnTo>
                    <a:pt x="150019" y="278606"/>
                  </a:lnTo>
                  <a:lnTo>
                    <a:pt x="359569" y="0"/>
                  </a:lnTo>
                  <a:lnTo>
                    <a:pt x="209550" y="0"/>
                  </a:lnTo>
                  <a:close/>
                </a:path>
              </a:pathLst>
            </a:custGeom>
            <a:grpFill/>
            <a:ln w="23813" cap="flat">
              <a:noFill/>
              <a:prstDash val="solid"/>
              <a:miter/>
            </a:ln>
          </p:spPr>
          <p:txBody>
            <a:bodyPr rtlCol="0" anchor="ctr"/>
            <a:lstStyle/>
            <a:p>
              <a:endParaRPr/>
            </a:p>
          </p:txBody>
        </p:sp>
        <p:sp>
          <p:nvSpPr>
            <p:cNvPr id="37" name="Freeform: Shape 18">
              <a:extLst>
                <a:ext uri="{FF2B5EF4-FFF2-40B4-BE49-F238E27FC236}">
                  <a16:creationId xmlns:a16="http://schemas.microsoft.com/office/drawing/2014/main" id="{84F607A0-46BA-40DC-B8AB-162344DF5AB1}"/>
                </a:ext>
              </a:extLst>
            </p:cNvPr>
            <p:cNvSpPr/>
            <p:nvPr/>
          </p:nvSpPr>
          <p:spPr>
            <a:xfrm>
              <a:off x="4424363" y="-1018435"/>
              <a:ext cx="547688" cy="261938"/>
            </a:xfrm>
            <a:custGeom>
              <a:avLst/>
              <a:gdLst>
                <a:gd name="connsiteX0" fmla="*/ 466725 w 547687"/>
                <a:gd name="connsiteY0" fmla="*/ 0 h 261937"/>
                <a:gd name="connsiteX1" fmla="*/ 361950 w 547687"/>
                <a:gd name="connsiteY1" fmla="*/ 142875 h 261937"/>
                <a:gd name="connsiteX2" fmla="*/ 328612 w 547687"/>
                <a:gd name="connsiteY2" fmla="*/ 0 h 261937"/>
                <a:gd name="connsiteX3" fmla="*/ 209550 w 547687"/>
                <a:gd name="connsiteY3" fmla="*/ 0 h 261937"/>
                <a:gd name="connsiteX4" fmla="*/ 0 w 547687"/>
                <a:gd name="connsiteY4" fmla="*/ 278606 h 261937"/>
                <a:gd name="connsiteX5" fmla="*/ 100012 w 547687"/>
                <a:gd name="connsiteY5" fmla="*/ 278606 h 261937"/>
                <a:gd name="connsiteX6" fmla="*/ 204787 w 547687"/>
                <a:gd name="connsiteY6" fmla="*/ 140494 h 261937"/>
                <a:gd name="connsiteX7" fmla="*/ 238125 w 547687"/>
                <a:gd name="connsiteY7" fmla="*/ 278606 h 261937"/>
                <a:gd name="connsiteX8" fmla="*/ 357188 w 547687"/>
                <a:gd name="connsiteY8" fmla="*/ 278606 h 261937"/>
                <a:gd name="connsiteX9" fmla="*/ 566737 w 547687"/>
                <a:gd name="connsiteY9" fmla="*/ 0 h 261937"/>
                <a:gd name="connsiteX10" fmla="*/ 466725 w 547687"/>
                <a:gd name="connsiteY10"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687" h="261937">
                  <a:moveTo>
                    <a:pt x="466725" y="0"/>
                  </a:moveTo>
                  <a:lnTo>
                    <a:pt x="361950" y="142875"/>
                  </a:lnTo>
                  <a:lnTo>
                    <a:pt x="328612" y="0"/>
                  </a:lnTo>
                  <a:lnTo>
                    <a:pt x="209550" y="0"/>
                  </a:lnTo>
                  <a:lnTo>
                    <a:pt x="0" y="278606"/>
                  </a:lnTo>
                  <a:lnTo>
                    <a:pt x="100012" y="278606"/>
                  </a:lnTo>
                  <a:lnTo>
                    <a:pt x="204787" y="140494"/>
                  </a:lnTo>
                  <a:lnTo>
                    <a:pt x="238125" y="278606"/>
                  </a:lnTo>
                  <a:lnTo>
                    <a:pt x="357188" y="278606"/>
                  </a:lnTo>
                  <a:lnTo>
                    <a:pt x="566737" y="0"/>
                  </a:lnTo>
                  <a:lnTo>
                    <a:pt x="466725" y="0"/>
                  </a:lnTo>
                  <a:close/>
                </a:path>
              </a:pathLst>
            </a:custGeom>
            <a:grpFill/>
            <a:ln w="23813" cap="flat">
              <a:noFill/>
              <a:prstDash val="solid"/>
              <a:miter/>
            </a:ln>
          </p:spPr>
          <p:txBody>
            <a:bodyPr rtlCol="0" anchor="ctr"/>
            <a:lstStyle/>
            <a:p>
              <a:endParaRPr/>
            </a:p>
          </p:txBody>
        </p:sp>
        <p:sp>
          <p:nvSpPr>
            <p:cNvPr id="38" name="Freeform: Shape 19">
              <a:extLst>
                <a:ext uri="{FF2B5EF4-FFF2-40B4-BE49-F238E27FC236}">
                  <a16:creationId xmlns:a16="http://schemas.microsoft.com/office/drawing/2014/main" id="{8244B5A3-4CCF-4929-BFD3-1B7CDC5D34D3}"/>
                </a:ext>
              </a:extLst>
            </p:cNvPr>
            <p:cNvSpPr/>
            <p:nvPr/>
          </p:nvSpPr>
          <p:spPr>
            <a:xfrm>
              <a:off x="4907756" y="-1018435"/>
              <a:ext cx="500063" cy="261938"/>
            </a:xfrm>
            <a:custGeom>
              <a:avLst/>
              <a:gdLst>
                <a:gd name="connsiteX0" fmla="*/ 481012 w 500062"/>
                <a:gd name="connsiteY0" fmla="*/ 0 h 261937"/>
                <a:gd name="connsiteX1" fmla="*/ 235744 w 500062"/>
                <a:gd name="connsiteY1" fmla="*/ 0 h 261937"/>
                <a:gd name="connsiteX2" fmla="*/ 133350 w 500062"/>
                <a:gd name="connsiteY2" fmla="*/ 50006 h 261937"/>
                <a:gd name="connsiteX3" fmla="*/ 7144 w 500062"/>
                <a:gd name="connsiteY3" fmla="*/ 216694 h 261937"/>
                <a:gd name="connsiteX4" fmla="*/ 0 w 500062"/>
                <a:gd name="connsiteY4" fmla="*/ 238125 h 261937"/>
                <a:gd name="connsiteX5" fmla="*/ 38100 w 500062"/>
                <a:gd name="connsiteY5" fmla="*/ 276225 h 261937"/>
                <a:gd name="connsiteX6" fmla="*/ 283369 w 500062"/>
                <a:gd name="connsiteY6" fmla="*/ 276225 h 261937"/>
                <a:gd name="connsiteX7" fmla="*/ 385762 w 500062"/>
                <a:gd name="connsiteY7" fmla="*/ 226219 h 261937"/>
                <a:gd name="connsiteX8" fmla="*/ 416719 w 500062"/>
                <a:gd name="connsiteY8" fmla="*/ 185738 h 261937"/>
                <a:gd name="connsiteX9" fmla="*/ 452438 w 500062"/>
                <a:gd name="connsiteY9" fmla="*/ 185738 h 261937"/>
                <a:gd name="connsiteX10" fmla="*/ 497681 w 500062"/>
                <a:gd name="connsiteY10" fmla="*/ 126206 h 261937"/>
                <a:gd name="connsiteX11" fmla="*/ 309563 w 500062"/>
                <a:gd name="connsiteY11" fmla="*/ 126206 h 261937"/>
                <a:gd name="connsiteX12" fmla="*/ 250031 w 500062"/>
                <a:gd name="connsiteY12" fmla="*/ 204787 h 261937"/>
                <a:gd name="connsiteX13" fmla="*/ 223838 w 500062"/>
                <a:gd name="connsiteY13" fmla="*/ 219075 h 261937"/>
                <a:gd name="connsiteX14" fmla="*/ 180975 w 500062"/>
                <a:gd name="connsiteY14" fmla="*/ 219075 h 261937"/>
                <a:gd name="connsiteX15" fmla="*/ 171450 w 500062"/>
                <a:gd name="connsiteY15" fmla="*/ 209550 h 261937"/>
                <a:gd name="connsiteX16" fmla="*/ 173831 w 500062"/>
                <a:gd name="connsiteY16" fmla="*/ 204787 h 261937"/>
                <a:gd name="connsiteX17" fmla="*/ 273844 w 500062"/>
                <a:gd name="connsiteY17" fmla="*/ 71438 h 261937"/>
                <a:gd name="connsiteX18" fmla="*/ 300038 w 500062"/>
                <a:gd name="connsiteY18" fmla="*/ 57150 h 261937"/>
                <a:gd name="connsiteX19" fmla="*/ 342900 w 500062"/>
                <a:gd name="connsiteY19" fmla="*/ 57150 h 261937"/>
                <a:gd name="connsiteX20" fmla="*/ 352425 w 500062"/>
                <a:gd name="connsiteY20" fmla="*/ 66675 h 261937"/>
                <a:gd name="connsiteX21" fmla="*/ 350044 w 500062"/>
                <a:gd name="connsiteY21" fmla="*/ 71438 h 261937"/>
                <a:gd name="connsiteX22" fmla="*/ 333375 w 500062"/>
                <a:gd name="connsiteY22" fmla="*/ 92869 h 261937"/>
                <a:gd name="connsiteX23" fmla="*/ 485775 w 500062"/>
                <a:gd name="connsiteY23" fmla="*/ 92869 h 261937"/>
                <a:gd name="connsiteX24" fmla="*/ 511969 w 500062"/>
                <a:gd name="connsiteY24" fmla="*/ 57150 h 261937"/>
                <a:gd name="connsiteX25" fmla="*/ 519113 w 500062"/>
                <a:gd name="connsiteY25" fmla="*/ 35719 h 261937"/>
                <a:gd name="connsiteX26" fmla="*/ 481012 w 500062"/>
                <a:gd name="connsiteY26" fmla="*/ 0 h 261937"/>
                <a:gd name="connsiteX27" fmla="*/ 481012 w 500062"/>
                <a:gd name="connsiteY27"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0062" h="261937">
                  <a:moveTo>
                    <a:pt x="481012" y="0"/>
                  </a:moveTo>
                  <a:lnTo>
                    <a:pt x="235744" y="0"/>
                  </a:lnTo>
                  <a:cubicBezTo>
                    <a:pt x="192881" y="0"/>
                    <a:pt x="157163" y="19050"/>
                    <a:pt x="133350" y="50006"/>
                  </a:cubicBezTo>
                  <a:lnTo>
                    <a:pt x="7144" y="216694"/>
                  </a:lnTo>
                  <a:cubicBezTo>
                    <a:pt x="2381" y="223838"/>
                    <a:pt x="0" y="230981"/>
                    <a:pt x="0" y="238125"/>
                  </a:cubicBezTo>
                  <a:cubicBezTo>
                    <a:pt x="0" y="259556"/>
                    <a:pt x="16669" y="276225"/>
                    <a:pt x="38100" y="276225"/>
                  </a:cubicBezTo>
                  <a:lnTo>
                    <a:pt x="283369" y="276225"/>
                  </a:lnTo>
                  <a:cubicBezTo>
                    <a:pt x="326231" y="276225"/>
                    <a:pt x="361950" y="257175"/>
                    <a:pt x="385762" y="226219"/>
                  </a:cubicBezTo>
                  <a:lnTo>
                    <a:pt x="416719" y="185738"/>
                  </a:lnTo>
                  <a:lnTo>
                    <a:pt x="452438" y="185738"/>
                  </a:lnTo>
                  <a:lnTo>
                    <a:pt x="497681" y="126206"/>
                  </a:lnTo>
                  <a:lnTo>
                    <a:pt x="309563" y="126206"/>
                  </a:lnTo>
                  <a:lnTo>
                    <a:pt x="250031" y="204787"/>
                  </a:lnTo>
                  <a:cubicBezTo>
                    <a:pt x="242887" y="211931"/>
                    <a:pt x="233363" y="219075"/>
                    <a:pt x="223838" y="219075"/>
                  </a:cubicBezTo>
                  <a:lnTo>
                    <a:pt x="180975" y="219075"/>
                  </a:lnTo>
                  <a:cubicBezTo>
                    <a:pt x="176213" y="219075"/>
                    <a:pt x="171450" y="214313"/>
                    <a:pt x="171450" y="209550"/>
                  </a:cubicBezTo>
                  <a:cubicBezTo>
                    <a:pt x="171450" y="207169"/>
                    <a:pt x="171450" y="204787"/>
                    <a:pt x="173831" y="204787"/>
                  </a:cubicBezTo>
                  <a:lnTo>
                    <a:pt x="273844" y="71438"/>
                  </a:lnTo>
                  <a:cubicBezTo>
                    <a:pt x="280988" y="64294"/>
                    <a:pt x="290512" y="57150"/>
                    <a:pt x="300038" y="57150"/>
                  </a:cubicBezTo>
                  <a:lnTo>
                    <a:pt x="342900" y="57150"/>
                  </a:lnTo>
                  <a:cubicBezTo>
                    <a:pt x="347663" y="57150"/>
                    <a:pt x="352425" y="61912"/>
                    <a:pt x="352425" y="66675"/>
                  </a:cubicBezTo>
                  <a:cubicBezTo>
                    <a:pt x="352425" y="69056"/>
                    <a:pt x="352425" y="71438"/>
                    <a:pt x="350044" y="71438"/>
                  </a:cubicBezTo>
                  <a:lnTo>
                    <a:pt x="333375" y="92869"/>
                  </a:lnTo>
                  <a:lnTo>
                    <a:pt x="485775" y="92869"/>
                  </a:lnTo>
                  <a:lnTo>
                    <a:pt x="511969" y="57150"/>
                  </a:lnTo>
                  <a:cubicBezTo>
                    <a:pt x="516731" y="50006"/>
                    <a:pt x="519113" y="42863"/>
                    <a:pt x="519113" y="35719"/>
                  </a:cubicBezTo>
                  <a:cubicBezTo>
                    <a:pt x="519113" y="16669"/>
                    <a:pt x="502444" y="0"/>
                    <a:pt x="481012" y="0"/>
                  </a:cubicBezTo>
                  <a:lnTo>
                    <a:pt x="481012" y="0"/>
                  </a:lnTo>
                  <a:close/>
                </a:path>
              </a:pathLst>
            </a:custGeom>
            <a:grpFill/>
            <a:ln w="23813" cap="flat">
              <a:noFill/>
              <a:prstDash val="solid"/>
              <a:miter/>
            </a:ln>
          </p:spPr>
          <p:txBody>
            <a:bodyPr rtlCol="0" anchor="ctr"/>
            <a:lstStyle/>
            <a:p>
              <a:endParaRPr/>
            </a:p>
          </p:txBody>
        </p:sp>
        <p:sp>
          <p:nvSpPr>
            <p:cNvPr id="39" name="Freeform: Shape 20">
              <a:extLst>
                <a:ext uri="{FF2B5EF4-FFF2-40B4-BE49-F238E27FC236}">
                  <a16:creationId xmlns:a16="http://schemas.microsoft.com/office/drawing/2014/main" id="{BB18E028-ADEA-480E-B0AE-951496540098}"/>
                </a:ext>
              </a:extLst>
            </p:cNvPr>
            <p:cNvSpPr/>
            <p:nvPr/>
          </p:nvSpPr>
          <p:spPr>
            <a:xfrm>
              <a:off x="3352800" y="-1018435"/>
              <a:ext cx="500063" cy="261938"/>
            </a:xfrm>
            <a:custGeom>
              <a:avLst/>
              <a:gdLst>
                <a:gd name="connsiteX0" fmla="*/ 516731 w 500062"/>
                <a:gd name="connsiteY0" fmla="*/ 38100 h 261937"/>
                <a:gd name="connsiteX1" fmla="*/ 478631 w 500062"/>
                <a:gd name="connsiteY1" fmla="*/ 0 h 261937"/>
                <a:gd name="connsiteX2" fmla="*/ 235744 w 500062"/>
                <a:gd name="connsiteY2" fmla="*/ 0 h 261937"/>
                <a:gd name="connsiteX3" fmla="*/ 133350 w 500062"/>
                <a:gd name="connsiteY3" fmla="*/ 52387 h 261937"/>
                <a:gd name="connsiteX4" fmla="*/ 7144 w 500062"/>
                <a:gd name="connsiteY4" fmla="*/ 219075 h 261937"/>
                <a:gd name="connsiteX5" fmla="*/ 0 w 500062"/>
                <a:gd name="connsiteY5" fmla="*/ 240506 h 261937"/>
                <a:gd name="connsiteX6" fmla="*/ 38100 w 500062"/>
                <a:gd name="connsiteY6" fmla="*/ 278606 h 261937"/>
                <a:gd name="connsiteX7" fmla="*/ 283369 w 500062"/>
                <a:gd name="connsiteY7" fmla="*/ 278606 h 261937"/>
                <a:gd name="connsiteX8" fmla="*/ 385762 w 500062"/>
                <a:gd name="connsiteY8" fmla="*/ 228600 h 261937"/>
                <a:gd name="connsiteX9" fmla="*/ 511969 w 500062"/>
                <a:gd name="connsiteY9" fmla="*/ 61912 h 261937"/>
                <a:gd name="connsiteX10" fmla="*/ 516731 w 500062"/>
                <a:gd name="connsiteY10" fmla="*/ 38100 h 261937"/>
                <a:gd name="connsiteX11" fmla="*/ 516731 w 500062"/>
                <a:gd name="connsiteY11" fmla="*/ 38100 h 261937"/>
                <a:gd name="connsiteX12" fmla="*/ 347662 w 500062"/>
                <a:gd name="connsiteY12" fmla="*/ 73819 h 261937"/>
                <a:gd name="connsiteX13" fmla="*/ 247650 w 500062"/>
                <a:gd name="connsiteY13" fmla="*/ 207169 h 261937"/>
                <a:gd name="connsiteX14" fmla="*/ 221456 w 500062"/>
                <a:gd name="connsiteY14" fmla="*/ 221456 h 261937"/>
                <a:gd name="connsiteX15" fmla="*/ 178594 w 500062"/>
                <a:gd name="connsiteY15" fmla="*/ 221456 h 261937"/>
                <a:gd name="connsiteX16" fmla="*/ 169069 w 500062"/>
                <a:gd name="connsiteY16" fmla="*/ 211931 h 261937"/>
                <a:gd name="connsiteX17" fmla="*/ 171450 w 500062"/>
                <a:gd name="connsiteY17" fmla="*/ 207169 h 261937"/>
                <a:gd name="connsiteX18" fmla="*/ 271463 w 500062"/>
                <a:gd name="connsiteY18" fmla="*/ 73819 h 261937"/>
                <a:gd name="connsiteX19" fmla="*/ 297656 w 500062"/>
                <a:gd name="connsiteY19" fmla="*/ 59531 h 261937"/>
                <a:gd name="connsiteX20" fmla="*/ 340519 w 500062"/>
                <a:gd name="connsiteY20" fmla="*/ 59531 h 261937"/>
                <a:gd name="connsiteX21" fmla="*/ 350044 w 500062"/>
                <a:gd name="connsiteY21" fmla="*/ 69056 h 261937"/>
                <a:gd name="connsiteX22" fmla="*/ 347662 w 500062"/>
                <a:gd name="connsiteY22" fmla="*/ 73819 h 261937"/>
                <a:gd name="connsiteX23" fmla="*/ 347662 w 500062"/>
                <a:gd name="connsiteY23" fmla="*/ 73819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0062" h="261937">
                  <a:moveTo>
                    <a:pt x="516731" y="38100"/>
                  </a:moveTo>
                  <a:cubicBezTo>
                    <a:pt x="516731" y="16669"/>
                    <a:pt x="500063" y="0"/>
                    <a:pt x="478631" y="0"/>
                  </a:cubicBezTo>
                  <a:lnTo>
                    <a:pt x="235744" y="0"/>
                  </a:lnTo>
                  <a:cubicBezTo>
                    <a:pt x="192881" y="0"/>
                    <a:pt x="157162" y="21431"/>
                    <a:pt x="133350" y="52387"/>
                  </a:cubicBezTo>
                  <a:lnTo>
                    <a:pt x="7144" y="219075"/>
                  </a:lnTo>
                  <a:cubicBezTo>
                    <a:pt x="2381" y="226219"/>
                    <a:pt x="0" y="233363"/>
                    <a:pt x="0" y="240506"/>
                  </a:cubicBezTo>
                  <a:cubicBezTo>
                    <a:pt x="0" y="261937"/>
                    <a:pt x="16669" y="278606"/>
                    <a:pt x="38100" y="278606"/>
                  </a:cubicBezTo>
                  <a:lnTo>
                    <a:pt x="283369" y="278606"/>
                  </a:lnTo>
                  <a:cubicBezTo>
                    <a:pt x="326231" y="278606"/>
                    <a:pt x="361950" y="259556"/>
                    <a:pt x="385762" y="228600"/>
                  </a:cubicBezTo>
                  <a:lnTo>
                    <a:pt x="511969" y="61912"/>
                  </a:lnTo>
                  <a:cubicBezTo>
                    <a:pt x="514350" y="54769"/>
                    <a:pt x="516731" y="47625"/>
                    <a:pt x="516731" y="38100"/>
                  </a:cubicBezTo>
                  <a:lnTo>
                    <a:pt x="516731" y="38100"/>
                  </a:lnTo>
                  <a:close/>
                  <a:moveTo>
                    <a:pt x="347662" y="73819"/>
                  </a:moveTo>
                  <a:lnTo>
                    <a:pt x="247650" y="207169"/>
                  </a:lnTo>
                  <a:cubicBezTo>
                    <a:pt x="240506" y="214313"/>
                    <a:pt x="230981" y="221456"/>
                    <a:pt x="221456" y="221456"/>
                  </a:cubicBezTo>
                  <a:lnTo>
                    <a:pt x="178594" y="221456"/>
                  </a:lnTo>
                  <a:cubicBezTo>
                    <a:pt x="173831" y="221456"/>
                    <a:pt x="169069" y="216694"/>
                    <a:pt x="169069" y="211931"/>
                  </a:cubicBezTo>
                  <a:cubicBezTo>
                    <a:pt x="169069" y="209550"/>
                    <a:pt x="169069" y="207169"/>
                    <a:pt x="171450" y="207169"/>
                  </a:cubicBezTo>
                  <a:lnTo>
                    <a:pt x="271463" y="73819"/>
                  </a:lnTo>
                  <a:cubicBezTo>
                    <a:pt x="278606" y="66675"/>
                    <a:pt x="288131" y="59531"/>
                    <a:pt x="297656" y="59531"/>
                  </a:cubicBezTo>
                  <a:lnTo>
                    <a:pt x="340519" y="59531"/>
                  </a:lnTo>
                  <a:cubicBezTo>
                    <a:pt x="345281" y="59531"/>
                    <a:pt x="350044" y="64294"/>
                    <a:pt x="350044" y="69056"/>
                  </a:cubicBezTo>
                  <a:cubicBezTo>
                    <a:pt x="350044" y="71438"/>
                    <a:pt x="347662" y="73819"/>
                    <a:pt x="347662" y="73819"/>
                  </a:cubicBezTo>
                  <a:lnTo>
                    <a:pt x="347662" y="73819"/>
                  </a:lnTo>
                  <a:close/>
                </a:path>
              </a:pathLst>
            </a:custGeom>
            <a:grpFill/>
            <a:ln w="23813" cap="flat">
              <a:noFill/>
              <a:prstDash val="solid"/>
              <a:miter/>
            </a:ln>
          </p:spPr>
          <p:txBody>
            <a:bodyPr rtlCol="0" anchor="ctr"/>
            <a:lstStyle/>
            <a:p>
              <a:endParaRPr/>
            </a:p>
          </p:txBody>
        </p:sp>
        <p:sp>
          <p:nvSpPr>
            <p:cNvPr id="40" name="Freeform: Shape 21">
              <a:extLst>
                <a:ext uri="{FF2B5EF4-FFF2-40B4-BE49-F238E27FC236}">
                  <a16:creationId xmlns:a16="http://schemas.microsoft.com/office/drawing/2014/main" id="{D2D66137-872F-40C0-8CE7-B767DAADBEB4}"/>
                </a:ext>
              </a:extLst>
            </p:cNvPr>
            <p:cNvSpPr/>
            <p:nvPr/>
          </p:nvSpPr>
          <p:spPr>
            <a:xfrm>
              <a:off x="2847975" y="-1016054"/>
              <a:ext cx="547688" cy="261938"/>
            </a:xfrm>
            <a:custGeom>
              <a:avLst/>
              <a:gdLst>
                <a:gd name="connsiteX0" fmla="*/ 447675 w 547687"/>
                <a:gd name="connsiteY0" fmla="*/ 145256 h 261937"/>
                <a:gd name="connsiteX1" fmla="*/ 521494 w 547687"/>
                <a:gd name="connsiteY1" fmla="*/ 97631 h 261937"/>
                <a:gd name="connsiteX2" fmla="*/ 550069 w 547687"/>
                <a:gd name="connsiteY2" fmla="*/ 59531 h 261937"/>
                <a:gd name="connsiteX3" fmla="*/ 557212 w 547687"/>
                <a:gd name="connsiteY3" fmla="*/ 38100 h 261937"/>
                <a:gd name="connsiteX4" fmla="*/ 519112 w 547687"/>
                <a:gd name="connsiteY4" fmla="*/ 0 h 261937"/>
                <a:gd name="connsiteX5" fmla="*/ 361950 w 547687"/>
                <a:gd name="connsiteY5" fmla="*/ 0 h 261937"/>
                <a:gd name="connsiteX6" fmla="*/ 361950 w 547687"/>
                <a:gd name="connsiteY6" fmla="*/ 0 h 261937"/>
                <a:gd name="connsiteX7" fmla="*/ 209550 w 547687"/>
                <a:gd name="connsiteY7" fmla="*/ 0 h 261937"/>
                <a:gd name="connsiteX8" fmla="*/ 0 w 547687"/>
                <a:gd name="connsiteY8" fmla="*/ 278606 h 261937"/>
                <a:gd name="connsiteX9" fmla="*/ 150019 w 547687"/>
                <a:gd name="connsiteY9" fmla="*/ 278606 h 261937"/>
                <a:gd name="connsiteX10" fmla="*/ 319087 w 547687"/>
                <a:gd name="connsiteY10" fmla="*/ 278606 h 261937"/>
                <a:gd name="connsiteX11" fmla="*/ 421481 w 547687"/>
                <a:gd name="connsiteY11" fmla="*/ 228600 h 261937"/>
                <a:gd name="connsiteX12" fmla="*/ 450056 w 547687"/>
                <a:gd name="connsiteY12" fmla="*/ 190500 h 261937"/>
                <a:gd name="connsiteX13" fmla="*/ 454819 w 547687"/>
                <a:gd name="connsiteY13" fmla="*/ 171450 h 261937"/>
                <a:gd name="connsiteX14" fmla="*/ 447675 w 547687"/>
                <a:gd name="connsiteY14" fmla="*/ 145256 h 261937"/>
                <a:gd name="connsiteX15" fmla="*/ 447675 w 547687"/>
                <a:gd name="connsiteY15" fmla="*/ 145256 h 261937"/>
                <a:gd name="connsiteX16" fmla="*/ 307181 w 547687"/>
                <a:gd name="connsiteY16" fmla="*/ 180975 h 261937"/>
                <a:gd name="connsiteX17" fmla="*/ 288131 w 547687"/>
                <a:gd name="connsiteY17" fmla="*/ 204788 h 261937"/>
                <a:gd name="connsiteX18" fmla="*/ 261938 w 547687"/>
                <a:gd name="connsiteY18" fmla="*/ 219075 h 261937"/>
                <a:gd name="connsiteX19" fmla="*/ 200025 w 547687"/>
                <a:gd name="connsiteY19" fmla="*/ 219075 h 261937"/>
                <a:gd name="connsiteX20" fmla="*/ 240506 w 547687"/>
                <a:gd name="connsiteY20" fmla="*/ 164306 h 261937"/>
                <a:gd name="connsiteX21" fmla="*/ 300037 w 547687"/>
                <a:gd name="connsiteY21" fmla="*/ 164306 h 261937"/>
                <a:gd name="connsiteX22" fmla="*/ 309563 w 547687"/>
                <a:gd name="connsiteY22" fmla="*/ 173831 h 261937"/>
                <a:gd name="connsiteX23" fmla="*/ 307181 w 547687"/>
                <a:gd name="connsiteY23" fmla="*/ 180975 h 261937"/>
                <a:gd name="connsiteX24" fmla="*/ 307181 w 547687"/>
                <a:gd name="connsiteY24" fmla="*/ 180975 h 261937"/>
                <a:gd name="connsiteX25" fmla="*/ 388144 w 547687"/>
                <a:gd name="connsiteY25" fmla="*/ 71437 h 261937"/>
                <a:gd name="connsiteX26" fmla="*/ 371475 w 547687"/>
                <a:gd name="connsiteY26" fmla="*/ 92869 h 261937"/>
                <a:gd name="connsiteX27" fmla="*/ 345281 w 547687"/>
                <a:gd name="connsiteY27" fmla="*/ 107156 h 261937"/>
                <a:gd name="connsiteX28" fmla="*/ 283369 w 547687"/>
                <a:gd name="connsiteY28" fmla="*/ 107156 h 261937"/>
                <a:gd name="connsiteX29" fmla="*/ 321469 w 547687"/>
                <a:gd name="connsiteY29" fmla="*/ 57150 h 261937"/>
                <a:gd name="connsiteX30" fmla="*/ 381000 w 547687"/>
                <a:gd name="connsiteY30" fmla="*/ 57150 h 261937"/>
                <a:gd name="connsiteX31" fmla="*/ 390525 w 547687"/>
                <a:gd name="connsiteY31" fmla="*/ 66675 h 261937"/>
                <a:gd name="connsiteX32" fmla="*/ 388144 w 547687"/>
                <a:gd name="connsiteY32" fmla="*/ 71437 h 261937"/>
                <a:gd name="connsiteX33" fmla="*/ 388144 w 547687"/>
                <a:gd name="connsiteY33" fmla="*/ 71437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7687" h="261937">
                  <a:moveTo>
                    <a:pt x="447675" y="145256"/>
                  </a:moveTo>
                  <a:cubicBezTo>
                    <a:pt x="478631" y="138113"/>
                    <a:pt x="502444" y="121444"/>
                    <a:pt x="521494" y="97631"/>
                  </a:cubicBezTo>
                  <a:lnTo>
                    <a:pt x="550069" y="59531"/>
                  </a:lnTo>
                  <a:cubicBezTo>
                    <a:pt x="554831" y="52388"/>
                    <a:pt x="557212" y="45244"/>
                    <a:pt x="557212" y="38100"/>
                  </a:cubicBezTo>
                  <a:cubicBezTo>
                    <a:pt x="557212" y="16669"/>
                    <a:pt x="540544" y="0"/>
                    <a:pt x="519112" y="0"/>
                  </a:cubicBezTo>
                  <a:lnTo>
                    <a:pt x="361950" y="0"/>
                  </a:lnTo>
                  <a:lnTo>
                    <a:pt x="361950" y="0"/>
                  </a:lnTo>
                  <a:lnTo>
                    <a:pt x="209550" y="0"/>
                  </a:lnTo>
                  <a:lnTo>
                    <a:pt x="0" y="278606"/>
                  </a:lnTo>
                  <a:lnTo>
                    <a:pt x="150019" y="278606"/>
                  </a:lnTo>
                  <a:lnTo>
                    <a:pt x="319087" y="278606"/>
                  </a:lnTo>
                  <a:cubicBezTo>
                    <a:pt x="361950" y="278606"/>
                    <a:pt x="397669" y="259556"/>
                    <a:pt x="421481" y="228600"/>
                  </a:cubicBezTo>
                  <a:lnTo>
                    <a:pt x="450056" y="190500"/>
                  </a:lnTo>
                  <a:cubicBezTo>
                    <a:pt x="454819" y="185738"/>
                    <a:pt x="454819" y="178594"/>
                    <a:pt x="454819" y="171450"/>
                  </a:cubicBezTo>
                  <a:cubicBezTo>
                    <a:pt x="459581" y="159544"/>
                    <a:pt x="454819" y="150019"/>
                    <a:pt x="447675" y="145256"/>
                  </a:cubicBezTo>
                  <a:lnTo>
                    <a:pt x="447675" y="145256"/>
                  </a:lnTo>
                  <a:close/>
                  <a:moveTo>
                    <a:pt x="307181" y="180975"/>
                  </a:moveTo>
                  <a:lnTo>
                    <a:pt x="288131" y="204788"/>
                  </a:lnTo>
                  <a:cubicBezTo>
                    <a:pt x="280987" y="211931"/>
                    <a:pt x="271462" y="219075"/>
                    <a:pt x="261938" y="219075"/>
                  </a:cubicBezTo>
                  <a:lnTo>
                    <a:pt x="200025" y="219075"/>
                  </a:lnTo>
                  <a:lnTo>
                    <a:pt x="240506" y="164306"/>
                  </a:lnTo>
                  <a:lnTo>
                    <a:pt x="300037" y="164306"/>
                  </a:lnTo>
                  <a:cubicBezTo>
                    <a:pt x="304800" y="164306"/>
                    <a:pt x="309563" y="169069"/>
                    <a:pt x="309563" y="173831"/>
                  </a:cubicBezTo>
                  <a:cubicBezTo>
                    <a:pt x="307181" y="176213"/>
                    <a:pt x="307181" y="178594"/>
                    <a:pt x="307181" y="180975"/>
                  </a:cubicBezTo>
                  <a:lnTo>
                    <a:pt x="307181" y="180975"/>
                  </a:lnTo>
                  <a:close/>
                  <a:moveTo>
                    <a:pt x="388144" y="71437"/>
                  </a:moveTo>
                  <a:lnTo>
                    <a:pt x="371475" y="92869"/>
                  </a:lnTo>
                  <a:cubicBezTo>
                    <a:pt x="364331" y="100013"/>
                    <a:pt x="354806" y="107156"/>
                    <a:pt x="345281" y="107156"/>
                  </a:cubicBezTo>
                  <a:lnTo>
                    <a:pt x="283369" y="107156"/>
                  </a:lnTo>
                  <a:lnTo>
                    <a:pt x="321469" y="57150"/>
                  </a:lnTo>
                  <a:lnTo>
                    <a:pt x="381000" y="57150"/>
                  </a:lnTo>
                  <a:cubicBezTo>
                    <a:pt x="385763" y="57150"/>
                    <a:pt x="390525" y="61912"/>
                    <a:pt x="390525" y="66675"/>
                  </a:cubicBezTo>
                  <a:cubicBezTo>
                    <a:pt x="390525" y="69056"/>
                    <a:pt x="388144" y="71437"/>
                    <a:pt x="388144" y="71437"/>
                  </a:cubicBezTo>
                  <a:lnTo>
                    <a:pt x="388144" y="71437"/>
                  </a:lnTo>
                  <a:close/>
                </a:path>
              </a:pathLst>
            </a:custGeom>
            <a:grpFill/>
            <a:ln w="23813" cap="flat">
              <a:noFill/>
              <a:prstDash val="solid"/>
              <a:miter/>
            </a:ln>
          </p:spPr>
          <p:txBody>
            <a:bodyPr rtlCol="0" anchor="ctr"/>
            <a:lstStyle/>
            <a:p>
              <a:endParaRPr/>
            </a:p>
          </p:txBody>
        </p:sp>
      </p:grpSp>
    </p:spTree>
    <p:extLst>
      <p:ext uri="{BB962C8B-B14F-4D97-AF65-F5344CB8AC3E}">
        <p14:creationId xmlns:p14="http://schemas.microsoft.com/office/powerpoint/2010/main" val="114802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6923-0B52-4381-BD89-CAE2AA9169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8D7F21-4450-4889-A0BB-F1EAAE9BC25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2961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82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7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CA PPT template">
  <a:themeElements>
    <a:clrScheme name="Boeing">
      <a:dk1>
        <a:sysClr val="windowText" lastClr="000000"/>
      </a:dk1>
      <a:lt1>
        <a:sysClr val="window" lastClr="FFFFFF"/>
      </a:lt1>
      <a:dk2>
        <a:srgbClr val="0033A1"/>
      </a:dk2>
      <a:lt2>
        <a:srgbClr val="ECECEC"/>
      </a:lt2>
      <a:accent1>
        <a:srgbClr val="001951"/>
      </a:accent1>
      <a:accent2>
        <a:srgbClr val="0067C0"/>
      </a:accent2>
      <a:accent3>
        <a:srgbClr val="0096E8"/>
      </a:accent3>
      <a:accent4>
        <a:srgbClr val="00CCFF"/>
      </a:accent4>
      <a:accent5>
        <a:srgbClr val="97DFFF"/>
      </a:accent5>
      <a:accent6>
        <a:srgbClr val="17B2D3"/>
      </a:accent6>
      <a:hlink>
        <a:srgbClr val="0096E8"/>
      </a:hlink>
      <a:folHlink>
        <a:srgbClr val="5B677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91440" rtlCol="0">
        <a:noAutofit/>
      </a:bodyPr>
      <a:lstStyle>
        <a:defPPr algn="l">
          <a:defRPr smtClean="0">
            <a:solidFill>
              <a:schemeClr val="tx1">
                <a:lumMod val="75000"/>
                <a:lumOff val="25000"/>
              </a:schemeClr>
            </a:solidFill>
          </a:defRPr>
        </a:defPPr>
      </a:lstStyle>
    </a:txDef>
  </a:objectDefaults>
  <a:extraClrSchemeLst/>
  <a:custClrLst>
    <a:custClr name="R1 G93 B168">
      <a:srgbClr val="015DA8"/>
    </a:custClr>
    <a:custClr name="R69 G143 B203">
      <a:srgbClr val="458FCB"/>
    </a:custClr>
    <a:custClr name="R128 G182 B225">
      <a:srgbClr val="80B6E1"/>
    </a:custClr>
    <a:custClr name="R211 G234 B245">
      <a:srgbClr val="D3EAF5"/>
    </a:custClr>
    <a:custClr name="R150 G207 B222">
      <a:srgbClr val="96CFDE"/>
    </a:custClr>
    <a:custClr name="R23 G178 B199">
      <a:srgbClr val="17B2C7"/>
    </a:custClr>
    <a:custClr name="R0 G139 B172">
      <a:srgbClr val="008BAC"/>
    </a:custClr>
    <a:custClr name="R0 G113 B103">
      <a:srgbClr val="007167"/>
    </a:custClr>
    <a:custClr name="R122 G188 B0">
      <a:srgbClr val="7ABC00"/>
    </a:custClr>
    <a:custClr name="R236 G255 B201">
      <a:srgbClr val="ECFFC9"/>
    </a:custClr>
    <a:custClr name="R255 G164 B0">
      <a:srgbClr val="FFA400"/>
    </a:custClr>
    <a:custClr name="R255 G103 B0">
      <a:srgbClr val="FF6700"/>
    </a:custClr>
    <a:custClr name="R198 G28 B24">
      <a:srgbClr val="C61C18"/>
    </a:custClr>
    <a:custClr name="R196 G0 B122">
      <a:srgbClr val="C4007A"/>
    </a:custClr>
    <a:custClr name="R102 G17 B159">
      <a:srgbClr val="66119F"/>
    </a:custClr>
    <a:custClr name="R58 G72 B88">
      <a:srgbClr val="3A4858"/>
    </a:custClr>
    <a:custClr name="R95 G103 B111">
      <a:srgbClr val="5F676F"/>
    </a:custClr>
    <a:custClr name="R143 G149 B154">
      <a:srgbClr val="8F959A"/>
    </a:custClr>
    <a:custClr name="R197 G197 B197">
      <a:srgbClr val="C5C5C5"/>
    </a:custClr>
    <a:custClr name="R216 G216 B214">
      <a:srgbClr val="D8D8D6"/>
    </a:custClr>
  </a:custClrLst>
  <a:extLst>
    <a:ext uri="{05A4C25C-085E-4340-85A3-A5531E510DB2}">
      <thm15:themeFamily xmlns:thm15="http://schemas.microsoft.com/office/thememl/2012/main" name="BCA_PPT_template_NEWpreXML.pptx" id="{EB602E31-8A47-4E0F-9409-323F05F53D00}" vid="{350E769D-D887-4C37-8169-E628A35D7D71}"/>
    </a:ext>
  </a:extLst>
</a:theme>
</file>

<file path=ppt/theme/theme2.xml><?xml version="1.0" encoding="utf-8"?>
<a:theme xmlns:a="http://schemas.openxmlformats.org/drawingml/2006/main" name="Office Theme">
  <a:themeElements>
    <a:clrScheme name="Boeing">
      <a:dk1>
        <a:sysClr val="windowText" lastClr="000000"/>
      </a:dk1>
      <a:lt1>
        <a:sysClr val="window" lastClr="FFFFFF"/>
      </a:lt1>
      <a:dk2>
        <a:srgbClr val="0033A1"/>
      </a:dk2>
      <a:lt2>
        <a:srgbClr val="ECECEC"/>
      </a:lt2>
      <a:accent1>
        <a:srgbClr val="001951"/>
      </a:accent1>
      <a:accent2>
        <a:srgbClr val="0067C0"/>
      </a:accent2>
      <a:accent3>
        <a:srgbClr val="0096E8"/>
      </a:accent3>
      <a:accent4>
        <a:srgbClr val="00CCFF"/>
      </a:accent4>
      <a:accent5>
        <a:srgbClr val="97DFFF"/>
      </a:accent5>
      <a:accent6>
        <a:srgbClr val="17B2D3"/>
      </a:accent6>
      <a:hlink>
        <a:srgbClr val="0096E8"/>
      </a:hlink>
      <a:folHlink>
        <a:srgbClr val="5B677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R1 G93 B168">
      <a:srgbClr val="015DA8"/>
    </a:custClr>
    <a:custClr name="R69 G143 B203">
      <a:srgbClr val="458FCB"/>
    </a:custClr>
    <a:custClr name="R128 G182 B225">
      <a:srgbClr val="80B6E1"/>
    </a:custClr>
    <a:custClr name="R211 G234 B245">
      <a:srgbClr val="D3EAF5"/>
    </a:custClr>
    <a:custClr name="R150 G207 B222">
      <a:srgbClr val="96CFDE"/>
    </a:custClr>
    <a:custClr name="R23 G178 B199">
      <a:srgbClr val="17B2C7"/>
    </a:custClr>
    <a:custClr name="R0 G139 B172">
      <a:srgbClr val="008BAC"/>
    </a:custClr>
    <a:custClr name="R0 G113 B103">
      <a:srgbClr val="007167"/>
    </a:custClr>
    <a:custClr name="R122 G188 B0">
      <a:srgbClr val="7ABC00"/>
    </a:custClr>
    <a:custClr name="R236 G255 B201">
      <a:srgbClr val="ECFFC9"/>
    </a:custClr>
    <a:custClr name="R255 G164 B0">
      <a:srgbClr val="FFA400"/>
    </a:custClr>
    <a:custClr name="R255 G103 B0">
      <a:srgbClr val="FF6700"/>
    </a:custClr>
    <a:custClr name="R198 G28 B24">
      <a:srgbClr val="C61C18"/>
    </a:custClr>
    <a:custClr name="R196 G0 B122">
      <a:srgbClr val="C4007A"/>
    </a:custClr>
    <a:custClr name="R102 G17 B159">
      <a:srgbClr val="66119F"/>
    </a:custClr>
    <a:custClr name="R58 G72 B88">
      <a:srgbClr val="3A4858"/>
    </a:custClr>
    <a:custClr name="R95 G103 B111">
      <a:srgbClr val="5F676F"/>
    </a:custClr>
    <a:custClr name="R143 G149 B154">
      <a:srgbClr val="8F959A"/>
    </a:custClr>
    <a:custClr name="R197 G197 B197">
      <a:srgbClr val="C5C5C5"/>
    </a:custClr>
    <a:custClr name="R216 G216 B214">
      <a:srgbClr val="D8D8D6"/>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oeing">
      <a:dk1>
        <a:sysClr val="windowText" lastClr="000000"/>
      </a:dk1>
      <a:lt1>
        <a:sysClr val="window" lastClr="FFFFFF"/>
      </a:lt1>
      <a:dk2>
        <a:srgbClr val="0033A1"/>
      </a:dk2>
      <a:lt2>
        <a:srgbClr val="ECECEC"/>
      </a:lt2>
      <a:accent1>
        <a:srgbClr val="001951"/>
      </a:accent1>
      <a:accent2>
        <a:srgbClr val="0067C0"/>
      </a:accent2>
      <a:accent3>
        <a:srgbClr val="0096E8"/>
      </a:accent3>
      <a:accent4>
        <a:srgbClr val="00CCFF"/>
      </a:accent4>
      <a:accent5>
        <a:srgbClr val="97DFFF"/>
      </a:accent5>
      <a:accent6>
        <a:srgbClr val="17B2D3"/>
      </a:accent6>
      <a:hlink>
        <a:srgbClr val="0096E8"/>
      </a:hlink>
      <a:folHlink>
        <a:srgbClr val="5B677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R1 G93 B168">
      <a:srgbClr val="015DA8"/>
    </a:custClr>
    <a:custClr name="R69 G143 B203">
      <a:srgbClr val="458FCB"/>
    </a:custClr>
    <a:custClr name="R128 G182 B225">
      <a:srgbClr val="80B6E1"/>
    </a:custClr>
    <a:custClr name="R211 G234 B245">
      <a:srgbClr val="D3EAF5"/>
    </a:custClr>
    <a:custClr name="R150 G207 B222">
      <a:srgbClr val="96CFDE"/>
    </a:custClr>
    <a:custClr name="R23 G178 B199">
      <a:srgbClr val="17B2C7"/>
    </a:custClr>
    <a:custClr name="R0 G139 B172">
      <a:srgbClr val="008BAC"/>
    </a:custClr>
    <a:custClr name="R0 G113 B103">
      <a:srgbClr val="007167"/>
    </a:custClr>
    <a:custClr name="R122 G188 B0">
      <a:srgbClr val="7ABC00"/>
    </a:custClr>
    <a:custClr name="R236 G255 B201">
      <a:srgbClr val="ECFFC9"/>
    </a:custClr>
    <a:custClr name="R255 G164 B0">
      <a:srgbClr val="FFA400"/>
    </a:custClr>
    <a:custClr name="R255 G103 B0">
      <a:srgbClr val="FF6700"/>
    </a:custClr>
    <a:custClr name="R198 G28 B24">
      <a:srgbClr val="C61C18"/>
    </a:custClr>
    <a:custClr name="R196 G0 B122">
      <a:srgbClr val="C4007A"/>
    </a:custClr>
    <a:custClr name="R102 G17 B159">
      <a:srgbClr val="66119F"/>
    </a:custClr>
    <a:custClr name="R58 G72 B88">
      <a:srgbClr val="3A4858"/>
    </a:custClr>
    <a:custClr name="R95 G103 B111">
      <a:srgbClr val="5F676F"/>
    </a:custClr>
    <a:custClr name="R143 G149 B154">
      <a:srgbClr val="8F959A"/>
    </a:custClr>
    <a:custClr name="R197 G197 B197">
      <a:srgbClr val="C5C5C5"/>
    </a:custClr>
    <a:custClr name="R216 G216 B214">
      <a:srgbClr val="D8D8D6"/>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1A1C7AD39ED4F9DE761BCC3050A39" ma:contentTypeVersion="2" ma:contentTypeDescription="Create a new document." ma:contentTypeScope="" ma:versionID="c5b662a403d8c7e6bb83650325cfaf42">
  <xsd:schema xmlns:xsd="http://www.w3.org/2001/XMLSchema" xmlns:xs="http://www.w3.org/2001/XMLSchema" xmlns:p="http://schemas.microsoft.com/office/2006/metadata/properties" xmlns:ns1="http://schemas.microsoft.com/sharepoint/v3" xmlns:ns2="09745d5e-805a-47db-bf89-ab659feb6db3" targetNamespace="http://schemas.microsoft.com/office/2006/metadata/properties" ma:root="true" ma:fieldsID="17afa3f3ad6e96a10f370d28016b8bf6" ns1:_="" ns2:_="">
    <xsd:import namespace="http://schemas.microsoft.com/sharepoint/v3"/>
    <xsd:import namespace="09745d5e-805a-47db-bf89-ab659feb6db3"/>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9745d5e-805a-47db-bf89-ab659feb6db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09745d5e-805a-47db-bf89-ab659feb6db3">XPCJT4USS6FC-181582756-806</_dlc_DocId>
    <_dlc_DocIdUrl xmlns="09745d5e-805a-47db-bf89-ab659feb6db3">
      <Url>https://da.web.boeing.com/sites/ppm/fds/sms/JeppesenNOTAMs/_layouts/15/DocIdRedir.aspx?ID=XPCJT4USS6FC-181582756-806</Url>
      <Description>XPCJT4USS6FC-181582756-806</Description>
    </_dlc_DocIdUrl>
  </documentManagement>
</p:properties>
</file>

<file path=customXml/itemProps1.xml><?xml version="1.0" encoding="utf-8"?>
<ds:datastoreItem xmlns:ds="http://schemas.openxmlformats.org/officeDocument/2006/customXml" ds:itemID="{1A7C225A-3F85-40E2-ACF8-991D75A18E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9745d5e-805a-47db-bf89-ab659feb6d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6FC473-8A72-443C-99BD-71A5915D301C}">
  <ds:schemaRefs>
    <ds:schemaRef ds:uri="http://schemas.microsoft.com/sharepoint/events"/>
  </ds:schemaRefs>
</ds:datastoreItem>
</file>

<file path=customXml/itemProps3.xml><?xml version="1.0" encoding="utf-8"?>
<ds:datastoreItem xmlns:ds="http://schemas.openxmlformats.org/officeDocument/2006/customXml" ds:itemID="{A4F1B9B8-FFE5-477D-B1D0-34A6D05170B0}">
  <ds:schemaRefs>
    <ds:schemaRef ds:uri="http://schemas.microsoft.com/sharepoint/v3/contenttype/forms"/>
  </ds:schemaRefs>
</ds:datastoreItem>
</file>

<file path=customXml/itemProps4.xml><?xml version="1.0" encoding="utf-8"?>
<ds:datastoreItem xmlns:ds="http://schemas.openxmlformats.org/officeDocument/2006/customXml" ds:itemID="{84A29B36-D59E-43E9-92C8-36F0FFCB52DD}">
  <ds:schemaRefs>
    <ds:schemaRef ds:uri="http://schemas.openxmlformats.org/package/2006/metadata/core-properties"/>
    <ds:schemaRef ds:uri="http://schemas.microsoft.com/office/infopath/2007/PartnerControls"/>
    <ds:schemaRef ds:uri="http://purl.org/dc/terms/"/>
    <ds:schemaRef ds:uri="http://schemas.microsoft.com/office/2006/metadata/properties"/>
    <ds:schemaRef ds:uri="http://schemas.microsoft.com/office/2006/documentManagement/types"/>
    <ds:schemaRef ds:uri="09745d5e-805a-47db-bf89-ab659feb6db3"/>
    <ds:schemaRef ds:uri="http://schemas.microsoft.com/sharepoint/v3"/>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TotalTime>
  <Words>97</Words>
  <Application>Microsoft Office PowerPoint</Application>
  <PresentationFormat>Widescreen</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ＭＳ Ｐゴシック</vt:lpstr>
      <vt:lpstr>Arial</vt:lpstr>
      <vt:lpstr>BCA PPT template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BCA PPT template</dc:title>
  <dc:creator>Tchakirides (US), Diane M</dc:creator>
  <cp:lastModifiedBy>Johnson-Yurchak (US), Jason</cp:lastModifiedBy>
  <cp:revision>556</cp:revision>
  <dcterms:created xsi:type="dcterms:W3CDTF">2019-02-26T22:10:35Z</dcterms:created>
  <dcterms:modified xsi:type="dcterms:W3CDTF">2022-10-31T20:06:42Z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43617474</vt:lpwstr>
  </property>
  <property fmtid="{D5CDD505-2E9C-101B-9397-08002B2CF9AE}" pid="3" name="NXPowerLiteSettings">
    <vt:lpwstr>C980073804F000</vt:lpwstr>
  </property>
  <property fmtid="{D5CDD505-2E9C-101B-9397-08002B2CF9AE}" pid="4" name="NXPowerLiteVersion">
    <vt:lpwstr>D8.0.2</vt:lpwstr>
  </property>
  <property fmtid="{D5CDD505-2E9C-101B-9397-08002B2CF9AE}" pid="5" name="ContentTypeId">
    <vt:lpwstr>0x0101000811A1C7AD39ED4F9DE761BCC3050A39</vt:lpwstr>
  </property>
  <property fmtid="{D5CDD505-2E9C-101B-9397-08002B2CF9AE}" pid="6" name="_dlc_DocIdItemGuid">
    <vt:lpwstr>2dc276e0-aaf9-4343-a5a1-27e40520f710</vt:lpwstr>
  </property>
</Properties>
</file>