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2d2c75a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2d2c75a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2d2c75a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2d2c75a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2d2c75a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2d2c75a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2d2c75a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2d2c75a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2d2c75a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2d2c75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2d2c75a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2d2c75a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2d2c75a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2d2c75a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2d2c75a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2d2c75a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2d2c75a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2d2c75a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2d2c75a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2d2c75a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91300"/>
            <a:ext cx="8520600" cy="8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Player Positions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71775"/>
            <a:ext cx="8520600" cy="28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Katz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Brown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22, 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github.com/jasonk33/nba-player-positions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504" l="0" r="0" t="495"/>
          <a:stretch/>
        </p:blipFill>
        <p:spPr>
          <a:xfrm>
            <a:off x="1590250" y="837400"/>
            <a:ext cx="5963484" cy="40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941" l="0" r="0" t="941"/>
          <a:stretch/>
        </p:blipFill>
        <p:spPr>
          <a:xfrm>
            <a:off x="1590250" y="837400"/>
            <a:ext cx="5963484" cy="40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projects aims to</a:t>
            </a:r>
            <a:r>
              <a:rPr lang="en"/>
              <a:t> gain greater understanding into the different NBA positions. There are 5 positions in the NBA (point guard, shooting guard, small forward, power forward, and center). Each position has a unique skill set and it would be interesting to see which in game statistics contribute most to a player’s position designation. This is a classification task, predicting a player’s position based on their seasonal statistics. Data was scraped from basketball-reference.com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features were continuous, so either standard or minmax scaling was applied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hot encoding was applied to the single categorical feature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label had multiple values, so a label encoder was used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preprocessing, there were 22 features and round 10,000 data points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labels, almost every player has one of the 5 main position designations (PG, SG, SF, PF, C), but a select few players are listed under multiple positions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 number of players listed under multiple positions is small, those were removed from the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layers who were traded during the season, were listed more than once, with statistics for each team they played for, as well as their total stats combined for the year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players that were traded, the rows representing their total stats combined for both teams were kept, and the other rows for them were removed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were some missing values for field goal percentage statistics when a player had not attempted any shots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field goal </a:t>
            </a:r>
            <a:r>
              <a:rPr lang="en"/>
              <a:t>percentages</a:t>
            </a:r>
            <a:r>
              <a:rPr lang="en"/>
              <a:t> can be calculated directly from field goal makes and attempts, the percentage features were removed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250" y="837400"/>
            <a:ext cx="5963485" cy="40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504" l="0" r="0" t="495"/>
          <a:stretch/>
        </p:blipFill>
        <p:spPr>
          <a:xfrm>
            <a:off x="1590250" y="837400"/>
            <a:ext cx="5963484" cy="40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941" l="0" r="0" t="941"/>
          <a:stretch/>
        </p:blipFill>
        <p:spPr>
          <a:xfrm>
            <a:off x="1590250" y="837400"/>
            <a:ext cx="5963484" cy="40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