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69" r:id="rId4"/>
    <p:sldId id="277" r:id="rId5"/>
    <p:sldId id="270" r:id="rId6"/>
    <p:sldId id="27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7"/>
    <a:srgbClr val="F7F7F7"/>
    <a:srgbClr val="BDBDBD"/>
    <a:srgbClr val="F8F8F8"/>
    <a:srgbClr val="0F6975"/>
    <a:srgbClr val="F7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2625A9-47FD-8610-518E-485162814F4D}" v="1" dt="2022-01-26T05:21:33.965"/>
    <p1510:client id="{77F6700E-F22E-ADAB-23B3-2F1B6342D41C}" v="667" dt="2022-01-26T04:23:17.458"/>
    <p1510:client id="{A938DB4D-57B4-B62E-F8A2-846D0584E4EE}" v="18" dt="2022-01-26T04:25:24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연성" userId="S::dustjd1535@puzzle-ai.com::fe1f7c01-edf4-450b-8796-2f4f12efce5b" providerId="AD" clId="Web-{77F6700E-F22E-ADAB-23B3-2F1B6342D41C}"/>
    <pc:docChg chg="addSld modSld sldOrd">
      <pc:chgData name="이 연성" userId="S::dustjd1535@puzzle-ai.com::fe1f7c01-edf4-450b-8796-2f4f12efce5b" providerId="AD" clId="Web-{77F6700E-F22E-ADAB-23B3-2F1B6342D41C}" dt="2022-01-26T04:23:16.427" v="565" actId="20577"/>
      <pc:docMkLst>
        <pc:docMk/>
      </pc:docMkLst>
      <pc:sldChg chg="modSp">
        <pc:chgData name="이 연성" userId="S::dustjd1535@puzzle-ai.com::fe1f7c01-edf4-450b-8796-2f4f12efce5b" providerId="AD" clId="Web-{77F6700E-F22E-ADAB-23B3-2F1B6342D41C}" dt="2022-01-26T04:12:08.050" v="2" actId="20577"/>
        <pc:sldMkLst>
          <pc:docMk/>
          <pc:sldMk cId="517210888" sldId="256"/>
        </pc:sldMkLst>
        <pc:spChg chg="mod">
          <ac:chgData name="이 연성" userId="S::dustjd1535@puzzle-ai.com::fe1f7c01-edf4-450b-8796-2f4f12efce5b" providerId="AD" clId="Web-{77F6700E-F22E-ADAB-23B3-2F1B6342D41C}" dt="2022-01-26T04:12:08.050" v="2" actId="20577"/>
          <ac:spMkLst>
            <pc:docMk/>
            <pc:sldMk cId="517210888" sldId="256"/>
            <ac:spMk id="6" creationId="{25F92CB0-058B-4BD8-BF94-785145D07CA1}"/>
          </ac:spMkLst>
        </pc:spChg>
      </pc:sldChg>
      <pc:sldChg chg="modSp add ord replId">
        <pc:chgData name="이 연성" userId="S::dustjd1535@puzzle-ai.com::fe1f7c01-edf4-450b-8796-2f4f12efce5b" providerId="AD" clId="Web-{77F6700E-F22E-ADAB-23B3-2F1B6342D41C}" dt="2022-01-26T04:23:16.427" v="565" actId="20577"/>
        <pc:sldMkLst>
          <pc:docMk/>
          <pc:sldMk cId="1190894509" sldId="272"/>
        </pc:sldMkLst>
        <pc:spChg chg="mod">
          <ac:chgData name="이 연성" userId="S::dustjd1535@puzzle-ai.com::fe1f7c01-edf4-450b-8796-2f4f12efce5b" providerId="AD" clId="Web-{77F6700E-F22E-ADAB-23B3-2F1B6342D41C}" dt="2022-01-26T04:23:16.427" v="565" actId="20577"/>
          <ac:spMkLst>
            <pc:docMk/>
            <pc:sldMk cId="1190894509" sldId="272"/>
            <ac:spMk id="4" creationId="{7D76D6DA-CC37-4791-AF9D-EEFD8AC3D3FB}"/>
          </ac:spMkLst>
        </pc:spChg>
      </pc:sldChg>
      <pc:sldChg chg="modSp add ord replId">
        <pc:chgData name="이 연성" userId="S::dustjd1535@puzzle-ai.com::fe1f7c01-edf4-450b-8796-2f4f12efce5b" providerId="AD" clId="Web-{77F6700E-F22E-ADAB-23B3-2F1B6342D41C}" dt="2022-01-26T04:13:54.944" v="97"/>
        <pc:sldMkLst>
          <pc:docMk/>
          <pc:sldMk cId="1876603433" sldId="273"/>
        </pc:sldMkLst>
        <pc:spChg chg="mod">
          <ac:chgData name="이 연성" userId="S::dustjd1535@puzzle-ai.com::fe1f7c01-edf4-450b-8796-2f4f12efce5b" providerId="AD" clId="Web-{77F6700E-F22E-ADAB-23B3-2F1B6342D41C}" dt="2022-01-26T04:13:26.990" v="57" actId="20577"/>
          <ac:spMkLst>
            <pc:docMk/>
            <pc:sldMk cId="1876603433" sldId="273"/>
            <ac:spMk id="6" creationId="{B139178B-EFC0-4685-BD32-19C974331DA5}"/>
          </ac:spMkLst>
        </pc:spChg>
        <pc:graphicFrameChg chg="mod modGraphic">
          <ac:chgData name="이 연성" userId="S::dustjd1535@puzzle-ai.com::fe1f7c01-edf4-450b-8796-2f4f12efce5b" providerId="AD" clId="Web-{77F6700E-F22E-ADAB-23B3-2F1B6342D41C}" dt="2022-01-26T04:13:54.944" v="97"/>
          <ac:graphicFrameMkLst>
            <pc:docMk/>
            <pc:sldMk cId="1876603433" sldId="273"/>
            <ac:graphicFrameMk id="20" creationId="{05C90A91-6CF3-4A20-8E4B-8D8C64B8CF24}"/>
          </ac:graphicFrameMkLst>
        </pc:graphicFrameChg>
      </pc:sldChg>
      <pc:sldChg chg="addSp delSp modSp add ord replId">
        <pc:chgData name="이 연성" userId="S::dustjd1535@puzzle-ai.com::fe1f7c01-edf4-450b-8796-2f4f12efce5b" providerId="AD" clId="Web-{77F6700E-F22E-ADAB-23B3-2F1B6342D41C}" dt="2022-01-26T04:18:04.060" v="357"/>
        <pc:sldMkLst>
          <pc:docMk/>
          <pc:sldMk cId="1324454215" sldId="274"/>
        </pc:sldMkLst>
        <pc:spChg chg="mod">
          <ac:chgData name="이 연성" userId="S::dustjd1535@puzzle-ai.com::fe1f7c01-edf4-450b-8796-2f4f12efce5b" providerId="AD" clId="Web-{77F6700E-F22E-ADAB-23B3-2F1B6342D41C}" dt="2022-01-26T04:15:28.259" v="150" actId="20577"/>
          <ac:spMkLst>
            <pc:docMk/>
            <pc:sldMk cId="1324454215" sldId="274"/>
            <ac:spMk id="17" creationId="{F4211ABD-E5BB-4A7A-9427-F992FFCC7FCC}"/>
          </ac:spMkLst>
        </pc:spChg>
        <pc:spChg chg="mod ord">
          <ac:chgData name="이 연성" userId="S::dustjd1535@puzzle-ai.com::fe1f7c01-edf4-450b-8796-2f4f12efce5b" providerId="AD" clId="Web-{77F6700E-F22E-ADAB-23B3-2F1B6342D41C}" dt="2022-01-26T04:16:37.385" v="162" actId="1076"/>
          <ac:spMkLst>
            <pc:docMk/>
            <pc:sldMk cId="1324454215" sldId="274"/>
            <ac:spMk id="19" creationId="{0A8DF5CD-8BCE-477C-9F4C-D971855E558F}"/>
          </ac:spMkLst>
        </pc:spChg>
        <pc:spChg chg="mod">
          <ac:chgData name="이 연성" userId="S::dustjd1535@puzzle-ai.com::fe1f7c01-edf4-450b-8796-2f4f12efce5b" providerId="AD" clId="Web-{77F6700E-F22E-ADAB-23B3-2F1B6342D41C}" dt="2022-01-26T04:15:15.883" v="119" actId="20577"/>
          <ac:spMkLst>
            <pc:docMk/>
            <pc:sldMk cId="1324454215" sldId="274"/>
            <ac:spMk id="68" creationId="{B407F510-A36A-BA4B-B550-8B18C87C305E}"/>
          </ac:spMkLst>
        </pc:spChg>
        <pc:graphicFrameChg chg="mod modGraphic">
          <ac:chgData name="이 연성" userId="S::dustjd1535@puzzle-ai.com::fe1f7c01-edf4-450b-8796-2f4f12efce5b" providerId="AD" clId="Web-{77F6700E-F22E-ADAB-23B3-2F1B6342D41C}" dt="2022-01-26T04:17:44.606" v="354"/>
          <ac:graphicFrameMkLst>
            <pc:docMk/>
            <pc:sldMk cId="1324454215" sldId="274"/>
            <ac:graphicFrameMk id="20" creationId="{F4710224-3AAB-46B1-88BD-941A0A52E62B}"/>
          </ac:graphicFrameMkLst>
        </pc:graphicFrameChg>
        <pc:picChg chg="add mod">
          <ac:chgData name="이 연성" userId="S::dustjd1535@puzzle-ai.com::fe1f7c01-edf4-450b-8796-2f4f12efce5b" providerId="AD" clId="Web-{77F6700E-F22E-ADAB-23B3-2F1B6342D41C}" dt="2022-01-26T04:16:28.260" v="161" actId="1076"/>
          <ac:picMkLst>
            <pc:docMk/>
            <pc:sldMk cId="1324454215" sldId="274"/>
            <ac:picMk id="2" creationId="{8F9859E9-B09A-4E32-B743-604689A00EDB}"/>
          </ac:picMkLst>
        </pc:picChg>
        <pc:picChg chg="del">
          <ac:chgData name="이 연성" userId="S::dustjd1535@puzzle-ai.com::fe1f7c01-edf4-450b-8796-2f4f12efce5b" providerId="AD" clId="Web-{77F6700E-F22E-ADAB-23B3-2F1B6342D41C}" dt="2022-01-26T04:15:31.102" v="151"/>
          <ac:picMkLst>
            <pc:docMk/>
            <pc:sldMk cId="1324454215" sldId="274"/>
            <ac:picMk id="22" creationId="{3D8243AE-A924-0542-863E-6487E41CF42C}"/>
          </ac:picMkLst>
        </pc:picChg>
      </pc:sldChg>
      <pc:sldChg chg="addSp delSp modSp add ord replId">
        <pc:chgData name="이 연성" userId="S::dustjd1535@puzzle-ai.com::fe1f7c01-edf4-450b-8796-2f4f12efce5b" providerId="AD" clId="Web-{77F6700E-F22E-ADAB-23B3-2F1B6342D41C}" dt="2022-01-26T04:21:19.877" v="540" actId="1076"/>
        <pc:sldMkLst>
          <pc:docMk/>
          <pc:sldMk cId="1434012954" sldId="275"/>
        </pc:sldMkLst>
        <pc:spChg chg="mod">
          <ac:chgData name="이 연성" userId="S::dustjd1535@puzzle-ai.com::fe1f7c01-edf4-450b-8796-2f4f12efce5b" providerId="AD" clId="Web-{77F6700E-F22E-ADAB-23B3-2F1B6342D41C}" dt="2022-01-26T04:20:47.001" v="536" actId="20577"/>
          <ac:spMkLst>
            <pc:docMk/>
            <pc:sldMk cId="1434012954" sldId="275"/>
            <ac:spMk id="19" creationId="{0A8DF5CD-8BCE-477C-9F4C-D971855E558F}"/>
          </ac:spMkLst>
        </pc:spChg>
        <pc:spChg chg="mod ord">
          <ac:chgData name="이 연성" userId="S::dustjd1535@puzzle-ai.com::fe1f7c01-edf4-450b-8796-2f4f12efce5b" providerId="AD" clId="Web-{77F6700E-F22E-ADAB-23B3-2F1B6342D41C}" dt="2022-01-26T04:20:58.064" v="538" actId="1076"/>
          <ac:spMkLst>
            <pc:docMk/>
            <pc:sldMk cId="1434012954" sldId="275"/>
            <ac:spMk id="26" creationId="{539F748A-A6F3-4748-A924-A2E14B2AB609}"/>
          </ac:spMkLst>
        </pc:spChg>
        <pc:spChg chg="mod ord">
          <ac:chgData name="이 연성" userId="S::dustjd1535@puzzle-ai.com::fe1f7c01-edf4-450b-8796-2f4f12efce5b" providerId="AD" clId="Web-{77F6700E-F22E-ADAB-23B3-2F1B6342D41C}" dt="2022-01-26T04:21:19.877" v="540" actId="1076"/>
          <ac:spMkLst>
            <pc:docMk/>
            <pc:sldMk cId="1434012954" sldId="275"/>
            <ac:spMk id="70" creationId="{3E6B242D-DA4E-B045-9081-1605A1ABD2E6}"/>
          </ac:spMkLst>
        </pc:spChg>
        <pc:graphicFrameChg chg="mod modGraphic">
          <ac:chgData name="이 연성" userId="S::dustjd1535@puzzle-ai.com::fe1f7c01-edf4-450b-8796-2f4f12efce5b" providerId="AD" clId="Web-{77F6700E-F22E-ADAB-23B3-2F1B6342D41C}" dt="2022-01-26T04:20:39.111" v="534"/>
          <ac:graphicFrameMkLst>
            <pc:docMk/>
            <pc:sldMk cId="1434012954" sldId="275"/>
            <ac:graphicFrameMk id="20" creationId="{F4710224-3AAB-46B1-88BD-941A0A52E62B}"/>
          </ac:graphicFrameMkLst>
        </pc:graphicFrameChg>
        <pc:picChg chg="del">
          <ac:chgData name="이 연성" userId="S::dustjd1535@puzzle-ai.com::fe1f7c01-edf4-450b-8796-2f4f12efce5b" providerId="AD" clId="Web-{77F6700E-F22E-ADAB-23B3-2F1B6342D41C}" dt="2022-01-26T04:18:20.873" v="358"/>
          <ac:picMkLst>
            <pc:docMk/>
            <pc:sldMk cId="1434012954" sldId="275"/>
            <ac:picMk id="2" creationId="{8F9859E9-B09A-4E32-B743-604689A00EDB}"/>
          </ac:picMkLst>
        </pc:picChg>
        <pc:picChg chg="add del mod">
          <ac:chgData name="이 연성" userId="S::dustjd1535@puzzle-ai.com::fe1f7c01-edf4-450b-8796-2f4f12efce5b" providerId="AD" clId="Web-{77F6700E-F22E-ADAB-23B3-2F1B6342D41C}" dt="2022-01-26T04:18:53.545" v="367"/>
          <ac:picMkLst>
            <pc:docMk/>
            <pc:sldMk cId="1434012954" sldId="275"/>
            <ac:picMk id="3" creationId="{86D33353-9D39-429A-80A0-91A20BB46BA0}"/>
          </ac:picMkLst>
        </pc:picChg>
        <pc:picChg chg="add mod ord">
          <ac:chgData name="이 연성" userId="S::dustjd1535@puzzle-ai.com::fe1f7c01-edf4-450b-8796-2f4f12efce5b" providerId="AD" clId="Web-{77F6700E-F22E-ADAB-23B3-2F1B6342D41C}" dt="2022-01-26T04:19:21.609" v="373"/>
          <ac:picMkLst>
            <pc:docMk/>
            <pc:sldMk cId="1434012954" sldId="275"/>
            <ac:picMk id="4" creationId="{D739ED26-ACE1-47E2-9D51-E3946C374BCD}"/>
          </ac:picMkLst>
        </pc:picChg>
      </pc:sldChg>
      <pc:sldChg chg="addSp delSp modSp add replId">
        <pc:chgData name="이 연성" userId="S::dustjd1535@puzzle-ai.com::fe1f7c01-edf4-450b-8796-2f4f12efce5b" providerId="AD" clId="Web-{77F6700E-F22E-ADAB-23B3-2F1B6342D41C}" dt="2022-01-26T04:22:54.864" v="562"/>
        <pc:sldMkLst>
          <pc:docMk/>
          <pc:sldMk cId="1570132876" sldId="276"/>
        </pc:sldMkLst>
        <pc:spChg chg="add mod">
          <ac:chgData name="이 연성" userId="S::dustjd1535@puzzle-ai.com::fe1f7c01-edf4-450b-8796-2f4f12efce5b" providerId="AD" clId="Web-{77F6700E-F22E-ADAB-23B3-2F1B6342D41C}" dt="2022-01-26T04:22:05.332" v="546" actId="20577"/>
          <ac:spMkLst>
            <pc:docMk/>
            <pc:sldMk cId="1570132876" sldId="276"/>
            <ac:spMk id="2" creationId="{99FBA4FA-0195-42EA-8347-44DF0DF9B334}"/>
          </ac:spMkLst>
        </pc:spChg>
        <pc:spChg chg="mod ord">
          <ac:chgData name="이 연성" userId="S::dustjd1535@puzzle-ai.com::fe1f7c01-edf4-450b-8796-2f4f12efce5b" providerId="AD" clId="Web-{77F6700E-F22E-ADAB-23B3-2F1B6342D41C}" dt="2022-01-26T04:22:38.879" v="554" actId="1076"/>
          <ac:spMkLst>
            <pc:docMk/>
            <pc:sldMk cId="1570132876" sldId="276"/>
            <ac:spMk id="19" creationId="{0A8DF5CD-8BCE-477C-9F4C-D971855E558F}"/>
          </ac:spMkLst>
        </pc:spChg>
        <pc:graphicFrameChg chg="mod modGraphic">
          <ac:chgData name="이 연성" userId="S::dustjd1535@puzzle-ai.com::fe1f7c01-edf4-450b-8796-2f4f12efce5b" providerId="AD" clId="Web-{77F6700E-F22E-ADAB-23B3-2F1B6342D41C}" dt="2022-01-26T04:22:54.864" v="562"/>
          <ac:graphicFrameMkLst>
            <pc:docMk/>
            <pc:sldMk cId="1570132876" sldId="276"/>
            <ac:graphicFrameMk id="20" creationId="{F4710224-3AAB-46B1-88BD-941A0A52E62B}"/>
          </ac:graphicFrameMkLst>
        </pc:graphicFrameChg>
        <pc:picChg chg="add del mod">
          <ac:chgData name="이 연성" userId="S::dustjd1535@puzzle-ai.com::fe1f7c01-edf4-450b-8796-2f4f12efce5b" providerId="AD" clId="Web-{77F6700E-F22E-ADAB-23B3-2F1B6342D41C}" dt="2022-01-26T04:22:01.519" v="545"/>
          <ac:picMkLst>
            <pc:docMk/>
            <pc:sldMk cId="1570132876" sldId="276"/>
            <ac:picMk id="3" creationId="{21B44F71-6147-4BB4-9F74-A8633ACDBEF2}"/>
          </ac:picMkLst>
        </pc:picChg>
        <pc:picChg chg="del">
          <ac:chgData name="이 연성" userId="S::dustjd1535@puzzle-ai.com::fe1f7c01-edf4-450b-8796-2f4f12efce5b" providerId="AD" clId="Web-{77F6700E-F22E-ADAB-23B3-2F1B6342D41C}" dt="2022-01-26T04:21:54.566" v="542"/>
          <ac:picMkLst>
            <pc:docMk/>
            <pc:sldMk cId="1570132876" sldId="276"/>
            <ac:picMk id="4" creationId="{D739ED26-ACE1-47E2-9D51-E3946C374BCD}"/>
          </ac:picMkLst>
        </pc:picChg>
        <pc:picChg chg="add mod">
          <ac:chgData name="이 연성" userId="S::dustjd1535@puzzle-ai.com::fe1f7c01-edf4-450b-8796-2f4f12efce5b" providerId="AD" clId="Web-{77F6700E-F22E-ADAB-23B3-2F1B6342D41C}" dt="2022-01-26T04:22:30.145" v="552" actId="1076"/>
          <ac:picMkLst>
            <pc:docMk/>
            <pc:sldMk cId="1570132876" sldId="276"/>
            <ac:picMk id="5" creationId="{78D1C6AE-9974-4DCB-B75F-5F96DCAA5527}"/>
          </ac:picMkLst>
        </pc:picChg>
      </pc:sldChg>
    </pc:docChg>
  </pc:docChgLst>
  <pc:docChgLst>
    <pc:chgData name="이 연성" userId="S::dustjd1535@puzzle-ai.com::fe1f7c01-edf4-450b-8796-2f4f12efce5b" providerId="AD" clId="Web-{A938DB4D-57B4-B62E-F8A2-846D0584E4EE}"/>
    <pc:docChg chg="modSld">
      <pc:chgData name="이 연성" userId="S::dustjd1535@puzzle-ai.com::fe1f7c01-edf4-450b-8796-2f4f12efce5b" providerId="AD" clId="Web-{A938DB4D-57B4-B62E-F8A2-846D0584E4EE}" dt="2022-01-26T04:25:24.007" v="6" actId="14100"/>
      <pc:docMkLst>
        <pc:docMk/>
      </pc:docMkLst>
      <pc:sldChg chg="modSp">
        <pc:chgData name="이 연성" userId="S::dustjd1535@puzzle-ai.com::fe1f7c01-edf4-450b-8796-2f4f12efce5b" providerId="AD" clId="Web-{A938DB4D-57B4-B62E-F8A2-846D0584E4EE}" dt="2022-01-26T04:25:24.007" v="6" actId="14100"/>
        <pc:sldMkLst>
          <pc:docMk/>
          <pc:sldMk cId="1190894509" sldId="272"/>
        </pc:sldMkLst>
        <pc:spChg chg="mod">
          <ac:chgData name="이 연성" userId="S::dustjd1535@puzzle-ai.com::fe1f7c01-edf4-450b-8796-2f4f12efce5b" providerId="AD" clId="Web-{A938DB4D-57B4-B62E-F8A2-846D0584E4EE}" dt="2022-01-26T04:25:24.007" v="6" actId="14100"/>
          <ac:spMkLst>
            <pc:docMk/>
            <pc:sldMk cId="1190894509" sldId="272"/>
            <ac:spMk id="4" creationId="{7D76D6DA-CC37-4791-AF9D-EEFD8AC3D3FB}"/>
          </ac:spMkLst>
        </pc:spChg>
      </pc:sldChg>
      <pc:sldChg chg="modSp">
        <pc:chgData name="이 연성" userId="S::dustjd1535@puzzle-ai.com::fe1f7c01-edf4-450b-8796-2f4f12efce5b" providerId="AD" clId="Web-{A938DB4D-57B4-B62E-F8A2-846D0584E4EE}" dt="2022-01-26T04:24:53.350" v="5"/>
        <pc:sldMkLst>
          <pc:docMk/>
          <pc:sldMk cId="1876603433" sldId="273"/>
        </pc:sldMkLst>
        <pc:graphicFrameChg chg="mod modGraphic">
          <ac:chgData name="이 연성" userId="S::dustjd1535@puzzle-ai.com::fe1f7c01-edf4-450b-8796-2f4f12efce5b" providerId="AD" clId="Web-{A938DB4D-57B4-B62E-F8A2-846D0584E4EE}" dt="2022-01-26T04:24:53.350" v="5"/>
          <ac:graphicFrameMkLst>
            <pc:docMk/>
            <pc:sldMk cId="1876603433" sldId="273"/>
            <ac:graphicFrameMk id="20" creationId="{05C90A91-6CF3-4A20-8E4B-8D8C64B8CF24}"/>
          </ac:graphicFrameMkLst>
        </pc:graphicFrameChg>
      </pc:sldChg>
    </pc:docChg>
  </pc:docChgLst>
  <pc:docChgLst>
    <pc:chgData name="이 연성" userId="S::dustjd1535@puzzle-ai.com::fe1f7c01-edf4-450b-8796-2f4f12efce5b" providerId="AD" clId="Web-{272625A9-47FD-8610-518E-485162814F4D}"/>
    <pc:docChg chg="modSld">
      <pc:chgData name="이 연성" userId="S::dustjd1535@puzzle-ai.com::fe1f7c01-edf4-450b-8796-2f4f12efce5b" providerId="AD" clId="Web-{272625A9-47FD-8610-518E-485162814F4D}" dt="2022-01-26T05:21:33.965" v="0" actId="1076"/>
      <pc:docMkLst>
        <pc:docMk/>
      </pc:docMkLst>
      <pc:sldChg chg="modSp">
        <pc:chgData name="이 연성" userId="S::dustjd1535@puzzle-ai.com::fe1f7c01-edf4-450b-8796-2f4f12efce5b" providerId="AD" clId="Web-{272625A9-47FD-8610-518E-485162814F4D}" dt="2022-01-26T05:21:33.965" v="0" actId="1076"/>
        <pc:sldMkLst>
          <pc:docMk/>
          <pc:sldMk cId="1434012954" sldId="275"/>
        </pc:sldMkLst>
        <pc:picChg chg="mod">
          <ac:chgData name="이 연성" userId="S::dustjd1535@puzzle-ai.com::fe1f7c01-edf4-450b-8796-2f4f12efce5b" providerId="AD" clId="Web-{272625A9-47FD-8610-518E-485162814F4D}" dt="2022-01-26T05:21:33.965" v="0" actId="1076"/>
          <ac:picMkLst>
            <pc:docMk/>
            <pc:sldMk cId="1434012954" sldId="275"/>
            <ac:picMk id="4" creationId="{D739ED26-ACE1-47E2-9D51-E3946C374BC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1FCE3-21FE-4017-991B-9867A897E860}" type="datetimeFigureOut">
              <a:rPr lang="ko-KR" altLang="en-US" smtClean="0"/>
              <a:t>2022. 2. 4.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4C45F-39FB-4882-8F2A-0B7DBE750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798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745E1-91E1-4026-9C76-5A1FB0CB5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E936C8-174D-459F-83CD-37CE8D808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AF0703-7F20-4BC6-8DD9-C90EE5EA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5F08-F1B8-4C41-96DB-7B47B53C5AF5}" type="datetimeFigureOut">
              <a:rPr lang="ko-KR" altLang="en-US" smtClean="0"/>
              <a:t>2022. 2. 4.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B84F24-7E65-416D-9074-B69812F4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CCB255-B6AA-4058-A352-30F6B4C1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37A2-2FEB-4FC7-AE66-ABD4FB447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27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76092-949D-4D77-9EDB-B5B8B3057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618372-7C0E-4210-9960-DEF4B69BC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37DE-C079-44F5-B9CD-1AEA4B6A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5F08-F1B8-4C41-96DB-7B47B53C5AF5}" type="datetimeFigureOut">
              <a:rPr lang="ko-KR" altLang="en-US" smtClean="0"/>
              <a:t>2022. 2. 4.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384151-2CA9-4F23-AD70-F0ACAA26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779AB-CAF5-4EE7-B1B5-7DFF776A1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37A2-2FEB-4FC7-AE66-ABD4FB447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04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88">
            <a:extLst>
              <a:ext uri="{FF2B5EF4-FFF2-40B4-BE49-F238E27FC236}">
                <a16:creationId xmlns:a16="http://schemas.microsoft.com/office/drawing/2014/main" id="{840A7987-3AA5-4C08-B4EC-29FBAA3D936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79301108"/>
              </p:ext>
            </p:extLst>
          </p:nvPr>
        </p:nvGraphicFramePr>
        <p:xfrm>
          <a:off x="1338" y="458268"/>
          <a:ext cx="12190662" cy="6587693"/>
        </p:xfrm>
        <a:graphic>
          <a:graphicData uri="http://schemas.openxmlformats.org/drawingml/2006/table">
            <a:tbl>
              <a:tblPr/>
              <a:tblGrid>
                <a:gridCol w="10171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876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"/>
                        </a:defRPr>
                      </a:lvl9pPr>
                    </a:lstStyle>
                    <a:p>
                      <a:endParaRPr lang="en-US" sz="900">
                        <a:latin typeface="+mn-ea"/>
                        <a:ea typeface="+mn-ea"/>
                      </a:endParaRPr>
                    </a:p>
                  </a:txBody>
                  <a:tcPr marL="89676" marR="89676" marT="45987" marB="45987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676" marR="89676" marT="45987" marB="45987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54">
            <a:extLst>
              <a:ext uri="{FF2B5EF4-FFF2-40B4-BE49-F238E27FC236}">
                <a16:creationId xmlns:a16="http://schemas.microsoft.com/office/drawing/2014/main" id="{00FABDEE-7C73-42EA-A5F6-1317A397739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97139056"/>
              </p:ext>
            </p:extLst>
          </p:nvPr>
        </p:nvGraphicFramePr>
        <p:xfrm>
          <a:off x="-1" y="0"/>
          <a:ext cx="12191753" cy="458268"/>
        </p:xfrm>
        <a:graphic>
          <a:graphicData uri="http://schemas.openxmlformats.org/drawingml/2006/table">
            <a:tbl>
              <a:tblPr/>
              <a:tblGrid>
                <a:gridCol w="1109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0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21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91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4865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0453" marR="70453" marT="32517" marB="32517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돋움" pitchFamily="50" charset="-127"/>
                          <a:cs typeface="Arial" charset="0"/>
                        </a:rPr>
                        <a:t>Project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돋움" pitchFamily="50" charset="-127"/>
                      </a:endParaRPr>
                    </a:p>
                  </a:txBody>
                  <a:tcPr marL="89676" marR="89676" marT="45987" marB="45987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0" lang="en-US" altLang="ko-KR" sz="80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VoiceEMR</a:t>
                      </a:r>
                      <a:r>
                        <a:rPr kumimoji="0" lang="en-US" altLang="ko-KR" sz="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화면설계</a:t>
                      </a:r>
                      <a:endParaRPr kumimoji="0" lang="en-US" altLang="ko-KR" sz="8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89676" marR="89676" marT="45987" marB="45987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453" marR="70453" marT="32517" marB="32517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34" marR="65034" marT="32517" marB="32517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900" b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900" b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70453" marR="70453" marT="32517" marB="32517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453" marR="70453" marT="32517" marB="32517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865">
                <a:tc v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80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돋움" pitchFamily="50" charset="-127"/>
                        </a:rPr>
                        <a:t>Menu</a:t>
                      </a: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돋움" pitchFamily="50" charset="-127"/>
                      </a:endParaRPr>
                    </a:p>
                  </a:txBody>
                  <a:tcPr marL="89676" marR="89676" marT="45987" marB="45987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돋움" pitchFamily="50" charset="-127"/>
                        </a:rPr>
                        <a:t>    </a:t>
                      </a: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돋움" pitchFamily="50" charset="-127"/>
                      </a:endParaRPr>
                    </a:p>
                  </a:txBody>
                  <a:tcPr marL="89676" marR="89676" marT="45987" marB="45987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rgbClr val="000000"/>
                        </a:solidFill>
                        <a:latin typeface="Calibri" pitchFamily="34" charset="0"/>
                        <a:ea typeface="돋움" pitchFamily="50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ＭＳ Ｐゴシック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돋움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5E63C57-D74C-4BAD-B807-D479E34184BD}"/>
              </a:ext>
            </a:extLst>
          </p:cNvPr>
          <p:cNvSpPr txBox="1"/>
          <p:nvPr userDrawn="1"/>
        </p:nvSpPr>
        <p:spPr>
          <a:xfrm>
            <a:off x="10256259" y="561975"/>
            <a:ext cx="1838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Description</a:t>
            </a:r>
            <a:endParaRPr lang="ko-KR" altLang="en-US" sz="1600" b="1"/>
          </a:p>
        </p:txBody>
      </p:sp>
      <p:pic>
        <p:nvPicPr>
          <p:cNvPr id="13" name="그림 12" descr="텍스트, 표지판, 실외이(가) 표시된 사진&#10;&#10;자동 생성된 설명">
            <a:extLst>
              <a:ext uri="{FF2B5EF4-FFF2-40B4-BE49-F238E27FC236}">
                <a16:creationId xmlns:a16="http://schemas.microsoft.com/office/drawing/2014/main" id="{922F43AF-D45C-4C38-82C8-A0F64A2A5F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98" y="83981"/>
            <a:ext cx="841318" cy="32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6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9E589F-B3A2-4E0F-BE35-389E49839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ECB882-1FA2-481D-8EE9-13D64CE75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E1F7FA-8018-4468-AA54-CF83F1077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45F08-F1B8-4C41-96DB-7B47B53C5AF5}" type="datetimeFigureOut">
              <a:rPr lang="ko-KR" altLang="en-US" smtClean="0"/>
              <a:t>2022. 2. 4.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BEFC65-D8D3-479D-AF1C-8B30F4A20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FF5777-3A18-48C1-BD26-6C697ACA0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E37A2-2FEB-4FC7-AE66-ABD4FB447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1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5F92CB0-058B-4BD8-BF94-785145D07CA1}"/>
              </a:ext>
            </a:extLst>
          </p:cNvPr>
          <p:cNvSpPr txBox="1"/>
          <p:nvPr/>
        </p:nvSpPr>
        <p:spPr>
          <a:xfrm>
            <a:off x="4116977" y="3178025"/>
            <a:ext cx="3729564" cy="766103"/>
          </a:xfrm>
          <a:prstGeom prst="rect">
            <a:avLst/>
          </a:prstGeom>
          <a:noFill/>
        </p:spPr>
        <p:txBody>
          <a:bodyPr wrap="square" lIns="121410" tIns="60704" rIns="121410" bIns="60704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3200" b="1">
              <a:ea typeface="맑은 고딕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C344DD-5932-4F03-8013-55DC0CD1B952}"/>
              </a:ext>
            </a:extLst>
          </p:cNvPr>
          <p:cNvCxnSpPr/>
          <p:nvPr/>
        </p:nvCxnSpPr>
        <p:spPr bwMode="auto">
          <a:xfrm>
            <a:off x="1942870" y="2920731"/>
            <a:ext cx="8306261" cy="0"/>
          </a:xfrm>
          <a:prstGeom prst="line">
            <a:avLst/>
          </a:prstGeom>
          <a:solidFill>
            <a:srgbClr val="FFFF99"/>
          </a:solidFill>
          <a:ln w="9525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95000C-9052-46B6-A28C-AC4C47C7F0DE}"/>
              </a:ext>
            </a:extLst>
          </p:cNvPr>
          <p:cNvSpPr txBox="1"/>
          <p:nvPr/>
        </p:nvSpPr>
        <p:spPr>
          <a:xfrm>
            <a:off x="2411745" y="2177049"/>
            <a:ext cx="7140028" cy="615036"/>
          </a:xfrm>
          <a:prstGeom prst="rect">
            <a:avLst/>
          </a:prstGeom>
          <a:noFill/>
        </p:spPr>
        <p:txBody>
          <a:bodyPr wrap="square" lIns="121410" tIns="60704" rIns="121410" bIns="60704" rtlCol="0">
            <a:spAutoFit/>
          </a:bodyPr>
          <a:lstStyle/>
          <a:p>
            <a:pPr algn="ctr"/>
            <a:r>
              <a:rPr lang="ko-KR" altLang="en-US" sz="3200" b="1" dirty="0" err="1"/>
              <a:t>기업협업</a:t>
            </a:r>
            <a:r>
              <a:rPr lang="ko-KR" altLang="en-US" sz="3200" b="1" dirty="0"/>
              <a:t> 과제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5B33FE-53E1-4BE4-97A0-290FD4046715}"/>
              </a:ext>
            </a:extLst>
          </p:cNvPr>
          <p:cNvSpPr/>
          <p:nvPr/>
        </p:nvSpPr>
        <p:spPr>
          <a:xfrm>
            <a:off x="0" y="0"/>
            <a:ext cx="1143000" cy="3392906"/>
          </a:xfrm>
          <a:prstGeom prst="rect">
            <a:avLst/>
          </a:prstGeom>
          <a:solidFill>
            <a:srgbClr val="0F69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210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F4211ABD-E5BB-4A7A-9427-F992FFCC7FCC}"/>
              </a:ext>
            </a:extLst>
          </p:cNvPr>
          <p:cNvSpPr txBox="1"/>
          <p:nvPr/>
        </p:nvSpPr>
        <p:spPr>
          <a:xfrm>
            <a:off x="2076402" y="235432"/>
            <a:ext cx="1127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+mn-ea"/>
              </a:rPr>
              <a:t>진입화면</a:t>
            </a:r>
            <a:endParaRPr lang="en-US" altLang="ko-KR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1ABDAA-8136-4663-BED0-1B4BB299946A}"/>
              </a:ext>
            </a:extLst>
          </p:cNvPr>
          <p:cNvSpPr txBox="1"/>
          <p:nvPr/>
        </p:nvSpPr>
        <p:spPr>
          <a:xfrm>
            <a:off x="6382108" y="143060"/>
            <a:ext cx="28249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 하지 않은 사용자가 앱을 처음 실행했을 때</a:t>
            </a:r>
          </a:p>
        </p:txBody>
      </p:sp>
      <p:graphicFrame>
        <p:nvGraphicFramePr>
          <p:cNvPr id="20" name="Group 213">
            <a:extLst>
              <a:ext uri="{FF2B5EF4-FFF2-40B4-BE49-F238E27FC236}">
                <a16:creationId xmlns:a16="http://schemas.microsoft.com/office/drawing/2014/main" id="{F4710224-3AAB-46B1-88BD-941A0A52E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913152"/>
              </p:ext>
            </p:extLst>
          </p:nvPr>
        </p:nvGraphicFramePr>
        <p:xfrm>
          <a:off x="10222964" y="864619"/>
          <a:ext cx="1814864" cy="5645436"/>
        </p:xfrm>
        <a:graphic>
          <a:graphicData uri="http://schemas.openxmlformats.org/drawingml/2006/table">
            <a:tbl>
              <a:tblPr/>
              <a:tblGrid>
                <a:gridCol w="165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2325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 클릭 시 회원가입 화면으로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35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 클릭 시 로그인 화면으로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279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72000" marB="72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047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42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72000" marB="72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341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72000" marB="72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94474"/>
                  </a:ext>
                </a:extLst>
              </a:tr>
              <a:tr h="612397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72000" marB="72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533603"/>
                  </a:ext>
                </a:extLst>
              </a:tr>
              <a:tr h="1117117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72000" marB="72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33510"/>
                  </a:ext>
                </a:extLst>
              </a:tr>
            </a:tbl>
          </a:graphicData>
        </a:graphic>
      </p:graphicFrame>
      <p:sp>
        <p:nvSpPr>
          <p:cNvPr id="37" name="Text Box 12">
            <a:extLst>
              <a:ext uri="{FF2B5EF4-FFF2-40B4-BE49-F238E27FC236}">
                <a16:creationId xmlns:a16="http://schemas.microsoft.com/office/drawing/2014/main" id="{6FF5C6A0-91F2-4E83-A73E-36A412162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1834" y="104885"/>
            <a:ext cx="1176378" cy="26109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21410" tIns="60704" rIns="121410" bIns="60704">
            <a:spAutoFit/>
          </a:bodyPr>
          <a:lstStyle>
            <a:lvl1pPr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ko-KR" altLang="en-US" dirty="0" err="1">
                <a:latin typeface="+mn-ea"/>
                <a:ea typeface="+mn-ea"/>
              </a:rPr>
              <a:t>진입화면</a:t>
            </a:r>
            <a:endParaRPr kumimoji="0" lang="ko-KR" altLang="en-US" dirty="0">
              <a:latin typeface="+mn-ea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742A09-E1F1-3442-9332-C75132C537E1}"/>
              </a:ext>
            </a:extLst>
          </p:cNvPr>
          <p:cNvSpPr/>
          <p:nvPr/>
        </p:nvSpPr>
        <p:spPr>
          <a:xfrm>
            <a:off x="2131541" y="6178"/>
            <a:ext cx="1072463" cy="191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07F510-A36A-BA4B-B550-8B18C87C305E}"/>
              </a:ext>
            </a:extLst>
          </p:cNvPr>
          <p:cNvSpPr txBox="1"/>
          <p:nvPr/>
        </p:nvSpPr>
        <p:spPr>
          <a:xfrm>
            <a:off x="2080522" y="4771"/>
            <a:ext cx="14500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VOIDOC</a:t>
            </a:r>
            <a:r>
              <a:rPr lang="ko-KR" altLang="en-US" sz="800" dirty="0"/>
              <a:t> 화면 구성도</a:t>
            </a:r>
            <a:endParaRPr lang="en-US" altLang="ko-KR" sz="800" dirty="0"/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A5603D2D-BEEB-7E44-8709-AA2319C114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1" r="693"/>
          <a:stretch/>
        </p:blipFill>
        <p:spPr>
          <a:xfrm>
            <a:off x="3860447" y="945931"/>
            <a:ext cx="2719030" cy="58461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타원 18">
            <a:extLst>
              <a:ext uri="{FF2B5EF4-FFF2-40B4-BE49-F238E27FC236}">
                <a16:creationId xmlns:a16="http://schemas.microsoft.com/office/drawing/2014/main" id="{C3ED018F-E0E3-9648-982C-B0ACBE235225}"/>
              </a:ext>
            </a:extLst>
          </p:cNvPr>
          <p:cNvSpPr/>
          <p:nvPr/>
        </p:nvSpPr>
        <p:spPr>
          <a:xfrm>
            <a:off x="3943875" y="5148533"/>
            <a:ext cx="179233" cy="1792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/>
          </a:p>
        </p:txBody>
      </p:sp>
      <p:sp>
        <p:nvSpPr>
          <p:cNvPr id="15" name="타원 25">
            <a:extLst>
              <a:ext uri="{FF2B5EF4-FFF2-40B4-BE49-F238E27FC236}">
                <a16:creationId xmlns:a16="http://schemas.microsoft.com/office/drawing/2014/main" id="{9EC2DC6D-62A8-B148-ABB7-A725BAF0C4A9}"/>
              </a:ext>
            </a:extLst>
          </p:cNvPr>
          <p:cNvSpPr/>
          <p:nvPr/>
        </p:nvSpPr>
        <p:spPr>
          <a:xfrm>
            <a:off x="3943874" y="5791081"/>
            <a:ext cx="179233" cy="1792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1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F4211ABD-E5BB-4A7A-9427-F992FFCC7FCC}"/>
              </a:ext>
            </a:extLst>
          </p:cNvPr>
          <p:cNvSpPr txBox="1"/>
          <p:nvPr/>
        </p:nvSpPr>
        <p:spPr>
          <a:xfrm>
            <a:off x="2076402" y="235432"/>
            <a:ext cx="1127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  <a:endParaRPr lang="en-US" altLang="ko-KR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1ABDAA-8136-4663-BED0-1B4BB299946A}"/>
              </a:ext>
            </a:extLst>
          </p:cNvPr>
          <p:cNvSpPr txBox="1"/>
          <p:nvPr/>
        </p:nvSpPr>
        <p:spPr>
          <a:xfrm>
            <a:off x="6382108" y="143060"/>
            <a:ext cx="23975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 화면</a:t>
            </a:r>
          </a:p>
        </p:txBody>
      </p:sp>
      <p:graphicFrame>
        <p:nvGraphicFramePr>
          <p:cNvPr id="20" name="Group 213">
            <a:extLst>
              <a:ext uri="{FF2B5EF4-FFF2-40B4-BE49-F238E27FC236}">
                <a16:creationId xmlns:a16="http://schemas.microsoft.com/office/drawing/2014/main" id="{F4710224-3AAB-46B1-88BD-941A0A52E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98161"/>
              </p:ext>
            </p:extLst>
          </p:nvPr>
        </p:nvGraphicFramePr>
        <p:xfrm>
          <a:off x="10222964" y="864619"/>
          <a:ext cx="1814864" cy="5706873"/>
        </p:xfrm>
        <a:graphic>
          <a:graphicData uri="http://schemas.openxmlformats.org/drawingml/2006/table">
            <a:tbl>
              <a:tblPr/>
              <a:tblGrid>
                <a:gridCol w="165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2325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 인풋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 입력 인풋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이메일로 문구 수정 부탁 드립니다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72000" marR="72000" marT="72000" marB="72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35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인풋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입력 인풋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279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버튼 클릭 시 로그인 시도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로그인 성공 시 메인 화면으로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72000" marB="72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047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버튼 클릭 시 입력한 비밀번호를 확인할 수 있음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42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72000" marB="72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341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72000" marB="72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94474"/>
                  </a:ext>
                </a:extLst>
              </a:tr>
              <a:tr h="612397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72000" marB="72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533603"/>
                  </a:ext>
                </a:extLst>
              </a:tr>
              <a:tr h="1117117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72000" marB="72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33510"/>
                  </a:ext>
                </a:extLst>
              </a:tr>
            </a:tbl>
          </a:graphicData>
        </a:graphic>
      </p:graphicFrame>
      <p:sp>
        <p:nvSpPr>
          <p:cNvPr id="37" name="Text Box 12">
            <a:extLst>
              <a:ext uri="{FF2B5EF4-FFF2-40B4-BE49-F238E27FC236}">
                <a16:creationId xmlns:a16="http://schemas.microsoft.com/office/drawing/2014/main" id="{6FF5C6A0-91F2-4E83-A73E-36A412162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81270" y="104885"/>
            <a:ext cx="1316942" cy="26109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21410" tIns="60704" rIns="121410" bIns="60704">
            <a:spAutoFit/>
          </a:bodyPr>
          <a:lstStyle>
            <a:lvl1pPr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ko-KR" altLang="en-US" dirty="0">
                <a:latin typeface="+mn-ea"/>
                <a:ea typeface="+mn-ea"/>
              </a:rPr>
              <a:t>로그인 화면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742A09-E1F1-3442-9332-C75132C537E1}"/>
              </a:ext>
            </a:extLst>
          </p:cNvPr>
          <p:cNvSpPr/>
          <p:nvPr/>
        </p:nvSpPr>
        <p:spPr>
          <a:xfrm>
            <a:off x="2131541" y="6178"/>
            <a:ext cx="1072463" cy="191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07F510-A36A-BA4B-B550-8B18C87C305E}"/>
              </a:ext>
            </a:extLst>
          </p:cNvPr>
          <p:cNvSpPr txBox="1"/>
          <p:nvPr/>
        </p:nvSpPr>
        <p:spPr>
          <a:xfrm>
            <a:off x="2080522" y="4771"/>
            <a:ext cx="14500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VOIDOC</a:t>
            </a:r>
            <a:r>
              <a:rPr lang="ko-KR" altLang="en-US" sz="800"/>
              <a:t> 화면 구성도</a:t>
            </a:r>
            <a:endParaRPr lang="en-US" altLang="ko-KR" sz="800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D3358D2-BDBC-EB4C-89B0-A2E64FA5F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504" y="721559"/>
            <a:ext cx="2858026" cy="59933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0A8DF5CD-8BCE-477C-9F4C-D971855E558F}"/>
              </a:ext>
            </a:extLst>
          </p:cNvPr>
          <p:cNvSpPr/>
          <p:nvPr/>
        </p:nvSpPr>
        <p:spPr>
          <a:xfrm>
            <a:off x="3806458" y="3911726"/>
            <a:ext cx="179233" cy="1792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39F748A-A6F3-4748-A924-A2E14B2AB609}"/>
              </a:ext>
            </a:extLst>
          </p:cNvPr>
          <p:cNvSpPr/>
          <p:nvPr/>
        </p:nvSpPr>
        <p:spPr>
          <a:xfrm>
            <a:off x="3826803" y="4725633"/>
            <a:ext cx="179233" cy="1792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212DC3D-B4C2-714A-BA3F-742039AC27D2}"/>
              </a:ext>
            </a:extLst>
          </p:cNvPr>
          <p:cNvSpPr/>
          <p:nvPr/>
        </p:nvSpPr>
        <p:spPr>
          <a:xfrm>
            <a:off x="3958021" y="5590882"/>
            <a:ext cx="179233" cy="1792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3</a:t>
            </a:r>
            <a:endParaRPr lang="ko-KR" altLang="en-US" sz="1100" b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047F49-C5E3-C149-BFC8-116E8E9D31D7}"/>
              </a:ext>
            </a:extLst>
          </p:cNvPr>
          <p:cNvSpPr/>
          <p:nvPr/>
        </p:nvSpPr>
        <p:spPr>
          <a:xfrm>
            <a:off x="3826803" y="5994982"/>
            <a:ext cx="2679022" cy="36786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7F2586C-7154-1140-A105-2C5E413FCC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9"/>
          <a:stretch/>
        </p:blipFill>
        <p:spPr>
          <a:xfrm>
            <a:off x="409140" y="740372"/>
            <a:ext cx="2858027" cy="59745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7B5E327-B6F8-B14A-B710-EAD525F3170B}"/>
              </a:ext>
            </a:extLst>
          </p:cNvPr>
          <p:cNvSpPr/>
          <p:nvPr/>
        </p:nvSpPr>
        <p:spPr>
          <a:xfrm>
            <a:off x="498642" y="6151449"/>
            <a:ext cx="2679022" cy="36786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7689E27-CB70-1C48-9C0D-910E0655A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718" y="740372"/>
            <a:ext cx="2732729" cy="59745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43EBCFE-C0E5-BA4D-995A-3CA36CB23CC7}"/>
              </a:ext>
            </a:extLst>
          </p:cNvPr>
          <p:cNvSpPr/>
          <p:nvPr/>
        </p:nvSpPr>
        <p:spPr>
          <a:xfrm>
            <a:off x="7032739" y="6117628"/>
            <a:ext cx="2679022" cy="36786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4" name="타원 20">
            <a:extLst>
              <a:ext uri="{FF2B5EF4-FFF2-40B4-BE49-F238E27FC236}">
                <a16:creationId xmlns:a16="http://schemas.microsoft.com/office/drawing/2014/main" id="{B9A7ABD0-A47C-A541-9A26-4D597F083A4A}"/>
              </a:ext>
            </a:extLst>
          </p:cNvPr>
          <p:cNvSpPr/>
          <p:nvPr/>
        </p:nvSpPr>
        <p:spPr>
          <a:xfrm>
            <a:off x="5991772" y="4725633"/>
            <a:ext cx="179233" cy="1792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92524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F4211ABD-E5BB-4A7A-9427-F992FFCC7FCC}"/>
              </a:ext>
            </a:extLst>
          </p:cNvPr>
          <p:cNvSpPr txBox="1"/>
          <p:nvPr/>
        </p:nvSpPr>
        <p:spPr>
          <a:xfrm>
            <a:off x="2076402" y="235432"/>
            <a:ext cx="1127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회원가입</a:t>
            </a:r>
            <a:endParaRPr lang="en-US" altLang="ko-KR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1ABDAA-8136-4663-BED0-1B4BB299946A}"/>
              </a:ext>
            </a:extLst>
          </p:cNvPr>
          <p:cNvSpPr txBox="1"/>
          <p:nvPr/>
        </p:nvSpPr>
        <p:spPr>
          <a:xfrm>
            <a:off x="6382108" y="143060"/>
            <a:ext cx="28249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회원가입 화면</a:t>
            </a:r>
          </a:p>
        </p:txBody>
      </p:sp>
      <p:graphicFrame>
        <p:nvGraphicFramePr>
          <p:cNvPr id="20" name="Group 213">
            <a:extLst>
              <a:ext uri="{FF2B5EF4-FFF2-40B4-BE49-F238E27FC236}">
                <a16:creationId xmlns:a16="http://schemas.microsoft.com/office/drawing/2014/main" id="{F4710224-3AAB-46B1-88BD-941A0A52E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980144"/>
              </p:ext>
            </p:extLst>
          </p:nvPr>
        </p:nvGraphicFramePr>
        <p:xfrm>
          <a:off x="10222964" y="864620"/>
          <a:ext cx="1814864" cy="5992573"/>
        </p:xfrm>
        <a:graphic>
          <a:graphicData uri="http://schemas.openxmlformats.org/drawingml/2006/table">
            <a:tbl>
              <a:tblPr/>
              <a:tblGrid>
                <a:gridCol w="165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621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 입력 인풋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성을 입력하는 인풋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34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 입력 인풋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 입력하는 인풋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055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 입력 인풋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 입력하는 인풋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문구를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이메일을 입력해주세요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수정 부탁 드립니다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72000" marB="72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64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입력 인풋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입력하는 인풋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695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포맷 에러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형식이 맞지 않을 때 에러 문구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72000" marB="72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4497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 중복 에러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 이메일을 가진 사용자가 존재할 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 포맷 오류 에러도 문구 추가 해주실 수 있나요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72000" marB="72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51242"/>
                  </a:ext>
                </a:extLst>
              </a:tr>
              <a:tr h="451887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 인풋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 인풋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30494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일치 에러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비밀번호와 비밀번호 확인이 일치하지 않을 때 에러 문구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374229"/>
                  </a:ext>
                </a:extLst>
              </a:tr>
              <a:tr h="104497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 완료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모든 인풋이 조건에 부합할 때 버튼 활성화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 클릭 시 회원가입 요청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432263"/>
                  </a:ext>
                </a:extLst>
              </a:tr>
            </a:tbl>
          </a:graphicData>
        </a:graphic>
      </p:graphicFrame>
      <p:sp>
        <p:nvSpPr>
          <p:cNvPr id="37" name="Text Box 12">
            <a:extLst>
              <a:ext uri="{FF2B5EF4-FFF2-40B4-BE49-F238E27FC236}">
                <a16:creationId xmlns:a16="http://schemas.microsoft.com/office/drawing/2014/main" id="{6FF5C6A0-91F2-4E83-A73E-36A412162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1834" y="104885"/>
            <a:ext cx="1176378" cy="26109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21410" tIns="60704" rIns="121410" bIns="60704">
            <a:spAutoFit/>
          </a:bodyPr>
          <a:lstStyle>
            <a:lvl1pPr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ko-KR" altLang="en-US" dirty="0">
                <a:latin typeface="+mn-ea"/>
                <a:ea typeface="+mn-ea"/>
              </a:rPr>
              <a:t>회원가입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742A09-E1F1-3442-9332-C75132C537E1}"/>
              </a:ext>
            </a:extLst>
          </p:cNvPr>
          <p:cNvSpPr/>
          <p:nvPr/>
        </p:nvSpPr>
        <p:spPr>
          <a:xfrm>
            <a:off x="2131541" y="6178"/>
            <a:ext cx="1072463" cy="191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07F510-A36A-BA4B-B550-8B18C87C305E}"/>
              </a:ext>
            </a:extLst>
          </p:cNvPr>
          <p:cNvSpPr txBox="1"/>
          <p:nvPr/>
        </p:nvSpPr>
        <p:spPr>
          <a:xfrm>
            <a:off x="2080522" y="4771"/>
            <a:ext cx="14500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VOIDOC</a:t>
            </a:r>
            <a:r>
              <a:rPr lang="ko-KR" altLang="en-US" sz="800" dirty="0"/>
              <a:t> 화면 구성도</a:t>
            </a:r>
            <a:endParaRPr lang="en-US" altLang="ko-KR" sz="800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E32FC072-C25E-0F41-AC5F-D2C71016A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80" y="887686"/>
            <a:ext cx="2797099" cy="58348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982999-3EA2-3745-A253-3570B8ECCE8E}"/>
              </a:ext>
            </a:extLst>
          </p:cNvPr>
          <p:cNvSpPr/>
          <p:nvPr/>
        </p:nvSpPr>
        <p:spPr>
          <a:xfrm>
            <a:off x="746234" y="2280745"/>
            <a:ext cx="2627587" cy="15243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21" name="Picture 2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29360E7-0229-9E4B-BAA3-65061AF8B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41" y="2268441"/>
            <a:ext cx="2627587" cy="993913"/>
          </a:xfrm>
          <a:prstGeom prst="rect">
            <a:avLst/>
          </a:prstGeom>
        </p:spPr>
      </p:pic>
      <p:pic>
        <p:nvPicPr>
          <p:cNvPr id="23" name="Picture 2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DF44469-B36E-7147-8F2B-FF7037760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3" y="3262354"/>
            <a:ext cx="2560455" cy="1577358"/>
          </a:xfrm>
          <a:prstGeom prst="rect">
            <a:avLst/>
          </a:prstGeom>
        </p:spPr>
      </p:pic>
      <p:pic>
        <p:nvPicPr>
          <p:cNvPr id="26" name="Picture 25" descr="Graphical user interface&#10;&#10;Description automatically generated">
            <a:extLst>
              <a:ext uri="{FF2B5EF4-FFF2-40B4-BE49-F238E27FC236}">
                <a16:creationId xmlns:a16="http://schemas.microsoft.com/office/drawing/2014/main" id="{4E5C4CB4-19DA-8746-8520-43715B845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215" y="887686"/>
            <a:ext cx="2797099" cy="58348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BC59722-A167-6D46-925B-46590A7E751C}"/>
              </a:ext>
            </a:extLst>
          </p:cNvPr>
          <p:cNvSpPr/>
          <p:nvPr/>
        </p:nvSpPr>
        <p:spPr>
          <a:xfrm>
            <a:off x="3778469" y="2280745"/>
            <a:ext cx="2627587" cy="15243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28" name="Picture 2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A99CDE0-57D3-F24C-804D-F9F259C99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289" y="2275996"/>
            <a:ext cx="2627587" cy="993913"/>
          </a:xfrm>
          <a:prstGeom prst="rect">
            <a:avLst/>
          </a:prstGeom>
        </p:spPr>
      </p:pic>
      <p:pic>
        <p:nvPicPr>
          <p:cNvPr id="16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2B20C63-F9D9-4F40-B106-D44FCBD57B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808" y="3608879"/>
            <a:ext cx="2620301" cy="1664042"/>
          </a:xfrm>
          <a:prstGeom prst="rect">
            <a:avLst/>
          </a:prstGeom>
        </p:spPr>
      </p:pic>
      <p:sp>
        <p:nvSpPr>
          <p:cNvPr id="14" name="타원 18">
            <a:extLst>
              <a:ext uri="{FF2B5EF4-FFF2-40B4-BE49-F238E27FC236}">
                <a16:creationId xmlns:a16="http://schemas.microsoft.com/office/drawing/2014/main" id="{C3ED018F-E0E3-9648-982C-B0ACBE235225}"/>
              </a:ext>
            </a:extLst>
          </p:cNvPr>
          <p:cNvSpPr/>
          <p:nvPr/>
        </p:nvSpPr>
        <p:spPr>
          <a:xfrm>
            <a:off x="681207" y="1783229"/>
            <a:ext cx="179233" cy="1792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/>
          </a:p>
        </p:txBody>
      </p:sp>
      <p:sp>
        <p:nvSpPr>
          <p:cNvPr id="30" name="타원 18">
            <a:extLst>
              <a:ext uri="{FF2B5EF4-FFF2-40B4-BE49-F238E27FC236}">
                <a16:creationId xmlns:a16="http://schemas.microsoft.com/office/drawing/2014/main" id="{7BA0C70F-3A30-054C-91F8-5E93341620C0}"/>
              </a:ext>
            </a:extLst>
          </p:cNvPr>
          <p:cNvSpPr/>
          <p:nvPr/>
        </p:nvSpPr>
        <p:spPr>
          <a:xfrm>
            <a:off x="2007478" y="1780319"/>
            <a:ext cx="179233" cy="1792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dirty="0"/>
          </a:p>
        </p:txBody>
      </p:sp>
      <p:sp>
        <p:nvSpPr>
          <p:cNvPr id="31" name="타원 18">
            <a:extLst>
              <a:ext uri="{FF2B5EF4-FFF2-40B4-BE49-F238E27FC236}">
                <a16:creationId xmlns:a16="http://schemas.microsoft.com/office/drawing/2014/main" id="{E38E699D-FB54-CA48-BE54-FFBC24147387}"/>
              </a:ext>
            </a:extLst>
          </p:cNvPr>
          <p:cNvSpPr/>
          <p:nvPr/>
        </p:nvSpPr>
        <p:spPr>
          <a:xfrm>
            <a:off x="716674" y="2638520"/>
            <a:ext cx="179233" cy="1792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dirty="0"/>
          </a:p>
        </p:txBody>
      </p:sp>
      <p:sp>
        <p:nvSpPr>
          <p:cNvPr id="32" name="타원 18">
            <a:extLst>
              <a:ext uri="{FF2B5EF4-FFF2-40B4-BE49-F238E27FC236}">
                <a16:creationId xmlns:a16="http://schemas.microsoft.com/office/drawing/2014/main" id="{EFAF2337-2B54-3F42-AC09-D82118E89229}"/>
              </a:ext>
            </a:extLst>
          </p:cNvPr>
          <p:cNvSpPr/>
          <p:nvPr/>
        </p:nvSpPr>
        <p:spPr>
          <a:xfrm>
            <a:off x="713828" y="3434109"/>
            <a:ext cx="179233" cy="1792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344</a:t>
            </a:r>
            <a:endParaRPr lang="ko-KR" altLang="en-US" dirty="0"/>
          </a:p>
        </p:txBody>
      </p:sp>
      <p:sp>
        <p:nvSpPr>
          <p:cNvPr id="33" name="타원 18">
            <a:extLst>
              <a:ext uri="{FF2B5EF4-FFF2-40B4-BE49-F238E27FC236}">
                <a16:creationId xmlns:a16="http://schemas.microsoft.com/office/drawing/2014/main" id="{CA347CE6-2C96-4B4F-91FB-B398ABFE2A11}"/>
              </a:ext>
            </a:extLst>
          </p:cNvPr>
          <p:cNvSpPr/>
          <p:nvPr/>
        </p:nvSpPr>
        <p:spPr>
          <a:xfrm>
            <a:off x="741053" y="3762475"/>
            <a:ext cx="179233" cy="1792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354</a:t>
            </a:r>
            <a:endParaRPr lang="ko-KR" altLang="en-US" dirty="0"/>
          </a:p>
        </p:txBody>
      </p:sp>
      <p:sp>
        <p:nvSpPr>
          <p:cNvPr id="35" name="타원 18">
            <a:extLst>
              <a:ext uri="{FF2B5EF4-FFF2-40B4-BE49-F238E27FC236}">
                <a16:creationId xmlns:a16="http://schemas.microsoft.com/office/drawing/2014/main" id="{E915E803-9585-4E45-939E-6068E504AAAE}"/>
              </a:ext>
            </a:extLst>
          </p:cNvPr>
          <p:cNvSpPr/>
          <p:nvPr/>
        </p:nvSpPr>
        <p:spPr>
          <a:xfrm>
            <a:off x="3694522" y="4493096"/>
            <a:ext cx="179233" cy="1792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7</a:t>
            </a:r>
            <a:endParaRPr lang="ko-KR" alt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B064147-2C7D-0045-A2C3-E443F0868A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28" y="5841734"/>
            <a:ext cx="2702780" cy="651090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">
            <a:extLst>
              <a:ext uri="{FF2B5EF4-FFF2-40B4-BE49-F238E27FC236}">
                <a16:creationId xmlns:a16="http://schemas.microsoft.com/office/drawing/2014/main" id="{0CEFB24F-111A-134B-9A85-A7C790051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837" y="864619"/>
            <a:ext cx="2797099" cy="58348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53884229-72EB-084C-80D2-F3E95AF85054}"/>
              </a:ext>
            </a:extLst>
          </p:cNvPr>
          <p:cNvSpPr/>
          <p:nvPr/>
        </p:nvSpPr>
        <p:spPr>
          <a:xfrm>
            <a:off x="6823091" y="2257678"/>
            <a:ext cx="2627587" cy="15243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44" name="Picture 4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C428AA1-ED24-EF4C-B874-A6817A3900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272" y="5797728"/>
            <a:ext cx="2645226" cy="80261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CB4B733-9580-4843-9B74-A4F4127679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575" y="5836840"/>
            <a:ext cx="2702780" cy="651090"/>
          </a:xfrm>
          <a:prstGeom prst="rect">
            <a:avLst/>
          </a:prstGeom>
        </p:spPr>
      </p:pic>
      <p:pic>
        <p:nvPicPr>
          <p:cNvPr id="47" name="Picture 4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06F3F74-5F8D-3843-8FEB-702E799965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911" y="3300625"/>
            <a:ext cx="2627587" cy="1428036"/>
          </a:xfrm>
          <a:prstGeom prst="rect">
            <a:avLst/>
          </a:prstGeom>
        </p:spPr>
      </p:pic>
      <p:pic>
        <p:nvPicPr>
          <p:cNvPr id="49" name="Picture 4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758280F-D752-AE46-AA96-C24BC606CCE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03"/>
          <a:stretch/>
        </p:blipFill>
        <p:spPr>
          <a:xfrm>
            <a:off x="6800273" y="2275996"/>
            <a:ext cx="2553934" cy="999838"/>
          </a:xfrm>
          <a:prstGeom prst="rect">
            <a:avLst/>
          </a:prstGeom>
        </p:spPr>
      </p:pic>
      <p:pic>
        <p:nvPicPr>
          <p:cNvPr id="51" name="Picture 50" descr="A picture containing funnel chart&#10;&#10;Description automatically generated">
            <a:extLst>
              <a:ext uri="{FF2B5EF4-FFF2-40B4-BE49-F238E27FC236}">
                <a16:creationId xmlns:a16="http://schemas.microsoft.com/office/drawing/2014/main" id="{BD6F8969-4E00-444C-9D73-A2F8B16000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550" y="1568662"/>
            <a:ext cx="2645226" cy="662896"/>
          </a:xfrm>
          <a:prstGeom prst="rect">
            <a:avLst/>
          </a:prstGeom>
        </p:spPr>
      </p:pic>
      <p:sp>
        <p:nvSpPr>
          <p:cNvPr id="53" name="타원 18">
            <a:extLst>
              <a:ext uri="{FF2B5EF4-FFF2-40B4-BE49-F238E27FC236}">
                <a16:creationId xmlns:a16="http://schemas.microsoft.com/office/drawing/2014/main" id="{B7DBB3B6-8B8E-DC42-A5D6-7823AF205DF8}"/>
              </a:ext>
            </a:extLst>
          </p:cNvPr>
          <p:cNvSpPr/>
          <p:nvPr/>
        </p:nvSpPr>
        <p:spPr>
          <a:xfrm>
            <a:off x="6990150" y="5903764"/>
            <a:ext cx="179233" cy="1792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9</a:t>
            </a:r>
            <a:endParaRPr lang="ko-KR" altLang="en-US" dirty="0"/>
          </a:p>
        </p:txBody>
      </p:sp>
      <p:pic>
        <p:nvPicPr>
          <p:cNvPr id="54" name="Picture 53" descr="Text&#10;&#10;Description automatically generated with low confidence">
            <a:extLst>
              <a:ext uri="{FF2B5EF4-FFF2-40B4-BE49-F238E27FC236}">
                <a16:creationId xmlns:a16="http://schemas.microsoft.com/office/drawing/2014/main" id="{F7B10687-5096-E045-8EE7-5E016C9DD87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808" y="3204735"/>
            <a:ext cx="2592300" cy="321477"/>
          </a:xfrm>
          <a:prstGeom prst="rect">
            <a:avLst/>
          </a:prstGeom>
        </p:spPr>
      </p:pic>
      <p:pic>
        <p:nvPicPr>
          <p:cNvPr id="57" name="Picture 56" descr="Logo&#10;&#10;Description automatically generated with low confidence">
            <a:extLst>
              <a:ext uri="{FF2B5EF4-FFF2-40B4-BE49-F238E27FC236}">
                <a16:creationId xmlns:a16="http://schemas.microsoft.com/office/drawing/2014/main" id="{258D0D21-BEBA-D641-BC88-35CF2401A8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247" y="2568713"/>
            <a:ext cx="2565861" cy="647043"/>
          </a:xfrm>
          <a:prstGeom prst="rect">
            <a:avLst/>
          </a:prstGeom>
        </p:spPr>
      </p:pic>
      <p:sp>
        <p:nvSpPr>
          <p:cNvPr id="34" name="타원 18">
            <a:extLst>
              <a:ext uri="{FF2B5EF4-FFF2-40B4-BE49-F238E27FC236}">
                <a16:creationId xmlns:a16="http://schemas.microsoft.com/office/drawing/2014/main" id="{622146DF-CF31-464B-977D-8270DAD0C9FD}"/>
              </a:ext>
            </a:extLst>
          </p:cNvPr>
          <p:cNvSpPr/>
          <p:nvPr/>
        </p:nvSpPr>
        <p:spPr>
          <a:xfrm>
            <a:off x="3687404" y="3204735"/>
            <a:ext cx="179233" cy="1792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</a:t>
            </a:r>
            <a:endParaRPr lang="ko-KR" altLang="en-US" dirty="0"/>
          </a:p>
        </p:txBody>
      </p:sp>
      <p:sp>
        <p:nvSpPr>
          <p:cNvPr id="59" name="타원 18">
            <a:extLst>
              <a:ext uri="{FF2B5EF4-FFF2-40B4-BE49-F238E27FC236}">
                <a16:creationId xmlns:a16="http://schemas.microsoft.com/office/drawing/2014/main" id="{0B9D577F-BB03-5D46-B77A-4962423CCCEA}"/>
              </a:ext>
            </a:extLst>
          </p:cNvPr>
          <p:cNvSpPr/>
          <p:nvPr/>
        </p:nvSpPr>
        <p:spPr>
          <a:xfrm>
            <a:off x="3756570" y="4921682"/>
            <a:ext cx="179233" cy="1792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658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E674A54-8918-CC4C-975A-038DA98B9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65" y="672594"/>
            <a:ext cx="3165824" cy="59933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4211ABD-E5BB-4A7A-9427-F992FFCC7FCC}"/>
              </a:ext>
            </a:extLst>
          </p:cNvPr>
          <p:cNvSpPr txBox="1"/>
          <p:nvPr/>
        </p:nvSpPr>
        <p:spPr>
          <a:xfrm>
            <a:off x="2076402" y="235432"/>
            <a:ext cx="1127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메인 화면</a:t>
            </a:r>
            <a:endParaRPr lang="en-US" altLang="ko-KR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1ABDAA-8136-4663-BED0-1B4BB299946A}"/>
              </a:ext>
            </a:extLst>
          </p:cNvPr>
          <p:cNvSpPr txBox="1"/>
          <p:nvPr/>
        </p:nvSpPr>
        <p:spPr>
          <a:xfrm>
            <a:off x="6382108" y="143060"/>
            <a:ext cx="23975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 된 사용자가 보는 메인 화면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A8DF5CD-8BCE-477C-9F4C-D971855E558F}"/>
              </a:ext>
            </a:extLst>
          </p:cNvPr>
          <p:cNvSpPr/>
          <p:nvPr/>
        </p:nvSpPr>
        <p:spPr>
          <a:xfrm>
            <a:off x="4176036" y="3001537"/>
            <a:ext cx="179233" cy="1792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/>
          </a:p>
        </p:txBody>
      </p:sp>
      <p:graphicFrame>
        <p:nvGraphicFramePr>
          <p:cNvPr id="20" name="Group 213">
            <a:extLst>
              <a:ext uri="{FF2B5EF4-FFF2-40B4-BE49-F238E27FC236}">
                <a16:creationId xmlns:a16="http://schemas.microsoft.com/office/drawing/2014/main" id="{F4710224-3AAB-46B1-88BD-941A0A52E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836954"/>
              </p:ext>
            </p:extLst>
          </p:nvPr>
        </p:nvGraphicFramePr>
        <p:xfrm>
          <a:off x="10222964" y="864619"/>
          <a:ext cx="1814864" cy="5785479"/>
        </p:xfrm>
        <a:graphic>
          <a:graphicData uri="http://schemas.openxmlformats.org/drawingml/2006/table">
            <a:tbl>
              <a:tblPr/>
              <a:tblGrid>
                <a:gridCol w="165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2325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영상 연결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 클릭 시 영상 연결 화면으로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문구를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화상연결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수정 부탁 드립니다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72000" marR="72000" marT="72000" marB="72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35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279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72000" marB="72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047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42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72000" marB="72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341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72000" marB="72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94474"/>
                  </a:ext>
                </a:extLst>
              </a:tr>
              <a:tr h="612397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72000" marB="72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533603"/>
                  </a:ext>
                </a:extLst>
              </a:tr>
              <a:tr h="1117117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72000" marB="72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33510"/>
                  </a:ext>
                </a:extLst>
              </a:tr>
            </a:tbl>
          </a:graphicData>
        </a:graphic>
      </p:graphicFrame>
      <p:sp>
        <p:nvSpPr>
          <p:cNvPr id="37" name="Text Box 12">
            <a:extLst>
              <a:ext uri="{FF2B5EF4-FFF2-40B4-BE49-F238E27FC236}">
                <a16:creationId xmlns:a16="http://schemas.microsoft.com/office/drawing/2014/main" id="{6FF5C6A0-91F2-4E83-A73E-36A412162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81270" y="104885"/>
            <a:ext cx="1316942" cy="26109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21410" tIns="60704" rIns="121410" bIns="60704">
            <a:spAutoFit/>
          </a:bodyPr>
          <a:lstStyle>
            <a:lvl1pPr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ko-KR" altLang="en-US" dirty="0">
                <a:latin typeface="+mn-ea"/>
                <a:ea typeface="+mn-ea"/>
              </a:rPr>
              <a:t>메인 화면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742A09-E1F1-3442-9332-C75132C537E1}"/>
              </a:ext>
            </a:extLst>
          </p:cNvPr>
          <p:cNvSpPr/>
          <p:nvPr/>
        </p:nvSpPr>
        <p:spPr>
          <a:xfrm>
            <a:off x="2131541" y="6178"/>
            <a:ext cx="1072463" cy="191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07F510-A36A-BA4B-B550-8B18C87C305E}"/>
              </a:ext>
            </a:extLst>
          </p:cNvPr>
          <p:cNvSpPr txBox="1"/>
          <p:nvPr/>
        </p:nvSpPr>
        <p:spPr>
          <a:xfrm>
            <a:off x="2080522" y="4771"/>
            <a:ext cx="14500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VOIDOC</a:t>
            </a:r>
            <a:r>
              <a:rPr lang="ko-KR" altLang="en-US" sz="800"/>
              <a:t> 화면 구성도</a:t>
            </a:r>
            <a:endParaRPr lang="en-US" altLang="ko-KR" sz="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03389B-93A2-E840-8F65-12155A7151EE}"/>
              </a:ext>
            </a:extLst>
          </p:cNvPr>
          <p:cNvSpPr/>
          <p:nvPr/>
        </p:nvSpPr>
        <p:spPr>
          <a:xfrm>
            <a:off x="5854262" y="864619"/>
            <a:ext cx="630621" cy="94316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16325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and a child&#10;&#10;Description automatically generated with low confidence">
            <a:extLst>
              <a:ext uri="{FF2B5EF4-FFF2-40B4-BE49-F238E27FC236}">
                <a16:creationId xmlns:a16="http://schemas.microsoft.com/office/drawing/2014/main" id="{9E1F488D-7007-9D4A-BAE5-8B9504D33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23" y="833840"/>
            <a:ext cx="2672059" cy="57342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4211ABD-E5BB-4A7A-9427-F992FFCC7FCC}"/>
              </a:ext>
            </a:extLst>
          </p:cNvPr>
          <p:cNvSpPr txBox="1"/>
          <p:nvPr/>
        </p:nvSpPr>
        <p:spPr>
          <a:xfrm>
            <a:off x="2076402" y="235432"/>
            <a:ext cx="1127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영상 연결 화면</a:t>
            </a:r>
            <a:endParaRPr lang="en-US" altLang="ko-KR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1ABDAA-8136-4663-BED0-1B4BB299946A}"/>
              </a:ext>
            </a:extLst>
          </p:cNvPr>
          <p:cNvSpPr txBox="1"/>
          <p:nvPr/>
        </p:nvSpPr>
        <p:spPr>
          <a:xfrm>
            <a:off x="6382108" y="143060"/>
            <a:ext cx="23975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영상이 연결된 상태의 화면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A8DF5CD-8BCE-477C-9F4C-D971855E558F}"/>
              </a:ext>
            </a:extLst>
          </p:cNvPr>
          <p:cNvSpPr/>
          <p:nvPr/>
        </p:nvSpPr>
        <p:spPr>
          <a:xfrm>
            <a:off x="523471" y="1003034"/>
            <a:ext cx="179233" cy="1792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dirty="0"/>
          </a:p>
        </p:txBody>
      </p:sp>
      <p:graphicFrame>
        <p:nvGraphicFramePr>
          <p:cNvPr id="20" name="Group 213">
            <a:extLst>
              <a:ext uri="{FF2B5EF4-FFF2-40B4-BE49-F238E27FC236}">
                <a16:creationId xmlns:a16="http://schemas.microsoft.com/office/drawing/2014/main" id="{F4710224-3AAB-46B1-88BD-941A0A52E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762335"/>
              </p:ext>
            </p:extLst>
          </p:nvPr>
        </p:nvGraphicFramePr>
        <p:xfrm>
          <a:off x="10222964" y="864619"/>
          <a:ext cx="1814864" cy="6148997"/>
        </p:xfrm>
        <a:graphic>
          <a:graphicData uri="http://schemas.openxmlformats.org/drawingml/2006/table">
            <a:tbl>
              <a:tblPr/>
              <a:tblGrid>
                <a:gridCol w="165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64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본인 화면 영역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본인의 영상이 나타나는 영역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본인의 이름이 표시됨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환자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문구 제거 부탁 드립니다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2000" marR="72000" marT="72000" marB="72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517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상대 화면 영역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화상 연결된 상대의 영상이 나타나는 영역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상대의 이름이 표시됨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의사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문구 제거 부탁 드립니다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2000" marR="72000" marT="72000" marB="72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171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카메라 전환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 클릭 시 후방 카메라 사용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다시 클릭하면 전방 카메라 사용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047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카메라 활성화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비활성화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 클릭 시 본인 카메라 비활성화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다시 클릭하면 본인 카메라 활성화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42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마이크 활성화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비활성화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 클릭 시 본인 마이크 비활성화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다시 클릭하면 본인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미이크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활성화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341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통화 종료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 클릭 시 메인화면으로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94474"/>
                  </a:ext>
                </a:extLst>
              </a:tr>
              <a:tr h="612397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마이크 비활성화 표시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마이크 비활성화 시 버튼 컬러 및 아이콘 변경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본인 이름 옆에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음소거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아이콘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533603"/>
                  </a:ext>
                </a:extLst>
              </a:tr>
              <a:tr h="612397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카메라 비활성화 표시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카메라 비활성화 시 버튼 컬러 및 아이콘 변경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본인 화면 영역에 사람 모양 이미지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551424"/>
                  </a:ext>
                </a:extLst>
              </a:tr>
            </a:tbl>
          </a:graphicData>
        </a:graphic>
      </p:graphicFrame>
      <p:sp>
        <p:nvSpPr>
          <p:cNvPr id="26" name="타원 25">
            <a:extLst>
              <a:ext uri="{FF2B5EF4-FFF2-40B4-BE49-F238E27FC236}">
                <a16:creationId xmlns:a16="http://schemas.microsoft.com/office/drawing/2014/main" id="{539F748A-A6F3-4748-A924-A2E14B2AB609}"/>
              </a:ext>
            </a:extLst>
          </p:cNvPr>
          <p:cNvSpPr/>
          <p:nvPr/>
        </p:nvSpPr>
        <p:spPr>
          <a:xfrm>
            <a:off x="514318" y="3646327"/>
            <a:ext cx="179233" cy="1792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/>
          </a:p>
        </p:txBody>
      </p:sp>
      <p:sp>
        <p:nvSpPr>
          <p:cNvPr id="37" name="Text Box 12">
            <a:extLst>
              <a:ext uri="{FF2B5EF4-FFF2-40B4-BE49-F238E27FC236}">
                <a16:creationId xmlns:a16="http://schemas.microsoft.com/office/drawing/2014/main" id="{6FF5C6A0-91F2-4E83-A73E-36A412162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81270" y="104885"/>
            <a:ext cx="1316942" cy="26109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21410" tIns="60704" rIns="121410" bIns="60704">
            <a:spAutoFit/>
          </a:bodyPr>
          <a:lstStyle>
            <a:lvl1pPr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ko-KR" altLang="en-US" dirty="0" err="1">
                <a:latin typeface="+mn-ea"/>
                <a:ea typeface="+mn-ea"/>
              </a:rPr>
              <a:t>화상연결</a:t>
            </a:r>
            <a:endParaRPr kumimoji="0" lang="ko-KR" altLang="en-US" dirty="0">
              <a:latin typeface="+mn-ea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742A09-E1F1-3442-9332-C75132C537E1}"/>
              </a:ext>
            </a:extLst>
          </p:cNvPr>
          <p:cNvSpPr/>
          <p:nvPr/>
        </p:nvSpPr>
        <p:spPr>
          <a:xfrm>
            <a:off x="2131541" y="6178"/>
            <a:ext cx="1072463" cy="191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07F510-A36A-BA4B-B550-8B18C87C305E}"/>
              </a:ext>
            </a:extLst>
          </p:cNvPr>
          <p:cNvSpPr txBox="1"/>
          <p:nvPr/>
        </p:nvSpPr>
        <p:spPr>
          <a:xfrm>
            <a:off x="2080522" y="4771"/>
            <a:ext cx="14500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VOIDOC</a:t>
            </a:r>
            <a:r>
              <a:rPr lang="ko-KR" altLang="en-US" sz="800"/>
              <a:t> 화면 구성도</a:t>
            </a:r>
            <a:endParaRPr lang="en-US" altLang="ko-KR" sz="800"/>
          </a:p>
        </p:txBody>
      </p:sp>
      <p:sp>
        <p:nvSpPr>
          <p:cNvPr id="14" name="타원 25">
            <a:extLst>
              <a:ext uri="{FF2B5EF4-FFF2-40B4-BE49-F238E27FC236}">
                <a16:creationId xmlns:a16="http://schemas.microsoft.com/office/drawing/2014/main" id="{D1C1C15A-B543-C746-B103-16EE0ECFC714}"/>
              </a:ext>
            </a:extLst>
          </p:cNvPr>
          <p:cNvSpPr/>
          <p:nvPr/>
        </p:nvSpPr>
        <p:spPr>
          <a:xfrm>
            <a:off x="613087" y="6110387"/>
            <a:ext cx="179233" cy="1792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dirty="0"/>
          </a:p>
        </p:txBody>
      </p:sp>
      <p:sp>
        <p:nvSpPr>
          <p:cNvPr id="15" name="타원 25">
            <a:extLst>
              <a:ext uri="{FF2B5EF4-FFF2-40B4-BE49-F238E27FC236}">
                <a16:creationId xmlns:a16="http://schemas.microsoft.com/office/drawing/2014/main" id="{B5CB229D-C8D2-A846-BDE4-65E6F9B5E566}"/>
              </a:ext>
            </a:extLst>
          </p:cNvPr>
          <p:cNvSpPr/>
          <p:nvPr/>
        </p:nvSpPr>
        <p:spPr>
          <a:xfrm>
            <a:off x="1192235" y="6110387"/>
            <a:ext cx="179233" cy="1792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dirty="0"/>
          </a:p>
        </p:txBody>
      </p:sp>
      <p:sp>
        <p:nvSpPr>
          <p:cNvPr id="16" name="타원 25">
            <a:extLst>
              <a:ext uri="{FF2B5EF4-FFF2-40B4-BE49-F238E27FC236}">
                <a16:creationId xmlns:a16="http://schemas.microsoft.com/office/drawing/2014/main" id="{D507E758-0924-054B-8C6C-D0D0EF985CD9}"/>
              </a:ext>
            </a:extLst>
          </p:cNvPr>
          <p:cNvSpPr/>
          <p:nvPr/>
        </p:nvSpPr>
        <p:spPr>
          <a:xfrm>
            <a:off x="1771383" y="6110387"/>
            <a:ext cx="179233" cy="1792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dirty="0"/>
          </a:p>
        </p:txBody>
      </p:sp>
      <p:sp>
        <p:nvSpPr>
          <p:cNvPr id="21" name="타원 25">
            <a:extLst>
              <a:ext uri="{FF2B5EF4-FFF2-40B4-BE49-F238E27FC236}">
                <a16:creationId xmlns:a16="http://schemas.microsoft.com/office/drawing/2014/main" id="{9923159A-38D0-B649-BEAE-D921A00337F8}"/>
              </a:ext>
            </a:extLst>
          </p:cNvPr>
          <p:cNvSpPr/>
          <p:nvPr/>
        </p:nvSpPr>
        <p:spPr>
          <a:xfrm>
            <a:off x="2260914" y="6110387"/>
            <a:ext cx="179233" cy="1792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</a:t>
            </a:r>
            <a:endParaRPr lang="ko-K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FA25AF-5E0A-E743-B1C9-0161813B4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146" y="833840"/>
            <a:ext cx="2691587" cy="5734252"/>
          </a:xfrm>
          <a:prstGeom prst="rect">
            <a:avLst/>
          </a:prstGeom>
        </p:spPr>
      </p:pic>
      <p:sp>
        <p:nvSpPr>
          <p:cNvPr id="22" name="타원 25">
            <a:extLst>
              <a:ext uri="{FF2B5EF4-FFF2-40B4-BE49-F238E27FC236}">
                <a16:creationId xmlns:a16="http://schemas.microsoft.com/office/drawing/2014/main" id="{FD383651-59E2-3E4B-B290-9F4CEF8B1AF0}"/>
              </a:ext>
            </a:extLst>
          </p:cNvPr>
          <p:cNvSpPr/>
          <p:nvPr/>
        </p:nvSpPr>
        <p:spPr>
          <a:xfrm>
            <a:off x="4000376" y="3099173"/>
            <a:ext cx="179233" cy="1792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7</a:t>
            </a:r>
            <a:endParaRPr lang="ko-KR" altLang="en-US" dirty="0"/>
          </a:p>
        </p:txBody>
      </p:sp>
      <p:sp>
        <p:nvSpPr>
          <p:cNvPr id="23" name="타원 25">
            <a:extLst>
              <a:ext uri="{FF2B5EF4-FFF2-40B4-BE49-F238E27FC236}">
                <a16:creationId xmlns:a16="http://schemas.microsoft.com/office/drawing/2014/main" id="{B55791E1-7AB2-BF4E-81EA-D17A25CC1355}"/>
              </a:ext>
            </a:extLst>
          </p:cNvPr>
          <p:cNvSpPr/>
          <p:nvPr/>
        </p:nvSpPr>
        <p:spPr>
          <a:xfrm>
            <a:off x="4730673" y="6110386"/>
            <a:ext cx="179233" cy="1792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7</a:t>
            </a:r>
            <a:endParaRPr lang="ko-KR" altLang="en-US" dirty="0"/>
          </a:p>
        </p:txBody>
      </p:sp>
      <p:pic>
        <p:nvPicPr>
          <p:cNvPr id="9" name="Picture 8" descr="A person holding a tablet&#10;&#10;Description automatically generated with low confidence">
            <a:extLst>
              <a:ext uri="{FF2B5EF4-FFF2-40B4-BE49-F238E27FC236}">
                <a16:creationId xmlns:a16="http://schemas.microsoft.com/office/drawing/2014/main" id="{40D72CC1-04D3-5E44-95C3-1D341D0F77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847" y="833840"/>
            <a:ext cx="2655557" cy="5734252"/>
          </a:xfrm>
          <a:prstGeom prst="rect">
            <a:avLst/>
          </a:prstGeom>
        </p:spPr>
      </p:pic>
      <p:sp>
        <p:nvSpPr>
          <p:cNvPr id="24" name="타원 25">
            <a:extLst>
              <a:ext uri="{FF2B5EF4-FFF2-40B4-BE49-F238E27FC236}">
                <a16:creationId xmlns:a16="http://schemas.microsoft.com/office/drawing/2014/main" id="{F3FF1136-0C87-1A4E-81D0-270C232B5511}"/>
              </a:ext>
            </a:extLst>
          </p:cNvPr>
          <p:cNvSpPr/>
          <p:nvPr/>
        </p:nvSpPr>
        <p:spPr>
          <a:xfrm>
            <a:off x="7088737" y="1521630"/>
            <a:ext cx="179233" cy="1792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C3FE15-980A-8F49-8E45-891A98F14C31}"/>
              </a:ext>
            </a:extLst>
          </p:cNvPr>
          <p:cNvSpPr/>
          <p:nvPr/>
        </p:nvSpPr>
        <p:spPr>
          <a:xfrm>
            <a:off x="6705600" y="1996966"/>
            <a:ext cx="1681655" cy="6621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7" name="타원 25">
            <a:extLst>
              <a:ext uri="{FF2B5EF4-FFF2-40B4-BE49-F238E27FC236}">
                <a16:creationId xmlns:a16="http://schemas.microsoft.com/office/drawing/2014/main" id="{1F3E3E7D-CB01-3B48-AE9F-7019C8E46017}"/>
              </a:ext>
            </a:extLst>
          </p:cNvPr>
          <p:cNvSpPr/>
          <p:nvPr/>
        </p:nvSpPr>
        <p:spPr>
          <a:xfrm>
            <a:off x="7088737" y="6041379"/>
            <a:ext cx="179233" cy="1792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dirty="0"/>
          </a:p>
        </p:txBody>
      </p:sp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CC8679F3-18FF-9144-96E9-135CB1A3B4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67425" y="15924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09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416</Words>
  <Application>Microsoft Macintosh PowerPoint</Application>
  <PresentationFormat>Widescreen</PresentationFormat>
  <Paragraphs>149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돋움</vt:lpstr>
      <vt:lpstr>맑은 고딕</vt:lpstr>
      <vt:lpstr>Arial</vt:lpstr>
      <vt:lpstr>Calibri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태웅</dc:creator>
  <cp:lastModifiedBy>ㅂ Kang</cp:lastModifiedBy>
  <cp:revision>10</cp:revision>
  <dcterms:created xsi:type="dcterms:W3CDTF">2021-11-01T05:25:15Z</dcterms:created>
  <dcterms:modified xsi:type="dcterms:W3CDTF">2022-02-04T09:13:40Z</dcterms:modified>
</cp:coreProperties>
</file>