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9F20F6-E314-4CE7-A170-04806472E204}" v="618" dt="2025-06-07T06:04:49.331"/>
    <p1510:client id="{FD669F08-C0AC-4F44-A54D-0063D09984CF}" v="20" dt="2025-06-08T11:55:07.8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38E3F-F6A2-4D45-BD30-16BC07781287}" type="datetimeFigureOut">
              <a:t>6/8/2025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B6437-AA6A-45B8-B988-EB1ABA69D5C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0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https://www.blackbelthelp.com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https://nexla.com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https://static.daniweb.com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https://degree37.io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https://image.slidesdocs.com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https://thumbs.dreamstime.com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https://www.clarip.com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https://www.seoclerk.com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https://exempt.trilliummontessori.org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ctr"/>
          <a:lstStyle/>
          <a:p>
            <a:pPr algn="ctr"/>
            <a:endParaRPr lang="en-US" sz="3000" b="1" dirty="0">
              <a:latin typeface="Optima"/>
            </a:endParaRPr>
          </a:p>
        </p:txBody>
      </p:sp>
      <p:pic>
        <p:nvPicPr>
          <p:cNvPr id="4" name="Picture 3" descr="A close-up of a logo&#10;&#10;AI-generated content may be incorrect.">
            <a:extLst>
              <a:ext uri="{FF2B5EF4-FFF2-40B4-BE49-F238E27FC236}">
                <a16:creationId xmlns:a16="http://schemas.microsoft.com/office/drawing/2014/main" id="{37DCDFD0-C453-04E1-8B0F-6B2E9C17D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58"/>
            <a:ext cx="9144000" cy="8458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F9FD36-5393-8AAD-3BA9-2BE266F04161}"/>
              </a:ext>
            </a:extLst>
          </p:cNvPr>
          <p:cNvSpPr txBox="1"/>
          <p:nvPr/>
        </p:nvSpPr>
        <p:spPr>
          <a:xfrm>
            <a:off x="272442" y="855686"/>
            <a:ext cx="842688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     Department of Computer Science and Engineering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22D9C2-C509-84EF-8CD6-78BE6C9449A4}"/>
              </a:ext>
            </a:extLst>
          </p:cNvPr>
          <p:cNvSpPr txBox="1"/>
          <p:nvPr/>
        </p:nvSpPr>
        <p:spPr>
          <a:xfrm>
            <a:off x="2542784" y="1450671"/>
            <a:ext cx="393317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/>
                <a:cs typeface="Times"/>
              </a:rPr>
              <a:t>Project:- Analysis of Students Marks</a:t>
            </a:r>
          </a:p>
          <a:p>
            <a:r>
              <a:rPr lang="en-US" sz="2000" dirty="0">
                <a:latin typeface="Times New Roman"/>
                <a:cs typeface="Times"/>
              </a:rPr>
              <a:t>                     Section:- A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12FEDC-D430-D9E4-B12C-8A1DAF55C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670294"/>
              </p:ext>
            </p:extLst>
          </p:nvPr>
        </p:nvGraphicFramePr>
        <p:xfrm>
          <a:off x="2285687" y="2358588"/>
          <a:ext cx="5120640" cy="1851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>
                  <a:extLst>
                    <a:ext uri="{9D8B030D-6E8A-4147-A177-3AD203B41FA5}">
                      <a16:colId xmlns:a16="http://schemas.microsoft.com/office/drawing/2014/main" val="3459576136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47170143"/>
                    </a:ext>
                  </a:extLst>
                </a:gridCol>
              </a:tblGrid>
              <a:tr h="367693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207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JASON KENNETH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KUB23CSE045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35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BHARATH KUMAR J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KUB23CSE025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509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 ANIRUDH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KUB23CSE028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303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NITHYA PRAJWAL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KUB23CSE096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20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621030-869B-0A13-F300-BBB298D88124}"/>
              </a:ext>
            </a:extLst>
          </p:cNvPr>
          <p:cNvSpPr txBox="1"/>
          <p:nvPr/>
        </p:nvSpPr>
        <p:spPr>
          <a:xfrm>
            <a:off x="273338" y="439631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Faculty Coordinator</a:t>
            </a:r>
          </a:p>
          <a:p>
            <a:r>
              <a:rPr lang="en-US" dirty="0">
                <a:ea typeface="Calibri"/>
                <a:cs typeface="Calibri"/>
              </a:rPr>
              <a:t>Mujeeb Ansari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E6107A-A1DD-39F8-D7E6-EDD4AC75671D}"/>
              </a:ext>
            </a:extLst>
          </p:cNvPr>
          <p:cNvSpPr txBox="1"/>
          <p:nvPr/>
        </p:nvSpPr>
        <p:spPr>
          <a:xfrm>
            <a:off x="6727467" y="4392519"/>
            <a:ext cx="257879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Chairperson</a:t>
            </a:r>
            <a:endParaRPr lang="en-US">
              <a:latin typeface="Times New Roman"/>
              <a:ea typeface="Calibri"/>
              <a:cs typeface="Calibri"/>
            </a:endParaRPr>
          </a:p>
          <a:p>
            <a:r>
              <a:rPr lang="en-US" dirty="0">
                <a:latin typeface="Times New Roman"/>
                <a:cs typeface="Times New Roman"/>
              </a:rPr>
              <a:t>Dr. Rajashree V Biradar</a:t>
            </a:r>
            <a:endParaRPr lang="en-US">
              <a:latin typeface="Times New Roman"/>
              <a:ea typeface="Calibri"/>
              <a:cs typeface="Calibri"/>
            </a:endParaRPr>
          </a:p>
          <a:p>
            <a:pPr algn="l"/>
            <a:endParaRPr lang="en-US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0" descr="https://search-letsfade-com.herokuapp.com/proxy?url=https://www.blackbelthelp.com/wp-content/uploads/2017/12/artificial-intelligence-increasing-accessibility-affordability-inclusivity-blackbelthelp.jpg"/>
          <p:cNvPicPr>
            <a:picLocks noChangeAspect="1"/>
          </p:cNvPicPr>
          <p:nvPr/>
        </p:nvPicPr>
        <p:blipFill>
          <a:blip r:embed="rId3"/>
          <a:srcRect l="1826" t="9090" r="21534" b="6"/>
          <a:stretch>
            <a:fillRect/>
          </a:stretch>
        </p:blipFill>
        <p:spPr>
          <a:xfrm>
            <a:off x="2642616" y="10"/>
            <a:ext cx="6501384" cy="51434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51435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0"/>
          <p:cNvSpPr/>
          <p:nvPr/>
        </p:nvSpPr>
        <p:spPr>
          <a:xfrm>
            <a:off x="278320" y="870966"/>
            <a:ext cx="2578608" cy="8435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900" b="1">
                <a:latin typeface="+mj-lt"/>
                <a:ea typeface="+mj-ea"/>
                <a:cs typeface="+mj-cs"/>
              </a:rPr>
              <a:t>Future Trends in Student Data Management</a:t>
            </a:r>
            <a:endParaRPr lang="en-US" sz="1900"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96919" y="454343"/>
            <a:ext cx="54864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1832610"/>
            <a:ext cx="2475738" cy="6858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1"/>
          <p:cNvSpPr/>
          <p:nvPr/>
        </p:nvSpPr>
        <p:spPr>
          <a:xfrm>
            <a:off x="278320" y="2038540"/>
            <a:ext cx="2579180" cy="2405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The adoption of cloud-based databases is increasing for flexibility and accessibility.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Artificial intelligence and machine learning are being used to personalize student experiences.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Integrating mobile applications can enhance communication and data access for students.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0"/>
          <p:cNvSpPr/>
          <p:nvPr/>
        </p:nvSpPr>
        <p:spPr>
          <a:xfrm>
            <a:off x="852297" y="376515"/>
            <a:ext cx="3992787" cy="12322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 and Best Practices</a:t>
            </a:r>
            <a:endParaRPr lang="en-US" sz="3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1"/>
          <p:cNvSpPr/>
          <p:nvPr/>
        </p:nvSpPr>
        <p:spPr>
          <a:xfrm>
            <a:off x="858692" y="1804420"/>
            <a:ext cx="3986392" cy="26513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Efficiently storing student data is essential for the success of educational institutions.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Adhering to best practices in database management promotes data integrity and security.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Continuous evaluation and adaptation of data management strategies will ensure ongoing effectiveness.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3"/>
            <a:ext cx="3069391" cy="5143499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"/>
            <a:ext cx="3069391" cy="4800276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6"/>
            <a:ext cx="3051501" cy="4800291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7"/>
            <a:ext cx="2708601" cy="51434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Image 0" descr="https://search-letsfade-com.herokuapp.com/proxy?url=https://nexla.com/n3x_ctx/uploads/2023/02/article-data-management-best-practices_Img0-1024x10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975" y="1035401"/>
            <a:ext cx="3127897" cy="309661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/>
          <p:cNvSpPr/>
          <p:nvPr/>
        </p:nvSpPr>
        <p:spPr>
          <a:xfrm>
            <a:off x="515125" y="865179"/>
            <a:ext cx="2400300" cy="3345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References</a:t>
            </a:r>
            <a:endParaRPr lang="en-US" sz="4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3335481" y="443508"/>
            <a:ext cx="5179868" cy="4189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Smith, J. (2022).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Database Management in Education: Best Practices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. Academic Publishing.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51435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51435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8224AF-B96B-7916-B6B4-015701CA67CB}"/>
              </a:ext>
            </a:extLst>
          </p:cNvPr>
          <p:cNvSpPr txBox="1"/>
          <p:nvPr/>
        </p:nvSpPr>
        <p:spPr>
          <a:xfrm>
            <a:off x="1143002" y="1499711"/>
            <a:ext cx="6858000" cy="207302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4143589"/>
            <a:ext cx="3566160" cy="205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986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381628"/>
            <a:ext cx="3913467" cy="4679746"/>
            <a:chOff x="-19221" y="251144"/>
            <a:chExt cx="5217958" cy="6239661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 0"/>
          <p:cNvSpPr/>
          <p:nvPr/>
        </p:nvSpPr>
        <p:spPr>
          <a:xfrm>
            <a:off x="480060" y="932259"/>
            <a:ext cx="2891790" cy="3278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 to Student Databases</a:t>
            </a:r>
            <a:endParaRPr lang="en-US" sz="27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1"/>
          <p:cNvSpPr/>
          <p:nvPr/>
        </p:nvSpPr>
        <p:spPr>
          <a:xfrm>
            <a:off x="4629150" y="603504"/>
            <a:ext cx="3915918" cy="3922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Storing student details in a database is crucial for educational institutions.</a:t>
            </a:r>
            <a:endParaRPr lang="en-US" sz="2000" dirty="0">
              <a:solidFill>
                <a:schemeClr val="tx2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It allows for efficient data management and retrieval of student information.</a:t>
            </a:r>
            <a:endParaRPr lang="en-US" sz="2000" dirty="0">
              <a:solidFill>
                <a:schemeClr val="tx2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Understanding the structure and design of student databases is essential for effective use.</a:t>
            </a:r>
            <a:endParaRPr lang="en-US" sz="2000" dirty="0">
              <a:solidFill>
                <a:schemeClr val="tx2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7" cy="1193055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193056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0"/>
            <a:ext cx="3057523" cy="1193055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0"/>
            <a:ext cx="8799485" cy="1198074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0"/>
          <p:cNvSpPr/>
          <p:nvPr/>
        </p:nvSpPr>
        <p:spPr>
          <a:xfrm>
            <a:off x="1028699" y="220903"/>
            <a:ext cx="7421963" cy="775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kern="1200">
                <a:solidFill>
                  <a:srgbClr val="FFFFFF"/>
                </a:solidFill>
                <a:latin typeface="Times New Roman"/>
                <a:ea typeface="+mj-ea"/>
                <a:cs typeface="Times New Roman"/>
              </a:rPr>
              <a:t>Importance of Student Data Management</a:t>
            </a:r>
            <a:endParaRPr lang="en-US" sz="3000" kern="1200">
              <a:solidFill>
                <a:srgbClr val="FFFFFF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5" name="Text 1"/>
          <p:cNvSpPr/>
          <p:nvPr/>
        </p:nvSpPr>
        <p:spPr>
          <a:xfrm>
            <a:off x="1028699" y="1780669"/>
            <a:ext cx="7293023" cy="1880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Proper management of student data enhances academic planning and reporting.</a:t>
            </a:r>
            <a:endParaRPr lang="en-US" sz="2000" dirty="0">
              <a:latin typeface="Times New Roman"/>
              <a:ea typeface="Calibri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ea typeface="Calibri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It promotes better communication between students, faculty, and administrators.</a:t>
            </a:r>
            <a:endParaRPr lang="en-US" sz="2000" dirty="0">
              <a:latin typeface="Times New Roman"/>
              <a:ea typeface="Calibri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ea typeface="Calibri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Data-driven decisions can improve student retention and success rates.</a:t>
            </a:r>
            <a:endParaRPr lang="en-US" sz="2000" dirty="0"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0" y="1049957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0"/>
          <p:cNvSpPr/>
          <p:nvPr/>
        </p:nvSpPr>
        <p:spPr>
          <a:xfrm>
            <a:off x="350041" y="440141"/>
            <a:ext cx="2401025" cy="25406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Elements of Student Details</a:t>
            </a:r>
            <a:endParaRPr lang="en-US" sz="3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1"/>
          <p:cNvSpPr/>
          <p:nvPr/>
        </p:nvSpPr>
        <p:spPr>
          <a:xfrm>
            <a:off x="3436295" y="487110"/>
            <a:ext cx="2268977" cy="4159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Student details typically include personal information, academic records, and enrollment status.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Additional elements may consist of contact information and emergency contacts.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Maintaining comprehensive records ensures compliance with educational regulations.</a:t>
            </a:r>
          </a:p>
        </p:txBody>
      </p:sp>
      <p:pic>
        <p:nvPicPr>
          <p:cNvPr id="2" name="Image 0" descr="https://search-letsfade-com.herokuapp.com/proxy?url=https://image.slidesdocs.com/responsive-images/sheets/student-personal-information-registration-form-excel-template_27bc46ab9e__max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126" y="868880"/>
            <a:ext cx="2711832" cy="34146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6473511" y="367870"/>
            <a:ext cx="2240924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0"/>
          <p:cNvSpPr/>
          <p:nvPr/>
        </p:nvSpPr>
        <p:spPr>
          <a:xfrm>
            <a:off x="4421221" y="359619"/>
            <a:ext cx="4094129" cy="994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 Structure and Design</a:t>
            </a:r>
            <a:endParaRPr lang="en-US" sz="3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4800"/>
            <a:ext cx="2004647" cy="10287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Image 0" descr="https://search-letsfade-com.herokuapp.com/proxy?url=https://thumbs.dreamstime.com/b/database-structure-design-to-provide-structure-to-organize-data-such-as-database-table-database-structure-design-to-30219959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86" y="1074881"/>
            <a:ext cx="3583036" cy="2866428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5" name="Text 1"/>
          <p:cNvSpPr/>
          <p:nvPr/>
        </p:nvSpPr>
        <p:spPr>
          <a:xfrm>
            <a:off x="4421221" y="1488332"/>
            <a:ext cx="4094129" cy="3144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A well-designed database utilizes tables to organize student data efficiently.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Relationships between tables can be established to link students with courses and grades.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Normalization techniques should be applied to reduce data redundancy.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0"/>
          <p:cNvSpPr/>
          <p:nvPr/>
        </p:nvSpPr>
        <p:spPr>
          <a:xfrm>
            <a:off x="442170" y="642135"/>
            <a:ext cx="3420438" cy="846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100" b="1">
                <a:latin typeface="+mj-lt"/>
                <a:ea typeface="+mj-ea"/>
                <a:cs typeface="+mj-cs"/>
              </a:rPr>
              <a:t>Choosing the Right Database Management System (DBMS)</a:t>
            </a:r>
            <a:endParaRPr lang="en-US" sz="2100">
              <a:latin typeface="+mj-lt"/>
              <a:ea typeface="+mj-ea"/>
              <a:cs typeface="+mj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812613"/>
            <a:ext cx="266396" cy="505095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813" y="1567926"/>
            <a:ext cx="3223260" cy="205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1"/>
          <p:cNvSpPr/>
          <p:nvPr/>
        </p:nvSpPr>
        <p:spPr>
          <a:xfrm>
            <a:off x="443039" y="1747878"/>
            <a:ext cx="3419569" cy="2984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Various DBMS options exist, including relational databases like MySQL and PostgreSQL, SQL lite.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Selecting a DBMS depends on the size of the institution and the complexity of data needs.</a:t>
            </a:r>
            <a:endParaRPr lang="en-US" sz="1500" dirty="0"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An appropriate DBMS enhances performance and scalability for future growth.</a:t>
            </a:r>
            <a:endParaRPr lang="en-US" sz="1500" dirty="0">
              <a:ea typeface="Calibri"/>
              <a:cs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385389"/>
            <a:ext cx="4507025" cy="43759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ircular object with text&#10;&#10;AI-generated content may be incorrect.">
            <a:extLst>
              <a:ext uri="{FF2B5EF4-FFF2-40B4-BE49-F238E27FC236}">
                <a16:creationId xmlns:a16="http://schemas.microsoft.com/office/drawing/2014/main" id="{D504E935-7687-5C14-842D-564BC2E728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385" r="17731"/>
          <a:stretch>
            <a:fillRect/>
          </a:stretch>
        </p:blipFill>
        <p:spPr>
          <a:xfrm>
            <a:off x="4483341" y="599514"/>
            <a:ext cx="4069057" cy="39444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0" descr="https://search-letsfade-com.herokuapp.com/proxy?url=https://www.clarip.com/data-privacy/wp-content/uploads/2018/06/compliancepath.jpg"/>
          <p:cNvPicPr>
            <a:picLocks noChangeAspect="1"/>
          </p:cNvPicPr>
          <p:nvPr/>
        </p:nvPicPr>
        <p:blipFill>
          <a:blip r:embed="rId3"/>
          <a:srcRect r="-6" b="8098"/>
          <a:stretch>
            <a:fillRect/>
          </a:stretch>
        </p:blipFill>
        <p:spPr>
          <a:xfrm>
            <a:off x="20" y="10"/>
            <a:ext cx="7252212" cy="51434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51435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0"/>
          <p:cNvSpPr/>
          <p:nvPr/>
        </p:nvSpPr>
        <p:spPr>
          <a:xfrm>
            <a:off x="5648707" y="273843"/>
            <a:ext cx="2866642" cy="1424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>
                <a:latin typeface="+mj-lt"/>
                <a:ea typeface="+mj-ea"/>
                <a:cs typeface="+mj-cs"/>
              </a:rPr>
              <a:t>Data Security and Privacy</a:t>
            </a:r>
            <a:endParaRPr lang="en-US" sz="3000">
              <a:latin typeface="+mj-lt"/>
              <a:ea typeface="+mj-ea"/>
              <a:cs typeface="+mj-cs"/>
            </a:endParaRPr>
          </a:p>
        </p:txBody>
      </p:sp>
      <p:sp>
        <p:nvSpPr>
          <p:cNvPr id="5" name="Text 1"/>
          <p:cNvSpPr/>
          <p:nvPr/>
        </p:nvSpPr>
        <p:spPr>
          <a:xfrm>
            <a:off x="5648707" y="1825650"/>
            <a:ext cx="2866642" cy="2807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Protecting student data is a legal requirement under regulations like FERPA.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Implementing encryption and access controls can safeguard sensitive information.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Regular audits and updates are necessary to maintain data integrity and security.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0"/>
          <p:cNvSpPr/>
          <p:nvPr/>
        </p:nvSpPr>
        <p:spPr>
          <a:xfrm>
            <a:off x="480060" y="244026"/>
            <a:ext cx="3276451" cy="14676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>
                <a:latin typeface="+mj-lt"/>
                <a:ea typeface="+mj-ea"/>
                <a:cs typeface="+mj-cs"/>
              </a:rPr>
              <a:t>Data Entry and Maintenance</a:t>
            </a:r>
            <a:endParaRPr lang="en-US" sz="4100">
              <a:latin typeface="+mj-lt"/>
              <a:ea typeface="+mj-ea"/>
              <a:cs typeface="+mj-cs"/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1940245"/>
            <a:ext cx="2606040" cy="13716"/>
          </a:xfrm>
          <a:custGeom>
            <a:avLst/>
            <a:gdLst>
              <a:gd name="connsiteX0" fmla="*/ 0 w 2606040"/>
              <a:gd name="connsiteY0" fmla="*/ 0 h 13716"/>
              <a:gd name="connsiteX1" fmla="*/ 625450 w 2606040"/>
              <a:gd name="connsiteY1" fmla="*/ 0 h 13716"/>
              <a:gd name="connsiteX2" fmla="*/ 1224839 w 2606040"/>
              <a:gd name="connsiteY2" fmla="*/ 0 h 13716"/>
              <a:gd name="connsiteX3" fmla="*/ 1824228 w 2606040"/>
              <a:gd name="connsiteY3" fmla="*/ 0 h 13716"/>
              <a:gd name="connsiteX4" fmla="*/ 2606040 w 2606040"/>
              <a:gd name="connsiteY4" fmla="*/ 0 h 13716"/>
              <a:gd name="connsiteX5" fmla="*/ 2606040 w 2606040"/>
              <a:gd name="connsiteY5" fmla="*/ 13716 h 13716"/>
              <a:gd name="connsiteX6" fmla="*/ 1902409 w 2606040"/>
              <a:gd name="connsiteY6" fmla="*/ 13716 h 13716"/>
              <a:gd name="connsiteX7" fmla="*/ 1276960 w 2606040"/>
              <a:gd name="connsiteY7" fmla="*/ 13716 h 13716"/>
              <a:gd name="connsiteX8" fmla="*/ 677570 w 2606040"/>
              <a:gd name="connsiteY8" fmla="*/ 13716 h 13716"/>
              <a:gd name="connsiteX9" fmla="*/ 0 w 2606040"/>
              <a:gd name="connsiteY9" fmla="*/ 13716 h 13716"/>
              <a:gd name="connsiteX10" fmla="*/ 0 w 2606040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3716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690" y="5728"/>
                  <a:pt x="2605650" y="7624"/>
                  <a:pt x="2606040" y="13716"/>
                </a:cubicBezTo>
                <a:cubicBezTo>
                  <a:pt x="2256758" y="26838"/>
                  <a:pt x="2173673" y="-17450"/>
                  <a:pt x="1902409" y="13716"/>
                </a:cubicBezTo>
                <a:cubicBezTo>
                  <a:pt x="1631145" y="44882"/>
                  <a:pt x="1461378" y="894"/>
                  <a:pt x="1276960" y="13716"/>
                </a:cubicBezTo>
                <a:cubicBezTo>
                  <a:pt x="1092542" y="26538"/>
                  <a:pt x="890442" y="8641"/>
                  <a:pt x="677570" y="13716"/>
                </a:cubicBezTo>
                <a:cubicBezTo>
                  <a:pt x="464698" y="18792"/>
                  <a:pt x="187648" y="31265"/>
                  <a:pt x="0" y="13716"/>
                </a:cubicBezTo>
                <a:cubicBezTo>
                  <a:pt x="-302" y="10335"/>
                  <a:pt x="417" y="4724"/>
                  <a:pt x="0" y="0"/>
                </a:cubicBezTo>
                <a:close/>
              </a:path>
              <a:path w="2606040" h="13716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6569" y="5071"/>
                  <a:pt x="2606315" y="7437"/>
                  <a:pt x="2606040" y="13716"/>
                </a:cubicBezTo>
                <a:cubicBezTo>
                  <a:pt x="2393024" y="-2332"/>
                  <a:pt x="2191161" y="34687"/>
                  <a:pt x="1980590" y="13716"/>
                </a:cubicBezTo>
                <a:cubicBezTo>
                  <a:pt x="1770019" y="-7255"/>
                  <a:pt x="1476440" y="31542"/>
                  <a:pt x="1276960" y="13716"/>
                </a:cubicBezTo>
                <a:cubicBezTo>
                  <a:pt x="1077480" y="-4110"/>
                  <a:pt x="880988" y="37553"/>
                  <a:pt x="651510" y="13716"/>
                </a:cubicBezTo>
                <a:cubicBezTo>
                  <a:pt x="422032" y="-10121"/>
                  <a:pt x="130744" y="-6519"/>
                  <a:pt x="0" y="13716"/>
                </a:cubicBezTo>
                <a:cubicBezTo>
                  <a:pt x="198" y="8947"/>
                  <a:pt x="304" y="52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1"/>
          <p:cNvSpPr/>
          <p:nvPr/>
        </p:nvSpPr>
        <p:spPr>
          <a:xfrm>
            <a:off x="480060" y="2154674"/>
            <a:ext cx="3182691" cy="249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Accurate data entry is vital for the reliability of student databases.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Automated systems can streamline data entry processes and reduce human error.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Regular maintenance tasks, such as backups and updates, are essential for data longevity.</a:t>
            </a:r>
          </a:p>
        </p:txBody>
      </p:sp>
      <p:pic>
        <p:nvPicPr>
          <p:cNvPr id="2" name="Image 0" descr="https://search-letsfade-com.herokuapp.com/proxy?url=https://www.seoclerk.com/pics/000/909/313/87ad604f77754da3b6ce2bfb668509d7.jpg"/>
          <p:cNvPicPr>
            <a:picLocks noChangeAspect="1"/>
          </p:cNvPicPr>
          <p:nvPr/>
        </p:nvPicPr>
        <p:blipFill>
          <a:blip r:embed="rId3"/>
          <a:srcRect l="24696" r="11" b="11"/>
          <a:stretch>
            <a:fillRect/>
          </a:stretch>
        </p:blipFill>
        <p:spPr>
          <a:xfrm>
            <a:off x="3983776" y="10"/>
            <a:ext cx="5159081" cy="51434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8086" y="0"/>
            <a:ext cx="5565913" cy="51434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0"/>
          <p:cNvSpPr/>
          <p:nvPr/>
        </p:nvSpPr>
        <p:spPr>
          <a:xfrm>
            <a:off x="5490349" y="457200"/>
            <a:ext cx="3105011" cy="99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b="1">
                <a:latin typeface="+mj-lt"/>
                <a:ea typeface="+mj-ea"/>
                <a:cs typeface="+mj-cs"/>
              </a:rPr>
              <a:t>Utilizing Student Data for Analytics</a:t>
            </a:r>
            <a:endParaRPr lang="en-US" sz="3100">
              <a:latin typeface="+mj-lt"/>
              <a:ea typeface="+mj-ea"/>
              <a:cs typeface="+mj-cs"/>
            </a:endParaRPr>
          </a:p>
        </p:txBody>
      </p:sp>
      <p:pic>
        <p:nvPicPr>
          <p:cNvPr id="2" name="Image 0" descr="https://search-letsfade-com.herokuapp.com/proxy?url=https://exempt.trilliummontessori.org/wp-content/uploads/2021/07/Analyzing-Student-Data-square-1080-×-1080-px.png"/>
          <p:cNvPicPr>
            <a:picLocks noChangeAspect="1"/>
          </p:cNvPicPr>
          <p:nvPr/>
        </p:nvPicPr>
        <p:blipFill>
          <a:blip r:embed="rId3"/>
          <a:srcRect t="633" r="2" b="2"/>
          <a:stretch>
            <a:fillRect/>
          </a:stretch>
        </p:blipFill>
        <p:spPr>
          <a:xfrm>
            <a:off x="20" y="10"/>
            <a:ext cx="5176278" cy="51434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Text 1"/>
          <p:cNvSpPr/>
          <p:nvPr/>
        </p:nvSpPr>
        <p:spPr>
          <a:xfrm>
            <a:off x="5490348" y="1645576"/>
            <a:ext cx="3105010" cy="2931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Analyzing student data can reveal trends in academic performance and enrollment.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Insights gained can inform curriculum development and resource allocation.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Data analytics fosters a proactive approach to addressing student needs.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592</Words>
  <Application>Microsoft Office PowerPoint</Application>
  <PresentationFormat>On-screen Show (16:9)</PresentationFormat>
  <Paragraphs>106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Optima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Storing Student Details In Database</dc:title>
  <dc:subject>Storing Student Details In Database</dc:subject>
  <dc:creator>SlideMake.com</dc:creator>
  <cp:lastModifiedBy>JASON KENNETH N</cp:lastModifiedBy>
  <cp:revision>157</cp:revision>
  <dcterms:created xsi:type="dcterms:W3CDTF">2025-06-07T04:13:20Z</dcterms:created>
  <dcterms:modified xsi:type="dcterms:W3CDTF">2025-06-08T12:10:42Z</dcterms:modified>
</cp:coreProperties>
</file>