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575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1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3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222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66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966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B9FE2A7-8891-42D6-A378-12505C9B5F36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40E9FA7-A0F7-4319-820D-5EEAD080C8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76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1A7F-E998-4334-93A2-DFF71B8A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85" y="1037826"/>
            <a:ext cx="7843021" cy="2167825"/>
          </a:xfrm>
        </p:spPr>
        <p:txBody>
          <a:bodyPr/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“Payroll management system”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0E1CC-919A-4DC8-AAF8-8A9336774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9302" y="3330055"/>
            <a:ext cx="7082278" cy="17124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				Submitted to: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Bishal Lamichhane			NCCS College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Jason Khadka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Shrestha</a:t>
            </a: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Suranjan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Adhikari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E10C-DBB3-4CC6-9DBB-31D14787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EB38-C9DC-4DDA-9082-6AA05EFE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703" y="2635724"/>
            <a:ext cx="8494593" cy="2408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66344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4FD4-CA6C-4671-BD1A-88B145FB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3036-E668-4B9F-A798-04E123E9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0687"/>
            <a:ext cx="9601200" cy="3956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of module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2EB4-696D-4398-B65D-8DBF91CF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FE05-0003-4107-A526-B8C7CF92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system used to help manage the computation and disbursement of the employees salaries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administration module i.e. only used by administration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user can perform operations like add new record, modify it, delete it, or display the records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user to print the salary slip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9F0C-2ACF-4CDF-A28E-88801315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4EAB-3DA1-4A68-98CB-6BB302CF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application that provides an efficient interface to handle employee salary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manage the computation and distribution of employees salary efficient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frauds by designing an efficient and appropriate system for employees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0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CED-EF09-49F2-A376-41E5722B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1AFD-09FC-4891-9F6F-67E1C393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payroll in paper is difficult, so choose this project to digitalize efficient method to handle payroll of employees’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 solve problem using resources that are most appropriate for us thereby sharpening our coding skill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simple module appropriate for small organization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4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59BF2-F0C1-40B0-819E-D3EE36F1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1863-BC45-467C-B876-869B2216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small organization where employees info is not too difficult to handle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which do not have huge structure or huge economy can use 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scope when it comes to regulating employees records and their salary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loan payments and tax regulation</a:t>
            </a:r>
          </a:p>
        </p:txBody>
      </p:sp>
    </p:spTree>
    <p:extLst>
      <p:ext uri="{BB962C8B-B14F-4D97-AF65-F5344CB8AC3E}">
        <p14:creationId xmlns:p14="http://schemas.microsoft.com/office/powerpoint/2010/main" val="88814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06F5-5758-43D5-BA3D-C876401B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7037-EDA2-424E-8BEE-988863A6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for single computer and cannot be used online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so efficient for huge organization as it is of limited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security of the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reliable data backup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5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5ECE-5BA1-4E43-986D-539DD844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98AC-3DCA-4FFE-9AEE-DFC6BF946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record ( based on type of work/ branches)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employee records (Depending on employee ID)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record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record (one / all)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pay slip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</a:p>
        </p:txBody>
      </p:sp>
    </p:spTree>
    <p:extLst>
      <p:ext uri="{BB962C8B-B14F-4D97-AF65-F5344CB8AC3E}">
        <p14:creationId xmlns:p14="http://schemas.microsoft.com/office/powerpoint/2010/main" val="380551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14D-810D-4480-A8B3-D38EB8A8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8946"/>
            <a:ext cx="7458501" cy="6243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398F0-3AC7-4356-B1A3-F101E8DA7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878" y="98946"/>
            <a:ext cx="6823720" cy="6501146"/>
          </a:xfrm>
        </p:spPr>
      </p:pic>
    </p:spTree>
    <p:extLst>
      <p:ext uri="{BB962C8B-B14F-4D97-AF65-F5344CB8AC3E}">
        <p14:creationId xmlns:p14="http://schemas.microsoft.com/office/powerpoint/2010/main" val="33788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242</TotalTime>
  <Words>317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Crop</vt:lpstr>
      <vt:lpstr>Presentation on “Payroll management system”</vt:lpstr>
      <vt:lpstr>In this presentation…</vt:lpstr>
      <vt:lpstr>Introduction</vt:lpstr>
      <vt:lpstr>Objective</vt:lpstr>
      <vt:lpstr>Problem Statement</vt:lpstr>
      <vt:lpstr>Scope</vt:lpstr>
      <vt:lpstr>Limitation</vt:lpstr>
      <vt:lpstr>Main Features</vt:lpstr>
      <vt:lpstr>Flow chart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BISHAL LAMICHHANE</dc:creator>
  <cp:lastModifiedBy>BISHAL LAMICHHANE</cp:lastModifiedBy>
  <cp:revision>16</cp:revision>
  <dcterms:created xsi:type="dcterms:W3CDTF">2019-12-17T13:35:47Z</dcterms:created>
  <dcterms:modified xsi:type="dcterms:W3CDTF">2020-05-23T13:57:47Z</dcterms:modified>
</cp:coreProperties>
</file>