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4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05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1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0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1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9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0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C54-5EBD-415B-8C6C-9048AEE11C7D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0FB1-65D8-4B60-B24C-A5CB3CA5F9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246" y="748146"/>
            <a:ext cx="9144000" cy="82614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COMPUTER ARCHITECTURE CURRICULUM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1927"/>
            <a:ext cx="9144000" cy="45363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Table V summarizes the curriculum devised for the computer architecture course. </a:t>
            </a:r>
          </a:p>
          <a:p>
            <a:pPr algn="l"/>
            <a:r>
              <a:rPr lang="en-IN" dirty="0" smtClean="0"/>
              <a:t>The prerequisite courses to take this course are C-programming and Computer Logic Design. </a:t>
            </a:r>
          </a:p>
          <a:p>
            <a:pPr algn="l"/>
            <a:r>
              <a:rPr lang="en-IN" dirty="0" smtClean="0"/>
              <a:t>The Computer Logic Design course is offered in the Spring semester before the Fall semester offering of the computer architecture course and covers digital logic design and Verilog-HDL. </a:t>
            </a:r>
          </a:p>
          <a:p>
            <a:pPr algn="l"/>
            <a:r>
              <a:rPr lang="en-IN" dirty="0" smtClean="0"/>
              <a:t>Thus, students are prepared to design any digital logic, including CPU, if guided properly.</a:t>
            </a:r>
          </a:p>
          <a:p>
            <a:pPr algn="l"/>
            <a:r>
              <a:rPr lang="en-IN" dirty="0" smtClean="0"/>
              <a:t> As shown in Table V, the 16 weeks of lectures include MIPS instructions, single-cycle MIPS design, pipelined MIPS design, caches, TLB, and I/</a:t>
            </a:r>
            <a:r>
              <a:rPr lang="en-IN" dirty="0" err="1" smtClean="0"/>
              <a:t>Os</a:t>
            </a:r>
            <a:r>
              <a:rPr lang="en-IN" dirty="0" smtClean="0"/>
              <a:t>. </a:t>
            </a:r>
          </a:p>
          <a:p>
            <a:pPr algn="l"/>
            <a:r>
              <a:rPr lang="en-IN" dirty="0" smtClean="0"/>
              <a:t>By week 6, students have become familiar with the MIPS instructions through ISA lectures and assembly programming assignments. The milestones begin after the lecture on the single-cycle MIPS design at week 7 and finish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1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2" y="1680485"/>
            <a:ext cx="10515600" cy="2741566"/>
          </a:xfrm>
        </p:spPr>
      </p:pic>
    </p:spTree>
    <p:extLst>
      <p:ext uri="{BB962C8B-B14F-4D97-AF65-F5344CB8AC3E}">
        <p14:creationId xmlns:p14="http://schemas.microsoft.com/office/powerpoint/2010/main" val="7898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4" y="135061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milestones begin after the lecture on the single-cycle MIPS design at week 7 and finish </a:t>
            </a:r>
            <a:r>
              <a:rPr lang="en-IN" sz="2400" dirty="0" smtClean="0"/>
              <a:t>before the final week. </a:t>
            </a:r>
          </a:p>
          <a:p>
            <a:r>
              <a:rPr lang="en-IN" sz="2400" dirty="0" smtClean="0"/>
              <a:t>Each milestone corresponds to the topics being covered in that week’s lectures, so students can self-review each topic and put it into practice by performing the milestones. </a:t>
            </a:r>
          </a:p>
          <a:p>
            <a:r>
              <a:rPr lang="en-IN" sz="2400" dirty="0" smtClean="0"/>
              <a:t>One week each is allocated for the milestones 1, 2, and 5, and two weeks each are allocated for the more complex and difficult milestones 3, 4, and 6. </a:t>
            </a:r>
          </a:p>
          <a:p>
            <a:r>
              <a:rPr lang="en-IN" sz="2400" dirty="0" smtClean="0"/>
              <a:t>Milestone 3 requires adding new instructions to the single-cycle MIPS. </a:t>
            </a:r>
          </a:p>
          <a:p>
            <a:r>
              <a:rPr lang="en-IN" sz="2400" dirty="0" smtClean="0"/>
              <a:t>Milestone 4 requires implementing pipelining and data hazard detection/handling. </a:t>
            </a:r>
          </a:p>
          <a:p>
            <a:r>
              <a:rPr lang="en-IN" sz="2400" dirty="0" smtClean="0"/>
              <a:t>Both lead to major changes in the hardware design with Verilog-HDL.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6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COMPUTER ARCHITECTURE CURRICULUM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CURRICULUM</dc:title>
  <dc:creator>Suvrat</dc:creator>
  <cp:lastModifiedBy>Suvrat</cp:lastModifiedBy>
  <cp:revision>1</cp:revision>
  <dcterms:created xsi:type="dcterms:W3CDTF">2020-01-16T13:56:36Z</dcterms:created>
  <dcterms:modified xsi:type="dcterms:W3CDTF">2020-01-16T13:56:51Z</dcterms:modified>
</cp:coreProperties>
</file>