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4D858-E8E7-4854-9606-FF29BAA31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6A9D1E-7126-43AF-8646-E6CEE012D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9B3B3-325B-4544-BA13-577D68A8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D57F-95B8-4A14-A9BB-85875490F6BF}" type="datetimeFigureOut">
              <a:rPr lang="ko-KR" altLang="en-US" smtClean="0"/>
              <a:t>2020-03-14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DB93C-D727-47E0-BB57-64CE72CA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0F7FA-6033-4376-8A27-1C397F13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2B1-88FF-4F7B-889E-4E765DD3E8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63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6DAF0-352A-44CA-9CFC-458CC7CF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5AF0A8-767E-40DA-B4B8-1591FA3BF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8846C-10EC-4D56-BF76-D558BF75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D57F-95B8-4A14-A9BB-85875490F6BF}" type="datetimeFigureOut">
              <a:rPr lang="ko-KR" altLang="en-US" smtClean="0"/>
              <a:t>2020-03-14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553EF-5229-4832-B1B0-FD121F14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A5FE8-F59C-40D8-A2FF-F7433736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2B1-88FF-4F7B-889E-4E765DD3E8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69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80F303-C25B-43CC-8794-D37CCEDCF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AADEF3-61C5-4F8A-8CC7-5CCFF0D8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A5614-ECCA-49AB-99DF-FE6127FF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D57F-95B8-4A14-A9BB-85875490F6BF}" type="datetimeFigureOut">
              <a:rPr lang="ko-KR" altLang="en-US" smtClean="0"/>
              <a:t>2020-03-14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606FE-C789-4970-99A9-B7EAD8CC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A0390-9A95-48A2-9EC0-7D57FAB3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2B1-88FF-4F7B-889E-4E765DD3E8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54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EF3D0-1207-4460-809C-39156670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57B45-799A-4E5D-B7C4-B854D67EA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EA9C3-C3FF-487E-A44C-74AE52B5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D57F-95B8-4A14-A9BB-85875490F6BF}" type="datetimeFigureOut">
              <a:rPr lang="ko-KR" altLang="en-US" smtClean="0"/>
              <a:t>2020-03-14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7ACEF-19AE-4F69-80D1-61FEC325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F878C-BE01-43A8-8797-7967986B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2B1-88FF-4F7B-889E-4E765DD3E8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7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78C57-6CD9-4E7C-A3F6-EBB70910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A0D73A-9333-434B-B1B9-7FF5B7405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FEA96-12DE-421D-923F-5AC9BD68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D57F-95B8-4A14-A9BB-85875490F6BF}" type="datetimeFigureOut">
              <a:rPr lang="ko-KR" altLang="en-US" smtClean="0"/>
              <a:t>2020-03-14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0EB98-3B8D-41C5-A6C4-41D4E860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DF529-849B-44AE-829B-25863941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2B1-88FF-4F7B-889E-4E765DD3E8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74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E1928-6822-4908-80DB-09A5FDA9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A2343-4EDE-4A10-A4A4-8A62C030C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06013-4100-4D9D-8A94-D119A5C41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95DBC-49DF-44BC-A630-D6BF6AFD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D57F-95B8-4A14-A9BB-85875490F6BF}" type="datetimeFigureOut">
              <a:rPr lang="ko-KR" altLang="en-US" smtClean="0"/>
              <a:t>2020-03-14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9AB3C-C417-4C94-A656-306C6E19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0F43D-F4BE-45FC-8C94-8E1DEF86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2B1-88FF-4F7B-889E-4E765DD3E8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36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84387-0DB7-4CC4-BA12-8FFCDDA3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8651E-0414-44BD-8A0F-FA44CB88F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36B5BD-4999-4AF8-ACF1-A56BA01BF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9D5ED9-48A8-4B01-9A5B-24460DBAD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D938D5-FCE8-4943-86AE-59B167808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7AE35C-82AE-47BF-AB5E-EAC8EF16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D57F-95B8-4A14-A9BB-85875490F6BF}" type="datetimeFigureOut">
              <a:rPr lang="ko-KR" altLang="en-US" smtClean="0"/>
              <a:t>2020-03-14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D34200-08C5-4F12-AA95-287EE758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C119FF-1EFB-46A4-824E-CCB2B43A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2B1-88FF-4F7B-889E-4E765DD3E8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39E02-F146-4564-A672-BF73CB80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E94EC2-4C0B-47DD-897A-14AE979F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D57F-95B8-4A14-A9BB-85875490F6BF}" type="datetimeFigureOut">
              <a:rPr lang="ko-KR" altLang="en-US" smtClean="0"/>
              <a:t>2020-03-14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DABAC7-EFE5-4757-8C0C-0862A2FB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57D249-E6B0-46CE-885B-E7ABFA0E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2B1-88FF-4F7B-889E-4E765DD3E8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7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27ADA-8B44-467B-9FA0-E4AA6DDA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D57F-95B8-4A14-A9BB-85875490F6BF}" type="datetimeFigureOut">
              <a:rPr lang="ko-KR" altLang="en-US" smtClean="0"/>
              <a:t>2020-03-14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6E4F39-AF5C-4333-9259-3EFF5471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5FDA26-8558-4F70-8BFE-A81BA50B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2B1-88FF-4F7B-889E-4E765DD3E8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1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8A403-DD61-431E-89EB-D3864117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30E64-063A-4AF9-8080-8D9CB853B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FB07DC-C29D-4B1A-9194-4AE2B464B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9F97C5-A55A-49A7-AFFF-2578300B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D57F-95B8-4A14-A9BB-85875490F6BF}" type="datetimeFigureOut">
              <a:rPr lang="ko-KR" altLang="en-US" smtClean="0"/>
              <a:t>2020-03-14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A695AB-53B0-42FC-8478-5B6AEA37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357DF8-3042-46D7-A268-7A2C8B0B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2B1-88FF-4F7B-889E-4E765DD3E8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43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763FA-F97B-4505-B971-69B9DB34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127283-9F84-4D17-B58F-44FB48287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AAF8-5EA1-43A9-B9D0-3DAF7D369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967B3-A47A-493B-B694-A905124B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D57F-95B8-4A14-A9BB-85875490F6BF}" type="datetimeFigureOut">
              <a:rPr lang="ko-KR" altLang="en-US" smtClean="0"/>
              <a:t>2020-03-14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33D66-D1D6-4C00-AABB-528847C9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FB4AF-E500-470F-B1E6-C76F059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52B1-88FF-4F7B-889E-4E765DD3E8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40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31DA9D-D475-4989-A4E9-22171532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2D8D4-CB45-418A-A4CB-EA66D38C2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F0F54-5143-400E-8F30-99A0BDE4A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D57F-95B8-4A14-A9BB-85875490F6BF}" type="datetimeFigureOut">
              <a:rPr lang="ko-KR" altLang="en-US" smtClean="0"/>
              <a:t>2020-03-14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71803-2C90-4253-858E-BF83CAA3E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D1E30-F4FD-4374-BB53-27FBC5544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52B1-88FF-4F7B-889E-4E765DD3E8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95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89EC10-C928-4725-81EE-6159CD078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399"/>
            <a:ext cx="12236107" cy="39942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ADADD8-73C5-489A-A60C-31D507AED6C8}"/>
              </a:ext>
            </a:extLst>
          </p:cNvPr>
          <p:cNvSpPr txBox="1"/>
          <p:nvPr/>
        </p:nvSpPr>
        <p:spPr>
          <a:xfrm>
            <a:off x="7775019" y="4534191"/>
            <a:ext cx="4165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Coder Academy</a:t>
            </a:r>
          </a:p>
          <a:p>
            <a:r>
              <a:rPr lang="en-US" altLang="ko-KR" sz="3600" b="1" dirty="0"/>
              <a:t>Jason Kim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76634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263CBD-8D9B-45C8-856B-AD1429F24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886DFE-3DCF-46F7-A6D1-1503BBA8075A}"/>
              </a:ext>
            </a:extLst>
          </p:cNvPr>
          <p:cNvSpPr txBox="1"/>
          <p:nvPr/>
        </p:nvSpPr>
        <p:spPr>
          <a:xfrm>
            <a:off x="2463914" y="400214"/>
            <a:ext cx="7264172" cy="13672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3600" b="1" dirty="0"/>
              <a:t>Check the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weather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on Terminal !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ABEF2-918A-4BEE-A76A-501B200B03E0}"/>
              </a:ext>
            </a:extLst>
          </p:cNvPr>
          <p:cNvSpPr txBox="1"/>
          <p:nvPr/>
        </p:nvSpPr>
        <p:spPr>
          <a:xfrm>
            <a:off x="2463914" y="5187374"/>
            <a:ext cx="7264172" cy="13672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31FC90-71FC-485A-AF87-6E8CEACD4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8" y="2346515"/>
            <a:ext cx="4511041" cy="2537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23A9F0-1F11-4239-9161-6E5D79983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83" y="1841261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3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886DFE-3DCF-46F7-A6D1-1503BBA8075A}"/>
              </a:ext>
            </a:extLst>
          </p:cNvPr>
          <p:cNvSpPr txBox="1"/>
          <p:nvPr/>
        </p:nvSpPr>
        <p:spPr>
          <a:xfrm>
            <a:off x="831668" y="316848"/>
            <a:ext cx="10528663" cy="13672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3600" b="1" dirty="0"/>
              <a:t>What you can do in AccuWeather application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ABEF2-918A-4BEE-A76A-501B200B03E0}"/>
              </a:ext>
            </a:extLst>
          </p:cNvPr>
          <p:cNvSpPr txBox="1"/>
          <p:nvPr/>
        </p:nvSpPr>
        <p:spPr>
          <a:xfrm>
            <a:off x="2463914" y="5187374"/>
            <a:ext cx="7264172" cy="13672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7445FA-4417-4BCB-AFB0-A5704167C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25" y="1460913"/>
            <a:ext cx="95345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0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69BDC6E-E7CB-4207-8C44-8E1FACDBF369}"/>
              </a:ext>
            </a:extLst>
          </p:cNvPr>
          <p:cNvSpPr txBox="1"/>
          <p:nvPr/>
        </p:nvSpPr>
        <p:spPr>
          <a:xfrm>
            <a:off x="632967" y="5225530"/>
            <a:ext cx="10147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en-US" altLang="ko-KR" sz="2400" b="1" dirty="0" err="1"/>
              <a:t>RestAccuweatherServie</a:t>
            </a:r>
            <a:r>
              <a:rPr lang="en-US" altLang="ko-KR" sz="2400" b="1" dirty="0"/>
              <a:t> class runs as a Singleton and call the REST API to get the information of location and the weather information.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662BD7-82AF-443A-B1BD-142BA02ED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6" y="183152"/>
            <a:ext cx="90487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566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40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JUNG SEOB</dc:creator>
  <cp:lastModifiedBy>KIM JUNG SEOB</cp:lastModifiedBy>
  <cp:revision>13</cp:revision>
  <dcterms:created xsi:type="dcterms:W3CDTF">2020-03-11T22:51:09Z</dcterms:created>
  <dcterms:modified xsi:type="dcterms:W3CDTF">2020-03-14T12:46:33Z</dcterms:modified>
</cp:coreProperties>
</file>