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71" r:id="rId5"/>
    <p:sldId id="276" r:id="rId6"/>
    <p:sldId id="277" r:id="rId7"/>
    <p:sldId id="262" r:id="rId8"/>
    <p:sldId id="280" r:id="rId9"/>
    <p:sldId id="279" r:id="rId10"/>
    <p:sldId id="281" r:id="rId11"/>
    <p:sldId id="283" r:id="rId12"/>
    <p:sldId id="287" r:id="rId13"/>
    <p:sldId id="288" r:id="rId14"/>
    <p:sldId id="282" r:id="rId15"/>
    <p:sldId id="284" r:id="rId16"/>
    <p:sldId id="285" r:id="rId17"/>
    <p:sldId id="286" r:id="rId18"/>
    <p:sldId id="266" r:id="rId1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06" autoAdjust="0"/>
  </p:normalViewPr>
  <p:slideViewPr>
    <p:cSldViewPr>
      <p:cViewPr>
        <p:scale>
          <a:sx n="75" d="100"/>
          <a:sy n="75" d="100"/>
        </p:scale>
        <p:origin x="-288" y="64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F-4EC2-A493-85170EDF3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174920"/>
        <c:axId val="6351745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5174920"/>
        <c:axId val="635174528"/>
      </c:lineChart>
      <c:catAx>
        <c:axId val="63517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5174528"/>
        <c:crosses val="autoZero"/>
        <c:auto val="1"/>
        <c:lblAlgn val="ctr"/>
        <c:lblOffset val="100"/>
        <c:noMultiLvlLbl val="0"/>
      </c:catAx>
      <c:valAx>
        <c:axId val="63517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517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C71859-B71E-4E35-9069-6C1D7F576982}" type="datetime2">
              <a:rPr lang="zh-TW" altLang="en-US" smtClean="0">
                <a:latin typeface="微軟正黑體" panose="020B0604030504040204" pitchFamily="34" charset="-120"/>
              </a:rPr>
              <a:t>2017年11月26日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n-US" altLang="zh-TW" smtClean="0">
                <a:latin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483AEA7D-DB65-4E0F-BABB-1BBD839514D6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微軟正黑體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4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0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27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0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aseline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en-US" altLang="zh-TW" smtClean="0"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地圖" descr="北美地區地圖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B37DE77-AFB6-4CAB-8F37-2CE69FFBB43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66B4DF4-05A5-48F1-B891-D219B77E664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1081AC-3FFC-43D5-B424-B3CC05AA048E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654E55-F8A7-4F08-824F-427528821AF2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8CA41-FAF9-4DF9-8094-B2E30D5CA63C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600471-317E-4AE8-BCC1-FB1D47ADC13D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980E56-2075-4CF8-AC4C-67A7695F7707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2FEDC2-27D3-4337-884D-058D35447800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F610AF-7B2D-407B-8D5C-92848AF60C33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3BC436A-028B-4499-8EB1-6A433C135654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fld id="{793F481A-D524-4E82-896F-D147B8FDE2FF}" type="datetime2">
              <a:rPr lang="zh-TW" altLang="en-US" smtClean="0"/>
              <a:pPr/>
              <a:t>2017年11月26日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微軟正黑體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gov.tw/dataset/2293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SMART.LET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智慧生活助手 智慧錢包管理</a:t>
            </a:r>
            <a:endParaRPr lang="en-US" altLang="zh-TW" dirty="0" smtClean="0"/>
          </a:p>
          <a:p>
            <a:pPr rtl="0"/>
            <a:endParaRPr lang="en-US" altLang="zh-TW" dirty="0"/>
          </a:p>
          <a:p>
            <a:pPr rtl="0"/>
            <a:r>
              <a:rPr lang="en-US" altLang="zh-TW" sz="1400" dirty="0" smtClean="0"/>
              <a:t>HSINCHU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HACKTHON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2017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共享</a:t>
            </a:r>
            <a:r>
              <a:rPr lang="zh-TW" altLang="en-US" dirty="0"/>
              <a:t>經濟 共享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592088"/>
          </a:xfrm>
        </p:spPr>
        <p:txBody>
          <a:bodyPr/>
          <a:lstStyle/>
          <a:p>
            <a:r>
              <a:rPr lang="zh-TW" altLang="en-US" dirty="0" smtClean="0"/>
              <a:t>使用者資料貢獻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845940" y="2353444"/>
            <a:ext cx="9753600" cy="366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記帳資訊   匿名上傳 </a:t>
            </a:r>
            <a:r>
              <a:rPr lang="en-US" altLang="zh-TW" dirty="0" smtClean="0"/>
              <a:t>[====</a:t>
            </a:r>
            <a:r>
              <a:rPr lang="en-US" altLang="zh-TW" dirty="0" smtClean="0">
                <a:sym typeface="Wingdings" panose="05000000000000000000" pitchFamily="2" charset="2"/>
              </a:rPr>
              <a:t>]</a:t>
            </a:r>
            <a:r>
              <a:rPr lang="zh-TW" altLang="en-US" dirty="0" smtClean="0">
                <a:sym typeface="Wingdings" panose="05000000000000000000" pitchFamily="2" charset="2"/>
              </a:rPr>
              <a:t> 伺服器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使用者知情的狀況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marL="27432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上傳購買地點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運用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Google Maps)</a:t>
            </a: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上傳商品名稱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上傳本次購入商品的金額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4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共享</a:t>
            </a:r>
            <a:r>
              <a:rPr lang="zh-TW" altLang="en-US" dirty="0"/>
              <a:t>經濟 共享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592088"/>
          </a:xfrm>
        </p:spPr>
        <p:txBody>
          <a:bodyPr/>
          <a:lstStyle/>
          <a:p>
            <a:r>
              <a:rPr lang="zh-TW" altLang="en-US" dirty="0"/>
              <a:t>使用者收穫</a:t>
            </a:r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845940" y="2353444"/>
            <a:ext cx="9753600" cy="4387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推薦資訊  伺服器 </a:t>
            </a:r>
            <a:r>
              <a:rPr lang="en-US" altLang="zh-TW" dirty="0" smtClean="0"/>
              <a:t>[====</a:t>
            </a:r>
            <a:r>
              <a:rPr lang="en-US" altLang="zh-TW" dirty="0" smtClean="0">
                <a:sym typeface="Wingdings" panose="05000000000000000000" pitchFamily="2" charset="2"/>
              </a:rPr>
              <a:t>]</a:t>
            </a:r>
            <a:r>
              <a:rPr lang="zh-TW" altLang="en-US" dirty="0" smtClean="0">
                <a:sym typeface="Wingdings" panose="05000000000000000000" pitchFamily="2" charset="2"/>
              </a:rPr>
              <a:t> 使用者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/>
              <a:t>你</a:t>
            </a:r>
            <a:r>
              <a:rPr lang="zh-TW" altLang="en-US" dirty="0"/>
              <a:t>買貴了嗎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 smtClean="0">
                <a:sym typeface="Wingdings" panose="05000000000000000000" pitchFamily="2" charset="2"/>
              </a:rPr>
              <a:t>可以買到相似相同的商品在哪裡？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zh-TW" altLang="en-US" dirty="0"/>
              <a:t>附近有更好的選擇嗎？系統向你推薦最好的選擇</a:t>
            </a:r>
            <a:r>
              <a:rPr lang="en-US" altLang="zh-TW" dirty="0" smtClean="0"/>
              <a:t>!</a:t>
            </a:r>
          </a:p>
          <a:p>
            <a:pPr marL="27432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獲取上傳獎勵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- </a:t>
            </a:r>
            <a:r>
              <a:rPr lang="zh-TW" altLang="en-US" dirty="0" smtClean="0">
                <a:sym typeface="Wingdings" panose="05000000000000000000" pitchFamily="2" charset="2"/>
              </a:rPr>
              <a:t> 與廠商合作給予使用者折價券、優惠券等 更加省錢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5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記帳</a:t>
            </a:r>
            <a:r>
              <a:rPr lang="zh-TW" altLang="en-US" dirty="0" smtClean="0"/>
              <a:t>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電子發票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電子發票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未來展望 來不及申請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將電子發票的功能發會到極致，強化</a:t>
            </a:r>
            <a:r>
              <a:rPr lang="en-US" altLang="zh-TW" dirty="0" smtClean="0"/>
              <a:t>SMART.LET</a:t>
            </a:r>
            <a:r>
              <a:rPr lang="zh-TW" altLang="en-US" dirty="0" smtClean="0"/>
              <a:t>的細部功能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 smtClean="0"/>
              <a:t>例如：自動核對發票 等等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使用者匿名上傳的資訊可以更完整，更好提供伺服器進行</a:t>
            </a:r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678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記帳功能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獲取最佳化結果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想找到最好的價格？</a:t>
            </a:r>
            <a:endParaRPr lang="en-US" altLang="zh-TW" dirty="0" smtClean="0"/>
          </a:p>
          <a:p>
            <a:r>
              <a:rPr lang="zh-TW" altLang="en-US" dirty="0" smtClean="0"/>
              <a:t>想找到最近可以買到的商品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r>
              <a:rPr lang="en-US" altLang="zh-TW" dirty="0" smtClean="0"/>
              <a:t>SMART.LET </a:t>
            </a:r>
            <a:r>
              <a:rPr lang="zh-TW" altLang="en-US" dirty="0" smtClean="0"/>
              <a:t>一鍵幫你處理好，不管是</a:t>
            </a:r>
            <a:r>
              <a:rPr lang="zh-TW" altLang="en-US" smtClean="0"/>
              <a:t>實體店面或者網路購物一下子幫你整合好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8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收集使用者們提用的匿名資料們</a:t>
            </a:r>
            <a:endParaRPr lang="en-US" altLang="zh-TW" dirty="0" smtClean="0"/>
          </a:p>
          <a:p>
            <a:r>
              <a:rPr lang="zh-TW" altLang="en-US" dirty="0" smtClean="0"/>
              <a:t>收集各網購業者提供的價格們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例如：飛比購物比價網 </a:t>
            </a:r>
            <a:r>
              <a:rPr lang="en-US" altLang="zh-TW" dirty="0" smtClean="0"/>
              <a:t>/ </a:t>
            </a:r>
            <a:r>
              <a:rPr lang="zh-TW" altLang="en-US" dirty="0" smtClean="0"/>
              <a:t>蝦皮 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收集政府公開資訊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 例如：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data.gov.tw/dataset/22933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553" t="25703" r="62698" b="7567"/>
          <a:stretch/>
        </p:blipFill>
        <p:spPr>
          <a:xfrm>
            <a:off x="4726260" y="3789040"/>
            <a:ext cx="2376264" cy="28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trike="sngStrike" dirty="0"/>
              <a:t>大</a:t>
            </a:r>
            <a:r>
              <a:rPr lang="zh-TW" altLang="en-US" dirty="0"/>
              <a:t>數據分析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獲取使用者的購物需求，給予最佳化的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便宜與距離妥協</a:t>
            </a:r>
            <a:r>
              <a:rPr lang="en-US" altLang="zh-TW" dirty="0" smtClean="0"/>
              <a:t>)</a:t>
            </a:r>
            <a:r>
              <a:rPr lang="zh-TW" altLang="en-US" dirty="0" smtClean="0"/>
              <a:t> 建議結果</a:t>
            </a:r>
            <a:endParaRPr lang="en-US" altLang="zh-TW" dirty="0" smtClean="0"/>
          </a:p>
          <a:p>
            <a:r>
              <a:rPr lang="zh-TW" altLang="en-US" dirty="0"/>
              <a:t>獲取使用者</a:t>
            </a:r>
            <a:r>
              <a:rPr lang="zh-TW" altLang="en-US" dirty="0" smtClean="0"/>
              <a:t>的物品尋找結果，給予最接近可以買到最便宜的商店</a:t>
            </a:r>
            <a:endParaRPr lang="en-US" altLang="zh-TW" dirty="0" smtClean="0"/>
          </a:p>
          <a:p>
            <a:r>
              <a:rPr lang="zh-TW" altLang="en-US" dirty="0" smtClean="0"/>
              <a:t>分析使用者的消費模式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</a:t>
            </a:r>
            <a:r>
              <a:rPr lang="zh-TW" altLang="en-US" dirty="0"/>
              <a:t>望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，配合廠商等，給予目標客群有興趣的 相對便宜的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高性價比 替代產品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19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避雷功能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未來展望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zh-TW" sz="2400" dirty="0" smtClean="0"/>
          </a:p>
          <a:p>
            <a:pPr marL="274320" lvl="1" indent="0">
              <a:buNone/>
            </a:pPr>
            <a:r>
              <a:rPr lang="zh-TW" altLang="en-US" sz="2400" dirty="0" smtClean="0"/>
              <a:t>商品不一定都是有一致性的？</a:t>
            </a:r>
            <a:r>
              <a:rPr lang="en-US" altLang="zh-TW" sz="2400" dirty="0" smtClean="0"/>
              <a:t>!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同樣是雞腿便當，有的好吃或者東西多，有的難吃東西少</a:t>
            </a:r>
            <a:endParaRPr lang="en-US" altLang="zh-TW" sz="2400" dirty="0" smtClean="0"/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難吃東西少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隱性浪費錢</a:t>
            </a:r>
            <a:r>
              <a:rPr lang="en-US" altLang="zh-TW" sz="2400" dirty="0" smtClean="0"/>
              <a:t>!!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 marL="274320" lvl="1" indent="0">
              <a:buNone/>
            </a:pPr>
            <a:r>
              <a:rPr lang="zh-TW" altLang="en-US" sz="2400" dirty="0" smtClean="0"/>
              <a:t>好吃東西多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真正花錢在好地方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8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給予商店內商品的評價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除了整合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 </a:t>
            </a:r>
            <a:r>
              <a:rPr lang="zh-TW" altLang="en-US" dirty="0" smtClean="0"/>
              <a:t>上的綜合性評論</a:t>
            </a:r>
            <a:endParaRPr lang="en-US" altLang="zh-TW" dirty="0" smtClean="0"/>
          </a:p>
          <a:p>
            <a:r>
              <a:rPr lang="zh-TW" altLang="en-US" dirty="0" smtClean="0"/>
              <a:t>追加</a:t>
            </a:r>
            <a:r>
              <a:rPr lang="en-US" altLang="zh-TW" dirty="0" smtClean="0"/>
              <a:t>……</a:t>
            </a:r>
          </a:p>
          <a:p>
            <a:pPr lvl="2"/>
            <a:endParaRPr lang="en-US" altLang="zh-TW" dirty="0"/>
          </a:p>
          <a:p>
            <a:pPr lvl="2"/>
            <a:r>
              <a:rPr lang="zh-TW" altLang="en-US" dirty="0" smtClean="0"/>
              <a:t>對於商店內各商品的商品評價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不是所有雷店都賣雷貨，雞排店賣的魚排不一定好吃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所以 我們要公平的給予每個商品評價 商店給予的是服務品質及商譽的評價</a:t>
            </a:r>
            <a:r>
              <a:rPr lang="en-US" altLang="zh-TW" dirty="0" smtClean="0"/>
              <a:t>!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8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197868" y="2636912"/>
            <a:ext cx="9753600" cy="1858218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謝謝大家，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SMART.LET</a:t>
            </a:r>
            <a:r>
              <a:rPr lang="zh-TW" altLang="en-US" dirty="0" smtClean="0"/>
              <a:t>會盡責守護您的錢包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607296"/>
          </a:xfrm>
        </p:spPr>
        <p:txBody>
          <a:bodyPr rtlCol="0"/>
          <a:lstStyle/>
          <a:p>
            <a:pPr rtl="0"/>
            <a:r>
              <a:rPr lang="zh-TW" altLang="en-US" dirty="0" smtClean="0"/>
              <a:t>找不到想買的東西？</a:t>
            </a:r>
            <a:endParaRPr lang="zh-TW" altLang="en-US" dirty="0"/>
          </a:p>
        </p:txBody>
      </p:sp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或者是明明附近的店就有在賣，你卻不知情的千里迢迢跑去遠處購買</a:t>
            </a:r>
            <a:endParaRPr lang="zh-TW" altLang="en-US" dirty="0"/>
          </a:p>
        </p:txBody>
      </p:sp>
      <p:pic>
        <p:nvPicPr>
          <p:cNvPr id="1026" name="Picture 2" descr="「思考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t="-1" b="-400"/>
          <a:stretch/>
        </p:blipFill>
        <p:spPr bwMode="auto">
          <a:xfrm>
            <a:off x="6970822" y="1556792"/>
            <a:ext cx="521800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607296"/>
          </a:xfrm>
        </p:spPr>
        <p:txBody>
          <a:bodyPr rtlCol="0"/>
          <a:lstStyle/>
          <a:p>
            <a:pPr rtl="0"/>
            <a:r>
              <a:rPr lang="zh-TW" altLang="en-US" dirty="0" smtClean="0"/>
              <a:t>每次買都不小心買貴？</a:t>
            </a:r>
            <a:endParaRPr lang="zh-TW" altLang="en-US" dirty="0"/>
          </a:p>
        </p:txBody>
      </p:sp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現在只有網路比價網，而且不甚精確，更是難以找到生活零零種種的物品；你怎麼知道你買到最划算？</a:t>
            </a:r>
            <a:endParaRPr lang="zh-TW" altLang="en-US" dirty="0"/>
          </a:p>
        </p:txBody>
      </p:sp>
      <p:pic>
        <p:nvPicPr>
          <p:cNvPr id="3074" name="Picture 2" descr="「wallet no money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570" y="1340768"/>
            <a:ext cx="3685511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你知道有百分之八十七的人都多花了不必要的支出嗎 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我唬爛的</a:t>
            </a:r>
            <a:r>
              <a:rPr lang="en-US" altLang="zh-TW" sz="1800" dirty="0" smtClean="0"/>
              <a:t>)</a:t>
            </a:r>
            <a:endParaRPr lang="en-US" altLang="zh-TW" dirty="0"/>
          </a:p>
        </p:txBody>
      </p:sp>
      <p:graphicFrame>
        <p:nvGraphicFramePr>
          <p:cNvPr id="7" name="內容預留位置 6" descr="群組直條圖顯示位置&#10;2 個數列和 1 張有 4 種類別的折線組合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17484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860" y="4509120"/>
            <a:ext cx="9753600" cy="1325562"/>
          </a:xfrm>
        </p:spPr>
        <p:txBody>
          <a:bodyPr/>
          <a:lstStyle/>
          <a:p>
            <a:r>
              <a:rPr lang="zh-TW" altLang="en-US" dirty="0" smtClean="0"/>
              <a:t>唬</a:t>
            </a:r>
            <a:r>
              <a:rPr lang="zh-TW" altLang="en-US" dirty="0"/>
              <a:t>爛</a:t>
            </a:r>
            <a:r>
              <a:rPr lang="zh-TW" altLang="en-US" dirty="0" smtClean="0"/>
              <a:t>與否，這是心情的問題呀</a:t>
            </a:r>
            <a:endParaRPr lang="zh-TW" altLang="en-US" dirty="0"/>
          </a:p>
        </p:txBody>
      </p:sp>
      <p:pic>
        <p:nvPicPr>
          <p:cNvPr id="4098" name="Picture 2" descr="「玻璃心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524677"/>
            <a:ext cx="5976664" cy="398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8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SMART.LET </a:t>
            </a:r>
            <a:r>
              <a:rPr lang="zh-TW" altLang="en-US" dirty="0" smtClean="0"/>
              <a:t>解決這些問題 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smtClean="0"/>
              <a:t>……</a:t>
            </a:r>
            <a:r>
              <a:rPr lang="zh-TW" altLang="en-US" dirty="0" smtClean="0"/>
              <a:t> 我們開發出</a:t>
            </a:r>
            <a:endParaRPr lang="zh-TW" altLang="en-US" dirty="0"/>
          </a:p>
        </p:txBody>
      </p:sp>
      <p:pic>
        <p:nvPicPr>
          <p:cNvPr id="5122" name="Picture 2" descr="https://scontent.ftpe7-4.fna.fbcdn.net/v/t34.0-12/24099848_1349874295123390_1662056534_n.png?oh=03c1b878a6fe509290bc278b7d970ecb&amp;oe=5A1C02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1268760"/>
            <a:ext cx="3456384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 smtClean="0"/>
              <a:t>濕濕有三種 </a:t>
            </a:r>
            <a:r>
              <a:rPr lang="en-US" altLang="zh-TW" dirty="0" smtClean="0"/>
              <a:t>SMART.LET </a:t>
            </a:r>
            <a:r>
              <a:rPr lang="zh-TW" altLang="en-US" dirty="0" smtClean="0"/>
              <a:t>也有三種基礎模式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記帳功能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相對於他人 你真的買到划算的價格了？</a:t>
            </a:r>
            <a:endParaRPr lang="en-US" altLang="zh-TW" dirty="0" smtClean="0"/>
          </a:p>
          <a:p>
            <a:pPr rtl="0"/>
            <a:r>
              <a:rPr lang="zh-TW" altLang="en-US" strike="sngStrike" dirty="0" smtClean="0"/>
              <a:t>大</a:t>
            </a:r>
            <a:r>
              <a:rPr lang="zh-TW" altLang="en-US" dirty="0" smtClean="0"/>
              <a:t>數據分析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zh-TW" altLang="en-US" dirty="0" smtClean="0"/>
              <a:t>之你買貴了嗎？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之你在太遠的地方購買嗎？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避</a:t>
            </a:r>
            <a:r>
              <a:rPr lang="zh-TW" altLang="en-US" dirty="0" smtClean="0"/>
              <a:t>雷</a:t>
            </a:r>
            <a:r>
              <a:rPr lang="zh-TW" altLang="en-US" dirty="0"/>
              <a:t>功能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197868" y="2492896"/>
            <a:ext cx="9753600" cy="1325562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</a:rPr>
              <a:t>你以為只是單純的記帳功能嗎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標題 5"/>
          <p:cNvSpPr txBox="1">
            <a:spLocks/>
          </p:cNvSpPr>
          <p:nvPr/>
        </p:nvSpPr>
        <p:spPr>
          <a:xfrm>
            <a:off x="1341884" y="37170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r"/>
            <a:r>
              <a:rPr lang="zh-TW" altLang="en-US" dirty="0" smtClean="0">
                <a:solidFill>
                  <a:srgbClr val="FF0000"/>
                </a:solidFill>
              </a:rPr>
              <a:t>那你就錯了</a:t>
            </a:r>
            <a:r>
              <a:rPr lang="en-US" altLang="zh-TW" dirty="0" smtClean="0">
                <a:solidFill>
                  <a:srgbClr val="FF0000"/>
                </a:solidFill>
              </a:rPr>
              <a:t>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標題 5"/>
          <p:cNvSpPr txBox="1">
            <a:spLocks/>
          </p:cNvSpPr>
          <p:nvPr/>
        </p:nvSpPr>
        <p:spPr>
          <a:xfrm>
            <a:off x="1197868" y="11663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記帳功能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664096"/>
          </a:xfrm>
        </p:spPr>
        <p:txBody>
          <a:bodyPr/>
          <a:lstStyle/>
          <a:p>
            <a:r>
              <a:rPr lang="zh-TW" altLang="en-US" dirty="0" smtClean="0"/>
              <a:t>基礎記帳功能模式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773932" y="2564904"/>
            <a:ext cx="4032448" cy="6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手動輸入</a:t>
            </a:r>
            <a:endParaRPr lang="zh-TW" altLang="en-US" dirty="0"/>
          </a:p>
        </p:txBody>
      </p:sp>
      <p:pic>
        <p:nvPicPr>
          <p:cNvPr id="6146" name="Picture 2" descr="「手動輸入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6" b="408"/>
          <a:stretch/>
        </p:blipFill>
        <p:spPr bwMode="auto">
          <a:xfrm>
            <a:off x="2395379" y="3235517"/>
            <a:ext cx="3709698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742484" y="2564904"/>
            <a:ext cx="4032448" cy="6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電</a:t>
            </a:r>
            <a:r>
              <a:rPr lang="zh-TW" altLang="en-US" dirty="0" smtClean="0"/>
              <a:t>子發票掃描</a:t>
            </a:r>
            <a:endParaRPr lang="zh-TW" altLang="en-US" dirty="0"/>
          </a:p>
        </p:txBody>
      </p:sp>
      <p:pic>
        <p:nvPicPr>
          <p:cNvPr id="6150" name="Picture 6" descr="https://scontent.ftpe7-4.fna.fbcdn.net/v/t35.0-12/24093926_1349888061788680_1863201732_o.jpg?oh=d83579ef68705673dd89147921a4e319&amp;oe=5A1D206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0" t="19424" r="-169" b="14952"/>
          <a:stretch/>
        </p:blipFill>
        <p:spPr bwMode="auto">
          <a:xfrm>
            <a:off x="8038628" y="3140968"/>
            <a:ext cx="2540022" cy="3377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9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北美大陸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331_TF02804879.potx" id="{4686F9B7-EB84-4613-B1AA-6CA4DCD52DFA}" vid="{D40D58EB-1A0C-4DF1-9C91-00C2E82BAF5E}"/>
    </a:ext>
  </a:extLst>
</a:theme>
</file>

<file path=ppt/theme/theme2.xml><?xml version="1.0" encoding="utf-8"?>
<a:theme xmlns:a="http://schemas.openxmlformats.org/drawingml/2006/main" name="Office 佈景主題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世界地圖系列，北美大陸簡報 (寬螢幕)</Template>
  <TotalTime>0</TotalTime>
  <Words>626</Words>
  <Application>Microsoft Office PowerPoint</Application>
  <PresentationFormat>自訂</PresentationFormat>
  <Paragraphs>94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Arial</vt:lpstr>
      <vt:lpstr>Wingdings</vt:lpstr>
      <vt:lpstr>北美大陸 16x9</vt:lpstr>
      <vt:lpstr>SMART.LET</vt:lpstr>
      <vt:lpstr>找不到想買的東西？</vt:lpstr>
      <vt:lpstr>每次買都不小心買貴？</vt:lpstr>
      <vt:lpstr>你知道有百分之八十七的人都多花了不必要的支出嗎 (我唬爛的)</vt:lpstr>
      <vt:lpstr>唬爛與否，這是心情的問題呀</vt:lpstr>
      <vt:lpstr>SMART.LET 解決這些問題 !!</vt:lpstr>
      <vt:lpstr>濕濕有三種 SMART.LET 也有三種基礎模式</vt:lpstr>
      <vt:lpstr>你以為只是單純的記帳功能嗎</vt:lpstr>
      <vt:lpstr>記帳功能</vt:lpstr>
      <vt:lpstr>記帳功能 - 共享經濟 共享模式</vt:lpstr>
      <vt:lpstr>記帳功能 - 共享經濟 共享模式</vt:lpstr>
      <vt:lpstr>記帳功能 - 電子發票</vt:lpstr>
      <vt:lpstr>記帳功能 – 獲取最佳化結果</vt:lpstr>
      <vt:lpstr>大數據分析</vt:lpstr>
      <vt:lpstr>大數據分析</vt:lpstr>
      <vt:lpstr>避雷功能 (未來展望)</vt:lpstr>
      <vt:lpstr>給予商店內商品的評價</vt:lpstr>
      <vt:lpstr>謝謝大家，  SMART.LET會盡責守護您的錢包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SMART.LET</dc:title>
  <dc:creator>郭宇軒</dc:creator>
  <cp:lastModifiedBy>郭宇軒</cp:lastModifiedBy>
  <cp:revision>10</cp:revision>
  <dcterms:created xsi:type="dcterms:W3CDTF">2017-11-26T05:58:20Z</dcterms:created>
  <dcterms:modified xsi:type="dcterms:W3CDTF">2017-11-26T07:23:41Z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