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7" autoAdjust="0"/>
    <p:restoredTop sz="94660"/>
  </p:normalViewPr>
  <p:slideViewPr>
    <p:cSldViewPr snapToGrid="0">
      <p:cViewPr varScale="1">
        <p:scale>
          <a:sx n="95" d="100"/>
          <a:sy n="95" d="100"/>
        </p:scale>
        <p:origin x="57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1">
              <a:rPr lang="en-US" smtClean="0"/>
              <a:t>12/5/2012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1">
              <a:rPr lang="en-US" smtClean="0"/>
              <a:t>12/5/2012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1">
              <a:rPr lang="en-US" smtClean="0"/>
              <a:t>12/5/2012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1">
              <a:rPr lang="en-US" smtClean="0"/>
              <a:t>12/5/2012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400" cap="small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 smtClean="0"/>
              <a:t>“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 smtClean="0"/>
              <a:t>”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1">
              <a:rPr lang="en-US" smtClean="0"/>
              <a:t>12/5/2012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32766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1">
              <a:rPr lang="en-US" smtClean="0"/>
              <a:t>12/5/2012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574801" y="4953000"/>
            <a:ext cx="7999315" cy="1074057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0" i="0" kern="1200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 smtClean="0"/>
              <a:t>“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9334033" y="331651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 smtClean="0"/>
              <a:t>”</a:t>
            </a:r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1">
              <a:rPr lang="en-US" smtClean="0"/>
              <a:t>12/5/2012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3"/>
          </p:nvPr>
        </p:nvSpPr>
        <p:spPr>
          <a:xfrm>
            <a:off x="1154953" y="3848610"/>
            <a:ext cx="8825659" cy="588517"/>
          </a:xfrm>
        </p:spPr>
        <p:txBody>
          <a:bodyPr anchor="b">
            <a:normAutofit/>
          </a:bodyPr>
          <a:lstStyle>
            <a:lvl1pPr marL="0" indent="0" algn="l" defTabSz="457200" rtl="0" eaLnBrk="1" latinLnBrk="0" hangingPunct="1">
              <a:buNone/>
              <a:defRPr lang="en-US" sz="3600" b="0" i="0" kern="1200" cap="none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1">
              <a:rPr lang="en-US" smtClean="0"/>
              <a:t>12/5/2012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30" name="Picture Placeholder 2"/>
          <p:cNvSpPr>
            <a:spLocks noGrp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31" name="Picture Placeholder 2"/>
          <p:cNvSpPr>
            <a:spLocks noGrp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1">
              <a:rPr lang="en-US" smtClean="0"/>
              <a:t>12/5/2012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1">
              <a:rPr lang="en-US" smtClean="0"/>
              <a:t>12/5/2012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430213"/>
            <a:ext cx="7423149" cy="5826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1">
              <a:rPr lang="en-US" smtClean="0"/>
              <a:t>12/5/2012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1">
              <a:rPr lang="en-US" smtClean="0"/>
              <a:t>12/5/2012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1">
              <a:rPr lang="en-US" smtClean="0"/>
              <a:t>12/5/2012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1">
              <a:rPr lang="en-US" smtClean="0"/>
              <a:t>12/5/2012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1">
              <a:rPr lang="en-US" smtClean="0"/>
              <a:t>12/5/2012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1">
              <a:rPr lang="en-US" smtClean="0"/>
              <a:t>12/5/2012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1">
              <a:rPr lang="en-US" smtClean="0"/>
              <a:t>12/5/2012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1">
              <a:rPr lang="en-US" smtClean="0"/>
              <a:t>12/5/2012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1">
              <a:rPr lang="en-US" smtClean="0"/>
              <a:t>12/5/2012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0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799941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860901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67000">
                <a:schemeClr val="bg2">
                  <a:lumMod val="60000"/>
                  <a:lumOff val="40000"/>
                  <a:alpha val="0"/>
                </a:schemeClr>
              </a:gs>
              <a:gs pos="30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1">
              <a:rPr lang="en-US" smtClean="0"/>
              <a:t>12/5/2012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3" r:id="rId14"/>
    <p:sldLayoutId id="2147483665" r:id="rId15"/>
    <p:sldLayoutId id="2147483669" r:id="rId16"/>
    <p:sldLayoutId id="2147483670" r:id="rId17"/>
    <p:sldLayoutId id="2147483658" r:id="rId18"/>
    <p:sldLayoutId id="2147483659" r:id="rId19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600" dirty="0" smtClean="0"/>
              <a:t>Windows Phone SDK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Team </a:t>
            </a:r>
            <a:r>
              <a:rPr lang="en-US" dirty="0" err="1" smtClean="0"/>
              <a:t>Koalaa</a:t>
            </a:r>
            <a:r>
              <a:rPr lang="en-US" dirty="0" smtClean="0"/>
              <a:t>: Jason </a:t>
            </a:r>
            <a:r>
              <a:rPr lang="en-US" dirty="0" err="1" smtClean="0"/>
              <a:t>Kuster</a:t>
            </a:r>
            <a:r>
              <a:rPr lang="en-US" dirty="0" smtClean="0"/>
              <a:t>, </a:t>
            </a:r>
            <a:r>
              <a:rPr lang="en-US" dirty="0" err="1" smtClean="0"/>
              <a:t>stuart</a:t>
            </a:r>
            <a:r>
              <a:rPr lang="en-US" dirty="0" smtClean="0"/>
              <a:t> long, William </a:t>
            </a:r>
            <a:r>
              <a:rPr lang="en-US" dirty="0" err="1" smtClean="0"/>
              <a:t>ordiway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8598" y="4944526"/>
            <a:ext cx="1205259" cy="1388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7085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Windows phone applications can be programmed in C#/XAML, C++, and Visual Basic</a:t>
            </a:r>
          </a:p>
          <a:p>
            <a:r>
              <a:rPr lang="en-US" dirty="0" smtClean="0"/>
              <a:t>Windows Phone applications are programmed on Windows through Visual Studio 2010/2012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246919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C#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High-Level Language</a:t>
            </a:r>
          </a:p>
          <a:p>
            <a:r>
              <a:rPr lang="en-US" dirty="0" smtClean="0"/>
              <a:t>Object-oriented</a:t>
            </a:r>
          </a:p>
          <a:p>
            <a:r>
              <a:rPr lang="en-US" dirty="0" smtClean="0"/>
              <a:t>Part of the C family of languages, but designed for .NET</a:t>
            </a:r>
          </a:p>
          <a:p>
            <a:r>
              <a:rPr lang="en-US" dirty="0" smtClean="0"/>
              <a:t>Very similar to Java</a:t>
            </a:r>
          </a:p>
          <a:p>
            <a:r>
              <a:rPr lang="en-US" dirty="0" smtClean="0"/>
              <a:t>Used on a variety of Microsoft products:</a:t>
            </a:r>
          </a:p>
          <a:p>
            <a:pPr lvl="1"/>
            <a:r>
              <a:rPr lang="en-US" dirty="0" smtClean="0"/>
              <a:t>Windows Phone 7/8</a:t>
            </a:r>
          </a:p>
          <a:p>
            <a:pPr lvl="1"/>
            <a:r>
              <a:rPr lang="en-US" dirty="0" smtClean="0"/>
              <a:t>Windows 7/8</a:t>
            </a:r>
          </a:p>
          <a:p>
            <a:pPr lvl="1"/>
            <a:r>
              <a:rPr lang="en-US" dirty="0" smtClean="0"/>
              <a:t>XBOX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266757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XAML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XML-based language used for laying out user interface</a:t>
            </a:r>
          </a:p>
          <a:p>
            <a:r>
              <a:rPr lang="en-US" dirty="0" smtClean="0"/>
              <a:t>Created by Microsoft for WPF (Windows Presentation Foundation)</a:t>
            </a:r>
          </a:p>
          <a:p>
            <a:r>
              <a:rPr lang="en-US" dirty="0" smtClean="0"/>
              <a:t>Easy-to-modify way to lay out UI for Windows Phone, Windows 8</a:t>
            </a:r>
          </a:p>
          <a:p>
            <a:r>
              <a:rPr lang="en-US" dirty="0" smtClean="0"/>
              <a:t>Not compiled</a:t>
            </a:r>
          </a:p>
          <a:p>
            <a:r>
              <a:rPr lang="en-US" dirty="0" smtClean="0"/>
              <a:t>Easy editing with Expression Blend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9506530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Expression Blend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Free program included with the SDK</a:t>
            </a:r>
          </a:p>
          <a:p>
            <a:r>
              <a:rPr lang="en-US" dirty="0" smtClean="0"/>
              <a:t>Dedicated to working with XAML</a:t>
            </a:r>
          </a:p>
          <a:p>
            <a:r>
              <a:rPr lang="en-US" dirty="0" smtClean="0"/>
              <a:t>Includes hundreds of useful items to integrate with Windows Phone</a:t>
            </a:r>
          </a:p>
          <a:p>
            <a:r>
              <a:rPr lang="en-US" dirty="0" smtClean="0"/>
              <a:t>Direct manipulation of UI</a:t>
            </a:r>
          </a:p>
          <a:p>
            <a:r>
              <a:rPr lang="en-US" dirty="0" smtClean="0"/>
              <a:t>Immediate feedback – no compilation necessary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369372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C# and XAML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C# and XAML come together in the Windows Phone SDK to create an intuitive and powerful way to write phone applications.</a:t>
            </a:r>
          </a:p>
          <a:p>
            <a:r>
              <a:rPr lang="en-US" dirty="0" smtClean="0"/>
              <a:t>As coupled as you want them to be, to a point</a:t>
            </a:r>
          </a:p>
          <a:p>
            <a:r>
              <a:rPr lang="en-US" dirty="0" smtClean="0"/>
              <a:t>You can do all of your layout, event handlers, </a:t>
            </a:r>
            <a:r>
              <a:rPr lang="en-US" dirty="0" err="1" smtClean="0"/>
              <a:t>etc</a:t>
            </a:r>
            <a:r>
              <a:rPr lang="en-US" dirty="0" smtClean="0"/>
              <a:t> in XAML</a:t>
            </a:r>
          </a:p>
          <a:p>
            <a:r>
              <a:rPr lang="en-US" dirty="0" smtClean="0"/>
              <a:t>Likewise, you can do all of it in C#</a:t>
            </a:r>
          </a:p>
          <a:p>
            <a:r>
              <a:rPr lang="en-US" dirty="0" smtClean="0"/>
              <a:t>There will always be some coupling</a:t>
            </a:r>
          </a:p>
          <a:p>
            <a:r>
              <a:rPr lang="en-US" dirty="0" smtClean="0"/>
              <a:t>“Code-Behind”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431813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Emulator</a:t>
            </a:r>
          </a:p>
          <a:p>
            <a:pPr lvl="1"/>
            <a:r>
              <a:rPr lang="en-US" dirty="0" smtClean="0"/>
              <a:t>The SDK contains an emulator to make deploying to your computer easy.</a:t>
            </a:r>
          </a:p>
          <a:p>
            <a:r>
              <a:rPr lang="en-US" dirty="0" smtClean="0"/>
              <a:t> VS 2010 Features</a:t>
            </a:r>
          </a:p>
          <a:p>
            <a:r>
              <a:rPr lang="en-US" dirty="0" smtClean="0"/>
              <a:t>Extensive set of powerful libraries</a:t>
            </a:r>
          </a:p>
          <a:p>
            <a:pPr lvl="1"/>
            <a:r>
              <a:rPr lang="en-US" dirty="0" err="1" smtClean="0"/>
              <a:t>MapControl</a:t>
            </a:r>
            <a:r>
              <a:rPr lang="en-US" dirty="0" smtClean="0"/>
              <a:t>: Integration with Bing Maps</a:t>
            </a:r>
          </a:p>
          <a:p>
            <a:pPr lvl="1"/>
            <a:r>
              <a:rPr lang="en-US" dirty="0" smtClean="0"/>
              <a:t>Syndication</a:t>
            </a:r>
          </a:p>
        </p:txBody>
      </p:sp>
    </p:spTree>
    <p:extLst>
      <p:ext uri="{BB962C8B-B14F-4D97-AF65-F5344CB8AC3E}">
        <p14:creationId xmlns:p14="http://schemas.microsoft.com/office/powerpoint/2010/main" val="1922430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Advantages/Limitations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Advantages</a:t>
            </a:r>
          </a:p>
          <a:p>
            <a:pPr lvl="1"/>
            <a:r>
              <a:rPr lang="en-US" dirty="0" smtClean="0"/>
              <a:t>Very easy to get started</a:t>
            </a:r>
          </a:p>
          <a:p>
            <a:pPr lvl="1"/>
            <a:r>
              <a:rPr lang="en-US" dirty="0" smtClean="0"/>
              <a:t>User-friendly and intuitive interface</a:t>
            </a:r>
          </a:p>
          <a:p>
            <a:pPr lvl="1"/>
            <a:r>
              <a:rPr lang="en-US" dirty="0" smtClean="0"/>
              <a:t>Free for students</a:t>
            </a:r>
          </a:p>
          <a:p>
            <a:pPr lvl="1"/>
            <a:r>
              <a:rPr lang="en-US" dirty="0" smtClean="0"/>
              <a:t>Very straightforward deployment to phone</a:t>
            </a:r>
          </a:p>
          <a:p>
            <a:pPr lvl="1"/>
            <a:r>
              <a:rPr lang="en-US" dirty="0" smtClean="0"/>
              <a:t>Easy and fast app submission process</a:t>
            </a:r>
            <a:endParaRPr lang="en-US" dirty="0"/>
          </a:p>
          <a:p>
            <a:r>
              <a:rPr lang="en-US" dirty="0"/>
              <a:t>Limitations</a:t>
            </a:r>
          </a:p>
          <a:p>
            <a:pPr lvl="1"/>
            <a:r>
              <a:rPr lang="en-US" dirty="0"/>
              <a:t>The development can only be done on Windows</a:t>
            </a:r>
          </a:p>
          <a:p>
            <a:pPr lvl="1"/>
            <a:r>
              <a:rPr lang="en-US" dirty="0"/>
              <a:t>Must have Zune open to </a:t>
            </a:r>
            <a:r>
              <a:rPr lang="en-US" dirty="0" smtClean="0"/>
              <a:t>deploy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825745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 Gree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105</TotalTime>
  <Words>294</Words>
  <Application>Microsoft Office PowerPoint</Application>
  <PresentationFormat>Widescreen</PresentationFormat>
  <Paragraphs>50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Ion</vt:lpstr>
      <vt:lpstr>Windows Phone SDK</vt:lpstr>
      <vt:lpstr>Overview</vt:lpstr>
      <vt:lpstr>C#</vt:lpstr>
      <vt:lpstr>XAML</vt:lpstr>
      <vt:lpstr>Expression Blend</vt:lpstr>
      <vt:lpstr>C# and XAML</vt:lpstr>
      <vt:lpstr>Additional Features</vt:lpstr>
      <vt:lpstr>Advantages/Limitations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Windows Phone SDK</dc:title>
  <dc:creator>Jason Kuster</dc:creator>
  <cp:lastModifiedBy>Jason Kuster</cp:lastModifiedBy>
  <cp:revision>13</cp:revision>
  <dcterms:created xsi:type="dcterms:W3CDTF">2012-12-05T06:21:52Z</dcterms:created>
  <dcterms:modified xsi:type="dcterms:W3CDTF">2012-12-05T08:07:20Z</dcterms:modified>
</cp:coreProperties>
</file>