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Lyons" userId="cb027cc7dc853dbc" providerId="LiveId" clId="{A1CB7E6A-6A5B-4491-B582-316593FFC9B7}"/>
    <pc:docChg chg="delSld">
      <pc:chgData name="Jason Lyons" userId="cb027cc7dc853dbc" providerId="LiveId" clId="{A1CB7E6A-6A5B-4491-B582-316593FFC9B7}" dt="2020-04-26T19:19:34.471" v="0" actId="2696"/>
      <pc:docMkLst>
        <pc:docMk/>
      </pc:docMkLst>
      <pc:sldChg chg="del">
        <pc:chgData name="Jason Lyons" userId="cb027cc7dc853dbc" providerId="LiveId" clId="{A1CB7E6A-6A5B-4491-B582-316593FFC9B7}" dt="2020-04-26T19:19:34.471" v="0" actId="2696"/>
        <pc:sldMkLst>
          <pc:docMk/>
          <pc:sldMk cId="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e72764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e72764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e72764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e72764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e72764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fe72764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e72764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e72764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e727645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e727645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e727645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e727645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fe727645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fe727645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CS104 Sprint Project Presentation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Jason Lyons, Chloe Joyce, and Reese Griffin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for our group: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Jason: Complete system design documents and Gantt Charts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Chloe: Complete system design documents and Flowcharts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Reese: develop algorithms and code to program the robots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faced: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Hard getting in touch at times with group members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Not knowing exact measurements and layouts for each sprint when programming and testing the robot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Not all having access to the robot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10100" y="5145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learned about software engineering: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Learned how to program and create block code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Learned what a proper system design document, flowchart, and gantt chart should all look like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Learned how to properly test our code and recognize what’s going wrong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400250" y="47762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would’ve done differently: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400262" y="14974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Prioritized our time better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Followed Professor Eckert’s guidelines a bit more for Sprint’s 1 and 2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Work split up more evenly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 a group, possibly connecting over FaceTime or Zoom to collaborate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 for Sprint 1: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r="14755" b="46884"/>
          <a:stretch/>
        </p:blipFill>
        <p:spPr>
          <a:xfrm>
            <a:off x="1974125" y="1259963"/>
            <a:ext cx="2597875" cy="313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t="52109" r="14755"/>
          <a:stretch/>
        </p:blipFill>
        <p:spPr>
          <a:xfrm>
            <a:off x="5285981" y="1337050"/>
            <a:ext cx="2739619" cy="29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 for Sprint 2: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47976"/>
          <a:stretch/>
        </p:blipFill>
        <p:spPr>
          <a:xfrm>
            <a:off x="1895125" y="1371114"/>
            <a:ext cx="2811150" cy="286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t="50845"/>
          <a:stretch/>
        </p:blipFill>
        <p:spPr>
          <a:xfrm>
            <a:off x="5353575" y="1450225"/>
            <a:ext cx="2811150" cy="27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 for Sprint 3: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t="51281"/>
          <a:stretch/>
        </p:blipFill>
        <p:spPr>
          <a:xfrm>
            <a:off x="5506125" y="1480951"/>
            <a:ext cx="2895550" cy="256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47685"/>
          <a:stretch/>
        </p:blipFill>
        <p:spPr>
          <a:xfrm>
            <a:off x="1860800" y="1386351"/>
            <a:ext cx="2895550" cy="275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Lato</vt:lpstr>
      <vt:lpstr>Swiss</vt:lpstr>
      <vt:lpstr>CS104 Sprint Project Presentation</vt:lpstr>
      <vt:lpstr>Roles for our group:</vt:lpstr>
      <vt:lpstr>Challenges faced:</vt:lpstr>
      <vt:lpstr>What we have learned about software engineering:</vt:lpstr>
      <vt:lpstr>What we would’ve done differently:</vt:lpstr>
      <vt:lpstr>Block Code for Sprint 1:</vt:lpstr>
      <vt:lpstr>Block Code for Sprint 2:</vt:lpstr>
      <vt:lpstr>Block Code for Sprint 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CS104 Sprint Project Presentation</dc:title>
  <dc:creator>Jason Lyons</dc:creator>
  <cp:lastModifiedBy>Jason Lyons</cp:lastModifiedBy>
  <cp:revision>1</cp:revision>
  <dcterms:modified xsi:type="dcterms:W3CDTF">2020-04-26T19:19:39Z</dcterms:modified>
</cp:coreProperties>
</file>