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Raleway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CB7E6A-6A5B-4491-B582-316593FFC9B7}" v="4" dt="2020-04-27T03:29:24.9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Lyons" userId="cb027cc7dc853dbc" providerId="LiveId" clId="{A1CB7E6A-6A5B-4491-B582-316593FFC9B7}"/>
    <pc:docChg chg="addSld delSld modSld">
      <pc:chgData name="Jason Lyons" userId="cb027cc7dc853dbc" providerId="LiveId" clId="{A1CB7E6A-6A5B-4491-B582-316593FFC9B7}" dt="2020-04-27T03:29:43.682" v="26" actId="20577"/>
      <pc:docMkLst>
        <pc:docMk/>
      </pc:docMkLst>
      <pc:sldChg chg="del">
        <pc:chgData name="Jason Lyons" userId="cb027cc7dc853dbc" providerId="LiveId" clId="{A1CB7E6A-6A5B-4491-B582-316593FFC9B7}" dt="2020-04-26T19:19:34.471" v="0" actId="2696"/>
        <pc:sldMkLst>
          <pc:docMk/>
          <pc:sldMk cId="0" sldId="264"/>
        </pc:sldMkLst>
      </pc:sldChg>
      <pc:sldChg chg="addSp delSp modSp add">
        <pc:chgData name="Jason Lyons" userId="cb027cc7dc853dbc" providerId="LiveId" clId="{A1CB7E6A-6A5B-4491-B582-316593FFC9B7}" dt="2020-04-27T03:29:43.682" v="26" actId="20577"/>
        <pc:sldMkLst>
          <pc:docMk/>
          <pc:sldMk cId="2746685144" sldId="264"/>
        </pc:sldMkLst>
        <pc:spChg chg="mod">
          <ac:chgData name="Jason Lyons" userId="cb027cc7dc853dbc" providerId="LiveId" clId="{A1CB7E6A-6A5B-4491-B582-316593FFC9B7}" dt="2020-04-27T03:29:43.682" v="26" actId="20577"/>
          <ac:spMkLst>
            <pc:docMk/>
            <pc:sldMk cId="2746685144" sldId="264"/>
            <ac:spMk id="2" creationId="{B5995879-67F5-4007-A03D-EA21DE733615}"/>
          </ac:spMkLst>
        </pc:spChg>
        <pc:spChg chg="del">
          <ac:chgData name="Jason Lyons" userId="cb027cc7dc853dbc" providerId="LiveId" clId="{A1CB7E6A-6A5B-4491-B582-316593FFC9B7}" dt="2020-04-27T03:28:39.043" v="11"/>
          <ac:spMkLst>
            <pc:docMk/>
            <pc:sldMk cId="2746685144" sldId="264"/>
            <ac:spMk id="3" creationId="{D93417B8-6C3E-4208-AC73-51766FA839F0}"/>
          </ac:spMkLst>
        </pc:spChg>
        <pc:spChg chg="add del mod">
          <ac:chgData name="Jason Lyons" userId="cb027cc7dc853dbc" providerId="LiveId" clId="{A1CB7E6A-6A5B-4491-B582-316593FFC9B7}" dt="2020-04-27T03:28:54.281" v="12"/>
          <ac:spMkLst>
            <pc:docMk/>
            <pc:sldMk cId="2746685144" sldId="264"/>
            <ac:spMk id="4" creationId="{909720FA-2FED-4670-849E-7EBC13444055}"/>
          </ac:spMkLst>
        </pc:spChg>
        <pc:spChg chg="add mod">
          <ac:chgData name="Jason Lyons" userId="cb027cc7dc853dbc" providerId="LiveId" clId="{A1CB7E6A-6A5B-4491-B582-316593FFC9B7}" dt="2020-04-27T03:28:54.281" v="12"/>
          <ac:spMkLst>
            <pc:docMk/>
            <pc:sldMk cId="2746685144" sldId="264"/>
            <ac:spMk id="5" creationId="{A3DC8C7B-343E-4031-9AF0-F6076838457D}"/>
          </ac:spMkLst>
        </pc:spChg>
        <pc:picChg chg="add mod">
          <ac:chgData name="Jason Lyons" userId="cb027cc7dc853dbc" providerId="LiveId" clId="{A1CB7E6A-6A5B-4491-B582-316593FFC9B7}" dt="2020-04-27T03:29:39.738" v="21" actId="14100"/>
          <ac:picMkLst>
            <pc:docMk/>
            <pc:sldMk cId="2746685144" sldId="264"/>
            <ac:picMk id="7" creationId="{0D2BBBB8-314E-402E-A3FC-C5D7F23B151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fe72764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fe72764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fe727645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fe727645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fe727645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fe727645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fe727645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fe727645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fe727645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fe727645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fe727645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fe727645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fe727645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fe727645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CS104 Sprint Project Presentation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Jason Lyons, Chloe Joyce, and Reese Griffin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for our group: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Jason: Complete system design documents and Gantt Charts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Chloe: Complete system design documents and Flowcharts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Reese: develop algorithms and code to program the robots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faced:</a:t>
            </a: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Hard getting in touch at times with group members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Not knowing exact measurements and layouts for each sprint when programming and testing the robot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Not all having access to the robot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2410100" y="51450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have learned about software engineering:</a:t>
            </a:r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Learned how to program and create block code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Learned what a proper system design document, flowchart, and gantt chart should all look like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Learned how to properly test our code and recognize what’s going wrong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2400250" y="477625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would’ve done differently: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2400262" y="1497451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Prioritized our time better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Followed Professor Eckert’s guidelines a bit more for Sprint’s 1 and 2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Work split up more evenly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As a group, possibly connecting over FaceTime or Zoom to collaborate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Code for Sprint 1: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 rotWithShape="1">
          <a:blip r:embed="rId3">
            <a:alphaModFix/>
          </a:blip>
          <a:srcRect r="14755" b="46884"/>
          <a:stretch/>
        </p:blipFill>
        <p:spPr>
          <a:xfrm>
            <a:off x="1974125" y="1259963"/>
            <a:ext cx="2597875" cy="3133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t="52109" r="14755"/>
          <a:stretch/>
        </p:blipFill>
        <p:spPr>
          <a:xfrm>
            <a:off x="5285981" y="1337050"/>
            <a:ext cx="2739619" cy="29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Code for Sprint 2: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b="47976"/>
          <a:stretch/>
        </p:blipFill>
        <p:spPr>
          <a:xfrm>
            <a:off x="1895125" y="1371114"/>
            <a:ext cx="2811150" cy="2868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 rotWithShape="1">
          <a:blip r:embed="rId3">
            <a:alphaModFix/>
          </a:blip>
          <a:srcRect t="50845"/>
          <a:stretch/>
        </p:blipFill>
        <p:spPr>
          <a:xfrm>
            <a:off x="5353575" y="1450225"/>
            <a:ext cx="2811150" cy="27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Code for Sprint 3: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 rotWithShape="1">
          <a:blip r:embed="rId3">
            <a:alphaModFix/>
          </a:blip>
          <a:srcRect t="51281"/>
          <a:stretch/>
        </p:blipFill>
        <p:spPr>
          <a:xfrm>
            <a:off x="5506125" y="1480951"/>
            <a:ext cx="2895550" cy="2563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 rotWithShape="1">
          <a:blip r:embed="rId3">
            <a:alphaModFix/>
          </a:blip>
          <a:srcRect b="47685"/>
          <a:stretch/>
        </p:blipFill>
        <p:spPr>
          <a:xfrm>
            <a:off x="1860800" y="1386351"/>
            <a:ext cx="2895550" cy="2752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95879-67F5-4007-A03D-EA21DE73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8 path </a:t>
            </a:r>
            <a:endParaRPr lang="en-US" dirty="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A3DC8C7B-343E-4031-9AF0-F6076838457D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2BBBB8-314E-402E-A3FC-C5D7F23B1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995" y="545324"/>
            <a:ext cx="2393905" cy="402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685144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186</Words>
  <Application>Microsoft Office PowerPoint</Application>
  <PresentationFormat>On-screen Show (16:9)</PresentationFormat>
  <Paragraphs>23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Raleway</vt:lpstr>
      <vt:lpstr>Arial</vt:lpstr>
      <vt:lpstr>Lato</vt:lpstr>
      <vt:lpstr>Swiss</vt:lpstr>
      <vt:lpstr>CS104 Sprint Project Presentation</vt:lpstr>
      <vt:lpstr>Roles for our group:</vt:lpstr>
      <vt:lpstr>Challenges faced:</vt:lpstr>
      <vt:lpstr>What we have learned about software engineering:</vt:lpstr>
      <vt:lpstr>What we would’ve done differently:</vt:lpstr>
      <vt:lpstr>Block Code for Sprint 1:</vt:lpstr>
      <vt:lpstr>Block Code for Sprint 2:</vt:lpstr>
      <vt:lpstr>Block Code for Sprint 3:</vt:lpstr>
      <vt:lpstr>Figure 8 path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CS104 Sprint Project Presentation</dc:title>
  <dc:creator>Jason Lyons</dc:creator>
  <cp:lastModifiedBy>Jason Lyons</cp:lastModifiedBy>
  <cp:revision>1</cp:revision>
  <dcterms:modified xsi:type="dcterms:W3CDTF">2020-04-27T03:29:43Z</dcterms:modified>
</cp:coreProperties>
</file>