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51"/>
    <p:restoredTop sz="94656"/>
  </p:normalViewPr>
  <p:slideViewPr>
    <p:cSldViewPr snapToGrid="0">
      <p:cViewPr varScale="1">
        <p:scale>
          <a:sx n="112" d="100"/>
          <a:sy n="112" d="100"/>
        </p:scale>
        <p:origin x="8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B1323-4EAE-BE82-5EF1-3F3DEDA6A5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1B6E5A-9BA2-4422-295C-595106924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1AEA3-4F57-C872-036B-509336CC3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BAC03-87C8-504D-9563-50EBBE26781D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35FA4-2774-5D66-6663-F905C4316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66E68-472D-D985-2826-F3B39D1C6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A898B-0925-6348-A010-02CD4D5B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09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D2790-CD60-8D13-4113-1B278BC7F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AE8A9-9D6C-29ED-CE14-424810BC9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B1354-7EAF-B2E3-AECE-65CBD81F7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BAC03-87C8-504D-9563-50EBBE26781D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1A443-C30A-9169-1322-C18E5AFBB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D1B0E-779C-F109-0164-0D8B9EEDD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A898B-0925-6348-A010-02CD4D5B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96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5C20A2-4F44-F62D-8543-1BFC609C34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F4FA7B-081E-E3EE-9808-D96467031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1FD22-975D-FB90-6BED-C1181F85B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BAC03-87C8-504D-9563-50EBBE26781D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B1CFC-9B74-F99F-C673-4F438F847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2F65D-BD9A-0AA0-4B3E-1FA7DF29F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A898B-0925-6348-A010-02CD4D5B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97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7F534-93C5-1966-A07B-89EDBFCAE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FBEBD-64DE-0730-74A1-F58D8913E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8697E-A19D-6B64-CEDA-7CCFAA587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BAC03-87C8-504D-9563-50EBBE26781D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82E89-A7DA-9A6D-D055-DC5F7E980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A06EE-8990-3598-3E61-5DE0E2924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A898B-0925-6348-A010-02CD4D5B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4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6AF73-6D7E-5604-95AA-C1E7A18B7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0FE85-E989-5E29-B1E3-EBAB06C1C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1D32A-8D5A-8A19-5D0D-9B622D29A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BAC03-87C8-504D-9563-50EBBE26781D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95EB8-5C50-7D49-CF6F-86ECFB5D6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DDE58-6C79-2C61-3CCD-79C10D4DB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A898B-0925-6348-A010-02CD4D5B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49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CAD01-CFA0-F416-D764-30459BEDD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B0617-350B-3884-C01A-679332FFB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8ECA7E-CA7B-C388-E08C-DD1084920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A00564-6BA7-A8E4-8725-A981664FE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BAC03-87C8-504D-9563-50EBBE26781D}" type="datetimeFigureOut">
              <a:rPr lang="en-US" smtClean="0"/>
              <a:t>9/8/24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A3795-340A-3348-0D57-6C917ECD6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598A8-BE3A-9A4F-49F9-1C0BB2DB2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A898B-0925-6348-A010-02CD4D5B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0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E0F4F-8E6D-656D-769E-7E7E4DD7D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9455E-2BED-1EAC-4C02-FA6E72D31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C9D441-5910-8F04-EEDC-6D4F9C24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49561-5A38-0830-4F10-A85216D736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DF771F-0A37-5723-6575-A643099F95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E1C453-FACD-13E0-3EF5-39A8CEB74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BAC03-87C8-504D-9563-50EBBE26781D}" type="datetimeFigureOut">
              <a:rPr lang="en-US" smtClean="0"/>
              <a:t>9/8/24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83F631-D8B5-99B6-330C-78B4CB147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68E530-D88B-4FE1-8EF9-15FD39040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A898B-0925-6348-A010-02CD4D5B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96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8DEB4-902E-B1FF-0919-13E8C66FA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E6B7F9-08CE-83A0-187A-7FC94422E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BAC03-87C8-504D-9563-50EBBE26781D}" type="datetimeFigureOut">
              <a:rPr lang="en-US" smtClean="0"/>
              <a:t>9/8/24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7BAD14-2171-A966-E049-856388D93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98BA6-61C7-C31E-8AD1-109F32E69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A898B-0925-6348-A010-02CD4D5B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44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C97574-22D7-B874-7124-6D08301E9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BAC03-87C8-504D-9563-50EBBE26781D}" type="datetimeFigureOut">
              <a:rPr lang="en-US" smtClean="0"/>
              <a:t>9/8/24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D80A47-E12E-762C-9FB6-1AD70AC07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251386-C3D3-399B-4386-0735A0661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A898B-0925-6348-A010-02CD4D5B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98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50478-C7FF-F643-CF94-381AC167F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878B7-48AE-E83D-8F32-DDC1AD39B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FC320C-A186-033B-F5BA-08D9EEC01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3A307-76BA-0C36-E497-944A05244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BAC03-87C8-504D-9563-50EBBE26781D}" type="datetimeFigureOut">
              <a:rPr lang="en-US" smtClean="0"/>
              <a:t>9/8/24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ED4CB-D323-47A1-434B-8CB9ED419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055EF-0278-5C3F-D89B-E071069EF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A898B-0925-6348-A010-02CD4D5B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74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423B0-A29B-F115-D67B-F68C93465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56BA1B-8FC8-818B-5938-51AB500C3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E24A1-B42D-769D-5C4D-6FFD514BD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628DD-734E-E078-1983-F1161E79F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BAC03-87C8-504D-9563-50EBBE26781D}" type="datetimeFigureOut">
              <a:rPr lang="en-US" smtClean="0"/>
              <a:t>9/8/24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AE51C-CF43-2289-24D9-1A56D73B9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A7156-3C29-6DDF-460E-EE4E39037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A898B-0925-6348-A010-02CD4D5B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97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3B5458-C1B5-AB9E-AD5F-C532B89E0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35DD7-923F-520F-3281-1330E1CA4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6F7BC-D74F-9C83-85C3-5AEE05AE08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BAC03-87C8-504D-9563-50EBBE26781D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DBA6-0403-02F0-EBA4-9E01EA5419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9EF62-DB23-444D-C056-3564393CF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A898B-0925-6348-A010-02CD4D5BE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64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6505A-CC64-A4B8-11D9-5A891D5F4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230" y="1122363"/>
            <a:ext cx="9970770" cy="2387600"/>
          </a:xfrm>
        </p:spPr>
        <p:txBody>
          <a:bodyPr>
            <a:normAutofit fontScale="90000"/>
          </a:bodyPr>
          <a:lstStyle/>
          <a:p>
            <a:r>
              <a:rPr lang="en-AU" b="1" i="0" dirty="0">
                <a:effectLst/>
                <a:latin typeface="Open Sans" panose="020F0502020204030204" pitchFamily="34" charset="0"/>
              </a:rPr>
              <a:t>Smart Mobility: Optimizing Urban Infrastructure for a Sustainable Future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AD2F3A-7E10-301C-CFDF-0DBCB5F3D9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Jason</a:t>
            </a:r>
          </a:p>
          <a:p>
            <a:r>
              <a:rPr lang="en-US" dirty="0"/>
              <a:t>Tien</a:t>
            </a:r>
          </a:p>
        </p:txBody>
      </p:sp>
    </p:spTree>
    <p:extLst>
      <p:ext uri="{BB962C8B-B14F-4D97-AF65-F5344CB8AC3E}">
        <p14:creationId xmlns:p14="http://schemas.microsoft.com/office/powerpoint/2010/main" val="883967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Office Theme</vt:lpstr>
      <vt:lpstr>Smart Mobility: Optimizing Urban Infrastructure for a Sustainable Future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Chun Kwan Lam (Student)</dc:creator>
  <cp:lastModifiedBy>Chun Kwan Lam (Student)</cp:lastModifiedBy>
  <cp:revision>2</cp:revision>
  <dcterms:created xsi:type="dcterms:W3CDTF">2024-09-08T01:57:34Z</dcterms:created>
  <dcterms:modified xsi:type="dcterms:W3CDTF">2024-09-08T01:58:46Z</dcterms:modified>
</cp:coreProperties>
</file>