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06D1-B195-4042-BBC0-5E63C4B7B997}" type="datetimeFigureOut">
              <a:rPr lang="en-US" smtClean="0"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CEC2-1EFB-0848-AF11-C6B43DD8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6"/>
            <a:ext cx="7772400" cy="101845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Phonopy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http://</a:t>
            </a:r>
            <a:r>
              <a:rPr lang="en-US" sz="2700" dirty="0" err="1" smtClean="0"/>
              <a:t>phonopy.sourceforge.net</a:t>
            </a:r>
            <a:r>
              <a:rPr lang="en-US" sz="2700" dirty="0" smtClean="0"/>
              <a:t>/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875" y="2428476"/>
            <a:ext cx="8428808" cy="117236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 python based open source package for phonon calculations based on the </a:t>
            </a:r>
            <a:r>
              <a:rPr lang="en-US" dirty="0" err="1" smtClean="0">
                <a:solidFill>
                  <a:schemeClr val="tx1"/>
                </a:solidFill>
              </a:rPr>
              <a:t>supercell</a:t>
            </a:r>
            <a:r>
              <a:rPr lang="en-US" dirty="0" smtClean="0">
                <a:solidFill>
                  <a:schemeClr val="tx1"/>
                </a:solidFill>
              </a:rPr>
              <a:t> approach.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44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541"/>
            <a:ext cx="8229600" cy="5457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Phonon dispersion relation (band structure)</a:t>
            </a:r>
          </a:p>
          <a:p>
            <a:r>
              <a:rPr lang="en-US" sz="2800" dirty="0" smtClean="0"/>
              <a:t>Phonon DOS and partial-DOS</a:t>
            </a:r>
          </a:p>
          <a:p>
            <a:r>
              <a:rPr lang="en-US" sz="2800" dirty="0" smtClean="0"/>
              <a:t>Phonon thermal properties, free energy, heat capacity, and entropy</a:t>
            </a:r>
          </a:p>
          <a:p>
            <a:r>
              <a:rPr lang="en-US" sz="2800" dirty="0" smtClean="0"/>
              <a:t>Thermal expansion and heat capacity at constant pressure within quasi-harmonic approximation (</a:t>
            </a:r>
            <a:r>
              <a:rPr lang="en-US" sz="2800" dirty="0" err="1" smtClean="0"/>
              <a:t>phonopy-qha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Crystal symmetry tools</a:t>
            </a:r>
          </a:p>
          <a:p>
            <a:r>
              <a:rPr lang="en-US" sz="2800" dirty="0" smtClean="0"/>
              <a:t>Python module (</a:t>
            </a:r>
            <a:r>
              <a:rPr lang="en-US" sz="2800" dirty="0" err="1" smtClean="0"/>
              <a:t>Phonopy</a:t>
            </a:r>
            <a:r>
              <a:rPr lang="en-US" sz="2800" dirty="0" smtClean="0"/>
              <a:t> can be used in python script.)</a:t>
            </a:r>
          </a:p>
          <a:p>
            <a:r>
              <a:rPr lang="en-US" sz="2800" dirty="0" smtClean="0"/>
              <a:t>Graphical plots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73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021"/>
            <a:ext cx="8229600" cy="533147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Pre-process</a:t>
            </a:r>
          </a:p>
          <a:p>
            <a:pPr lvl="1"/>
            <a:r>
              <a:rPr lang="en-US" dirty="0" smtClean="0"/>
              <a:t>Create input file, POSCAR, specifying the atomic positions in the primitive unit cell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Phonopy</a:t>
            </a:r>
            <a:r>
              <a:rPr lang="en-US" dirty="0" smtClean="0"/>
              <a:t> to generate atomic positions with appropriate small displacement </a:t>
            </a:r>
            <a:r>
              <a:rPr lang="en-US" dirty="0" smtClean="0"/>
              <a:t>in a </a:t>
            </a:r>
            <a:r>
              <a:rPr lang="en-US" dirty="0" err="1" smtClean="0"/>
              <a:t>supercell</a:t>
            </a:r>
            <a:endParaRPr lang="en-US" dirty="0" smtClean="0"/>
          </a:p>
          <a:p>
            <a:r>
              <a:rPr lang="en-US" dirty="0" smtClean="0"/>
              <a:t>Calculation of sets of forces</a:t>
            </a:r>
          </a:p>
          <a:p>
            <a:pPr lvl="1"/>
            <a:r>
              <a:rPr lang="en-US" dirty="0" smtClean="0"/>
              <a:t>Run VASP or </a:t>
            </a:r>
            <a:r>
              <a:rPr lang="en-US" dirty="0" err="1" smtClean="0"/>
              <a:t>QuantumEspresso</a:t>
            </a:r>
            <a:r>
              <a:rPr lang="en-US" dirty="0" smtClean="0"/>
              <a:t> to determine the forces for the </a:t>
            </a:r>
            <a:r>
              <a:rPr lang="en-US" dirty="0" err="1" smtClean="0"/>
              <a:t>supercell</a:t>
            </a:r>
            <a:r>
              <a:rPr lang="en-US" dirty="0" smtClean="0"/>
              <a:t> produced in pre-process</a:t>
            </a:r>
          </a:p>
          <a:p>
            <a:r>
              <a:rPr lang="en-US" dirty="0" smtClean="0"/>
              <a:t>Post-process</a:t>
            </a:r>
          </a:p>
          <a:p>
            <a:pPr lvl="1"/>
            <a:r>
              <a:rPr lang="en-US" dirty="0" smtClean="0"/>
              <a:t>Force constants are calculated from the sets of forces</a:t>
            </a:r>
          </a:p>
          <a:p>
            <a:pPr lvl="1"/>
            <a:r>
              <a:rPr lang="en-US" dirty="0" smtClean="0"/>
              <a:t>A part of dynamical matrix is built from the force constants</a:t>
            </a:r>
          </a:p>
          <a:p>
            <a:pPr lvl="1"/>
            <a:r>
              <a:rPr lang="en-US" dirty="0" smtClean="0"/>
              <a:t>Phonon frequencies and </a:t>
            </a:r>
            <a:r>
              <a:rPr lang="en-US" dirty="0" err="1" smtClean="0"/>
              <a:t>eigenvetors</a:t>
            </a:r>
            <a:r>
              <a:rPr lang="en-US" dirty="0" smtClean="0"/>
              <a:t> are calculated from the dynamical matrices with the specified q-points.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400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5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171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Phonopy http://phonopy.sourceforge.net/</vt:lpstr>
      <vt:lpstr>Key Features</vt:lpstr>
      <vt:lpstr>PowerPoint Presentation</vt:lpstr>
      <vt:lpstr>Workflow</vt:lpstr>
      <vt:lpstr>PowerPoint Presentation</vt:lpstr>
    </vt:vector>
  </TitlesOfParts>
  <Company>Pittsburgh Supercomuting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Phonopy http://phonopy.sourceforge.net/</dc:title>
  <dc:creator>Yang Wang</dc:creator>
  <cp:lastModifiedBy>Yang Wang</cp:lastModifiedBy>
  <cp:revision>3</cp:revision>
  <dcterms:created xsi:type="dcterms:W3CDTF">2012-08-15T01:41:32Z</dcterms:created>
  <dcterms:modified xsi:type="dcterms:W3CDTF">2012-08-15T02:12:06Z</dcterms:modified>
</cp:coreProperties>
</file>