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1295-1ADE-4431-B62D-B983B18A166E}" type="datetimeFigureOut">
              <a:rPr lang="en-US" smtClean="0"/>
              <a:pPr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C172-4ECF-45AE-A942-4D7F8273B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600075"/>
            <a:ext cx="776287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4420394" y="2285206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63394" y="3428206"/>
            <a:ext cx="1753394" cy="7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Jason</cp:lastModifiedBy>
  <cp:revision>1</cp:revision>
  <dcterms:created xsi:type="dcterms:W3CDTF">2010-01-12T16:47:46Z</dcterms:created>
  <dcterms:modified xsi:type="dcterms:W3CDTF">2010-01-18T21:22:44Z</dcterms:modified>
</cp:coreProperties>
</file>