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3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F0AA7-748B-49D5-9766-62CB52358709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4400-8AF1-46A8-871A-8FCCD2CBE0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04800" y="609600"/>
            <a:ext cx="4655748" cy="5638803"/>
            <a:chOff x="381000" y="304798"/>
            <a:chExt cx="4655748" cy="5638803"/>
          </a:xfrm>
        </p:grpSpPr>
        <p:grpSp>
          <p:nvGrpSpPr>
            <p:cNvPr id="28" name="Group 27"/>
            <p:cNvGrpSpPr/>
            <p:nvPr/>
          </p:nvGrpSpPr>
          <p:grpSpPr>
            <a:xfrm>
              <a:off x="381000" y="304798"/>
              <a:ext cx="4655748" cy="5638803"/>
              <a:chOff x="3388360" y="1717311"/>
              <a:chExt cx="2296836" cy="306498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388360" y="1800149"/>
                <a:ext cx="2296836" cy="2982144"/>
                <a:chOff x="3594462" y="399512"/>
                <a:chExt cx="2953074" cy="3808011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4174452" y="399512"/>
                  <a:ext cx="2373084" cy="3808011"/>
                  <a:chOff x="6536652" y="856712"/>
                  <a:chExt cx="2373084" cy="3808011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6536652" y="856712"/>
                    <a:ext cx="2373084" cy="3417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600" b="1" u="sng" dirty="0" smtClean="0"/>
                      <a:t>Crystal_____________</a:t>
                    </a:r>
                    <a:endParaRPr lang="en-US" sz="2600" b="1" u="sng" dirty="0"/>
                  </a:p>
                </p:txBody>
              </p:sp>
              <p:pic>
                <p:nvPicPr>
                  <p:cNvPr id="102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6536653" y="2443382"/>
                    <a:ext cx="881743" cy="93952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6547759" y="3659831"/>
                    <a:ext cx="1003878" cy="10048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2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6536654" y="1174047"/>
                    <a:ext cx="925284" cy="9092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6653" y="2073160"/>
                    <a:ext cx="2223298" cy="3417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600" b="1" u="sng" dirty="0" smtClean="0"/>
                      <a:t>LUC________________</a:t>
                    </a:r>
                    <a:endParaRPr lang="en-US" sz="2600" b="1" u="sng" dirty="0"/>
                  </a:p>
                </p:txBody>
              </p:sp>
            </p:grpSp>
            <p:sp>
              <p:nvSpPr>
                <p:cNvPr id="11" name="Down Arrow 10"/>
                <p:cNvSpPr/>
                <p:nvPr/>
              </p:nvSpPr>
              <p:spPr>
                <a:xfrm>
                  <a:off x="3810000" y="533400"/>
                  <a:ext cx="326571" cy="3502894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2922199" y="1864525"/>
                  <a:ext cx="1676398" cy="331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/>
                    <a:t>+Disorder</a:t>
                  </a:r>
                  <a:endParaRPr lang="en-US" sz="2800" b="1" dirty="0"/>
                </a:p>
              </p:txBody>
            </p:sp>
          </p:grpSp>
          <p:graphicFrame>
            <p:nvGraphicFramePr>
              <p:cNvPr id="13" name="Object 12"/>
              <p:cNvGraphicFramePr>
                <a:graphicFrameLocks noChangeAspect="1"/>
              </p:cNvGraphicFramePr>
              <p:nvPr/>
            </p:nvGraphicFramePr>
            <p:xfrm>
              <a:off x="4603706" y="1717311"/>
              <a:ext cx="344214" cy="311944"/>
            </p:xfrm>
            <a:graphic>
              <a:graphicData uri="http://schemas.openxmlformats.org/presentationml/2006/ole">
                <p:oleObj spid="_x0000_s1028" name="Equation" r:id="rId6" imgW="152280" imgH="139680" progId="Equation.3">
                  <p:embed/>
                </p:oleObj>
              </a:graphicData>
            </a:graphic>
          </p:graphicFrame>
          <p:graphicFrame>
            <p:nvGraphicFramePr>
              <p:cNvPr id="1029" name="Object 5"/>
              <p:cNvGraphicFramePr>
                <a:graphicFrameLocks noChangeAspect="1"/>
              </p:cNvGraphicFramePr>
              <p:nvPr/>
            </p:nvGraphicFramePr>
            <p:xfrm>
              <a:off x="5014818" y="1724455"/>
              <a:ext cx="339502" cy="304800"/>
            </p:xfrm>
            <a:graphic>
              <a:graphicData uri="http://schemas.openxmlformats.org/presentationml/2006/ole">
                <p:oleObj spid="_x0000_s1029" name="Equation" r:id="rId7" imgW="139680" imgH="126720" progId="Equation.3">
                  <p:embed/>
                </p:oleObj>
              </a:graphicData>
            </a:graphic>
          </p:graphicFrame>
          <p:sp>
            <p:nvSpPr>
              <p:cNvPr id="16" name="TextBox 15"/>
              <p:cNvSpPr txBox="1"/>
              <p:nvPr/>
            </p:nvSpPr>
            <p:spPr>
              <a:xfrm>
                <a:off x="4609592" y="2297173"/>
                <a:ext cx="563880" cy="35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HI</a:t>
                </a:r>
                <a:endParaRPr lang="en-US" sz="36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23104" y="2297173"/>
                <a:ext cx="601472" cy="35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HI</a:t>
                </a:r>
                <a:endParaRPr lang="en-US" sz="3600" b="1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3500163" y="3267718"/>
                <a:ext cx="2940218" cy="60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295400" y="4038600"/>
              <a:ext cx="35814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u="sng" dirty="0" smtClean="0"/>
                <a:t>Glass_______________</a:t>
              </a:r>
              <a:endParaRPr lang="en-US" sz="2600" b="1" u="sng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95600" y="3087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HI</a:t>
            </a:r>
            <a:endParaRPr lang="en-US" sz="3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733800" y="30874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</a:t>
            </a:r>
            <a:endParaRPr lang="en-US" sz="3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895600" y="47638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</a:t>
            </a:r>
            <a:endParaRPr lang="en-US" sz="3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733800" y="4763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</a:t>
            </a:r>
            <a:endParaRPr lang="en-US" sz="3600" b="1" dirty="0"/>
          </a:p>
        </p:txBody>
      </p:sp>
      <p:sp>
        <p:nvSpPr>
          <p:cNvPr id="42" name="Oval 41"/>
          <p:cNvSpPr/>
          <p:nvPr/>
        </p:nvSpPr>
        <p:spPr>
          <a:xfrm>
            <a:off x="2819400" y="2971800"/>
            <a:ext cx="16764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/>
          <p:nvPr/>
        </p:nvPicPr>
        <p:blipFill>
          <a:blip r:embed="rId8" cstate="print"/>
          <a:srcRect t="12000" r="9524" b="8000"/>
          <a:stretch>
            <a:fillRect/>
          </a:stretch>
        </p:blipFill>
        <p:spPr bwMode="auto">
          <a:xfrm>
            <a:off x="9525000" y="3429000"/>
            <a:ext cx="1447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7620000" y="3733800"/>
            <a:ext cx="381000" cy="152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048000"/>
            <a:ext cx="1694935" cy="165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>
            <a:stCxn id="30" idx="2"/>
          </p:cNvCxnSpPr>
          <p:nvPr/>
        </p:nvCxnSpPr>
        <p:spPr>
          <a:xfrm rot="16200000" flipH="1">
            <a:off x="6075472" y="3791059"/>
            <a:ext cx="4105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05400" y="3505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“Rattler</a:t>
            </a:r>
            <a:r>
              <a:rPr lang="en-US" dirty="0" smtClean="0"/>
              <a:t>”</a:t>
            </a:r>
          </a:p>
          <a:p>
            <a:r>
              <a:rPr lang="en-US" smtClean="0"/>
              <a:t>  Atoms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19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Jason</cp:lastModifiedBy>
  <cp:revision>38</cp:revision>
  <dcterms:created xsi:type="dcterms:W3CDTF">2011-04-29T18:31:02Z</dcterms:created>
  <dcterms:modified xsi:type="dcterms:W3CDTF">2011-05-05T17:33:54Z</dcterms:modified>
</cp:coreProperties>
</file>