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3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0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4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09F5-781C-43B0-9453-58DC26FC616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03D5-CCF0-43BC-9955-83447B02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0" Type="http://schemas.openxmlformats.org/officeDocument/2006/relationships/image" Target="../media/image1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4.png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jpe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2.png"/><Relationship Id="rId10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-228600"/>
            <a:ext cx="10210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Alloys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724400" cy="617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Disorder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non-periodic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Blue</a:t>
            </a:r>
            <a:r>
              <a:rPr lang="en-US" dirty="0" smtClean="0"/>
              <a:t> 		=&gt;	 mass=1.0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Purple	</a:t>
            </a:r>
            <a:r>
              <a:rPr lang="en-US" dirty="0" smtClean="0"/>
              <a:t>=&gt; 	 mass=3.0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Phonon</a:t>
            </a:r>
            <a:r>
              <a:rPr lang="en-US" dirty="0" smtClean="0"/>
              <a:t> picture still valid?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l="57971" r="7246" b="77083"/>
          <a:stretch>
            <a:fillRect/>
          </a:stretch>
        </p:blipFill>
        <p:spPr bwMode="auto">
          <a:xfrm>
            <a:off x="9601200" y="3733800"/>
            <a:ext cx="182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00" y="4991100"/>
            <a:ext cx="1910931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248400" y="-685800"/>
            <a:ext cx="2133600" cy="51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525000" y="304800"/>
            <a:ext cx="4304663" cy="3733800"/>
            <a:chOff x="6209471" y="914400"/>
            <a:chExt cx="2537675" cy="1981200"/>
          </a:xfrm>
        </p:grpSpPr>
        <p:grpSp>
          <p:nvGrpSpPr>
            <p:cNvPr id="14" name="Group 13"/>
            <p:cNvGrpSpPr/>
            <p:nvPr/>
          </p:nvGrpSpPr>
          <p:grpSpPr>
            <a:xfrm>
              <a:off x="6209471" y="914400"/>
              <a:ext cx="2537675" cy="1981200"/>
              <a:chOff x="6209471" y="914400"/>
              <a:chExt cx="2537675" cy="19812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4369" r="4029" b="10368"/>
              <a:stretch>
                <a:fillRect/>
              </a:stretch>
            </p:blipFill>
            <p:spPr bwMode="auto">
              <a:xfrm>
                <a:off x="6444866" y="1066800"/>
                <a:ext cx="1981200" cy="1639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 rot="20520420">
                <a:off x="7327224" y="2515321"/>
                <a:ext cx="1182603" cy="29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2482784">
                <a:off x="6209471" y="2457808"/>
                <a:ext cx="1138181" cy="401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369019">
                <a:off x="7589275" y="964523"/>
                <a:ext cx="1157871" cy="398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996160" y="1800092"/>
                <a:ext cx="838200" cy="59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7514194" y="1799194"/>
                <a:ext cx="1981200" cy="211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20621881">
              <a:off x="6295739" y="931988"/>
              <a:ext cx="1255741" cy="342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0" y="914400"/>
            <a:ext cx="2590800" cy="21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>
            <a:off x="4800600" y="838200"/>
            <a:ext cx="4038600" cy="5204295"/>
            <a:chOff x="4393296" y="685800"/>
            <a:chExt cx="4038600" cy="5204295"/>
          </a:xfrm>
        </p:grpSpPr>
        <p:grpSp>
          <p:nvGrpSpPr>
            <p:cNvPr id="19" name="Group 17"/>
            <p:cNvGrpSpPr/>
            <p:nvPr/>
          </p:nvGrpSpPr>
          <p:grpSpPr>
            <a:xfrm>
              <a:off x="4850496" y="685800"/>
              <a:ext cx="3581400" cy="5204295"/>
              <a:chOff x="278496" y="990600"/>
              <a:chExt cx="3581400" cy="5204295"/>
            </a:xfrm>
          </p:grpSpPr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298948" y="990600"/>
                <a:ext cx="2560948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322915" y="3760935"/>
                <a:ext cx="2460781" cy="2433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Down Arrow 21"/>
              <p:cNvSpPr/>
              <p:nvPr/>
            </p:nvSpPr>
            <p:spPr>
              <a:xfrm>
                <a:off x="278496" y="2514600"/>
                <a:ext cx="533400" cy="1905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84993" name="Object 1"/>
            <p:cNvGraphicFramePr>
              <a:graphicFrameLocks noChangeAspect="1"/>
            </p:cNvGraphicFramePr>
            <p:nvPr/>
          </p:nvGraphicFramePr>
          <p:xfrm>
            <a:off x="4393296" y="1365250"/>
            <a:ext cx="12573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9" imgW="457200" imgH="177480" progId="Equation.3">
                    <p:embed/>
                  </p:oleObj>
                </mc:Choice>
                <mc:Fallback>
                  <p:oleObj name="Equation" r:id="rId9" imgW="457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296" y="1365250"/>
                          <a:ext cx="1257300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4" name="Object 2"/>
            <p:cNvGraphicFramePr>
              <a:graphicFrameLocks noChangeAspect="1"/>
            </p:cNvGraphicFramePr>
            <p:nvPr/>
          </p:nvGraphicFramePr>
          <p:xfrm>
            <a:off x="4393296" y="4413250"/>
            <a:ext cx="12573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11" imgW="457200" imgH="177480" progId="Equation.3">
                    <p:embed/>
                  </p:oleObj>
                </mc:Choice>
                <mc:Fallback>
                  <p:oleObj name="Equation" r:id="rId11" imgW="457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296" y="4413250"/>
                          <a:ext cx="1257300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38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New Disordered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79637"/>
            <a:ext cx="8229600" cy="3840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Unit Cell Crystals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Aerogels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Organic Crystals</a:t>
            </a:r>
            <a:endParaRPr lang="en-US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668837" y="762000"/>
          <a:ext cx="40179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1384200" imgH="241200" progId="Equation.3">
                  <p:embed/>
                </p:oleObj>
              </mc:Choice>
              <mc:Fallback>
                <p:oleObj name="Equation" r:id="rId3" imgW="1384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7" y="762000"/>
                        <a:ext cx="4017963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752600"/>
            <a:ext cx="124371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4800600" y="5105400"/>
            <a:ext cx="2090209" cy="1380432"/>
            <a:chOff x="971600" y="1772815"/>
            <a:chExt cx="7671809" cy="4853986"/>
          </a:xfrm>
        </p:grpSpPr>
        <p:pic>
          <p:nvPicPr>
            <p:cNvPr id="10" name="Picture 23" descr="310_86_F1.jpeg                                                 000818DEMacintosh HD                   C1E68012:"/>
            <p:cNvPicPr>
              <a:picLocks noChangeAspect="1" noChangeArrowheads="1"/>
            </p:cNvPicPr>
            <p:nvPr/>
          </p:nvPicPr>
          <p:blipFill>
            <a:blip r:embed="rId6" cstate="print"/>
            <a:srcRect l="48686" b="37573"/>
            <a:stretch>
              <a:fillRect/>
            </a:stretch>
          </p:blipFill>
          <p:spPr bwMode="auto">
            <a:xfrm>
              <a:off x="971600" y="1772815"/>
              <a:ext cx="3175883" cy="302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984"/>
            <p:cNvGrpSpPr>
              <a:grpSpLocks/>
            </p:cNvGrpSpPr>
            <p:nvPr/>
          </p:nvGrpSpPr>
          <p:grpSpPr bwMode="auto">
            <a:xfrm rot="2742549">
              <a:off x="3268516" y="3883719"/>
              <a:ext cx="865187" cy="947738"/>
              <a:chOff x="4931695" y="3409462"/>
              <a:chExt cx="578152" cy="66793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931695" y="3409462"/>
                <a:ext cx="578152" cy="5717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38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38000"/>
                    </a:schemeClr>
                  </a:gs>
                </a:gsLst>
                <a:lin ang="16200000" scaled="0"/>
                <a:tileRect/>
              </a:gra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cene3d>
                <a:camera prst="orthographicFront">
                  <a:rot lat="20099998" lon="0" rev="0"/>
                </a:camera>
                <a:lightRig rig="threePt" dir="t"/>
              </a:scene3d>
              <a:sp3d extrusionH="1270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Oval 30"/>
              <p:cNvSpPr>
                <a:spLocks/>
              </p:cNvSpPr>
              <p:nvPr/>
            </p:nvSpPr>
            <p:spPr>
              <a:xfrm>
                <a:off x="5226542" y="3927771"/>
                <a:ext cx="175845" cy="149627"/>
              </a:xfrm>
              <a:prstGeom prst="ellipse">
                <a:avLst/>
              </a:prstGeom>
              <a:scene3d>
                <a:camera prst="isometricTopUp">
                  <a:rot lat="20148470" lon="14722960" rev="7097358"/>
                </a:camera>
                <a:lightRig rig="threePt" dir="t"/>
              </a:scene3d>
              <a:sp3d extrusionH="7620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2" name="Picture 11" descr="CdSe3.bmp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8040" y="1846492"/>
              <a:ext cx="2515369" cy="2459825"/>
            </a:xfrm>
            <a:prstGeom prst="rect">
              <a:avLst/>
            </a:prstGeom>
          </p:spPr>
        </p:pic>
        <p:pic>
          <p:nvPicPr>
            <p:cNvPr id="13" name="Picture 12" descr="Ligand.bmp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2200" y="5517232"/>
              <a:ext cx="1547664" cy="1109569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6012160" y="5301208"/>
              <a:ext cx="504056" cy="14401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52120" y="5877272"/>
              <a:ext cx="648072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004048" y="4437112"/>
              <a:ext cx="432048" cy="432048"/>
            </a:xfrm>
            <a:prstGeom prst="ellipse">
              <a:avLst/>
            </a:prstGeom>
            <a:solidFill>
              <a:schemeClr val="tx1"/>
            </a:solidFill>
            <a:ln w="12700"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5033852" y="4969304"/>
              <a:ext cx="432048" cy="432048"/>
            </a:xfrm>
            <a:prstGeom prst="ellipse">
              <a:avLst/>
            </a:prstGeom>
            <a:solidFill>
              <a:schemeClr val="tx1"/>
            </a:solidFill>
            <a:ln w="12700"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5517232"/>
              <a:ext cx="432048" cy="432048"/>
            </a:xfrm>
            <a:prstGeom prst="ellipse">
              <a:avLst/>
            </a:prstGeom>
            <a:solidFill>
              <a:schemeClr val="tx1"/>
            </a:solidFill>
            <a:ln w="12700"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/>
            <p:cNvSpPr/>
            <p:nvPr/>
          </p:nvSpPr>
          <p:spPr>
            <a:xfrm>
              <a:off x="5508104" y="5301208"/>
              <a:ext cx="432048" cy="432048"/>
            </a:xfrm>
            <a:prstGeom prst="ellipse">
              <a:avLst/>
            </a:prstGeom>
            <a:solidFill>
              <a:schemeClr val="tx1"/>
            </a:solidFill>
            <a:ln w="12700"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/>
            <p:cNvSpPr/>
            <p:nvPr/>
          </p:nvSpPr>
          <p:spPr>
            <a:xfrm>
              <a:off x="5508104" y="4725144"/>
              <a:ext cx="432048" cy="432048"/>
            </a:xfrm>
            <a:prstGeom prst="ellipse">
              <a:avLst/>
            </a:prstGeom>
            <a:solidFill>
              <a:schemeClr val="tx1"/>
            </a:solidFill>
            <a:ln w="12700"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/>
            <p:cNvSpPr/>
            <p:nvPr/>
          </p:nvSpPr>
          <p:spPr>
            <a:xfrm>
              <a:off x="4572000" y="4725144"/>
              <a:ext cx="432048" cy="432048"/>
            </a:xfrm>
            <a:prstGeom prst="ellipse">
              <a:avLst/>
            </a:prstGeom>
            <a:solidFill>
              <a:schemeClr val="tx1"/>
            </a:solidFill>
            <a:ln w="12700"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/>
            <p:cNvSpPr/>
            <p:nvPr/>
          </p:nvSpPr>
          <p:spPr>
            <a:xfrm>
              <a:off x="4572000" y="5229200"/>
              <a:ext cx="432048" cy="432048"/>
            </a:xfrm>
            <a:prstGeom prst="ellipse">
              <a:avLst/>
            </a:prstGeom>
            <a:solidFill>
              <a:schemeClr val="tx1"/>
            </a:solidFill>
            <a:ln w="12700"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5256076" y="3897052"/>
              <a:ext cx="792088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796136" y="4365104"/>
              <a:ext cx="864096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51920" y="4293096"/>
              <a:ext cx="13681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3527884" y="4689140"/>
              <a:ext cx="1296144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76200" y="685800"/>
          <a:ext cx="26543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9" imgW="914400" imgH="241200" progId="Equation.3">
                  <p:embed/>
                </p:oleObj>
              </mc:Choice>
              <mc:Fallback>
                <p:oleObj name="Equation" r:id="rId9" imgW="91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85800"/>
                        <a:ext cx="26543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76200" y="1371600"/>
          <a:ext cx="32067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1" imgW="1104840" imgH="241200" progId="Equation.3">
                  <p:embed/>
                </p:oleObj>
              </mc:Choice>
              <mc:Fallback>
                <p:oleObj name="Equation" r:id="rId11" imgW="1104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371600"/>
                        <a:ext cx="320675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4191000" y="3276600"/>
            <a:ext cx="3581400" cy="1371600"/>
            <a:chOff x="4800600" y="3429000"/>
            <a:chExt cx="2895600" cy="1066800"/>
          </a:xfrm>
        </p:grpSpPr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 l="40748" b="51724"/>
            <a:stretch>
              <a:fillRect/>
            </a:stretch>
          </p:blipFill>
          <p:spPr bwMode="auto">
            <a:xfrm>
              <a:off x="4800600" y="3429000"/>
              <a:ext cx="1462049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 l="40748" t="51724"/>
            <a:stretch>
              <a:fillRect/>
            </a:stretch>
          </p:blipFill>
          <p:spPr bwMode="auto">
            <a:xfrm>
              <a:off x="6234151" y="3429000"/>
              <a:ext cx="1462049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075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47800" y="6974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conductivity w/o </a:t>
            </a:r>
            <a:r>
              <a:rPr lang="en-US" dirty="0" err="1" smtClean="0"/>
              <a:t>anharmonic</a:t>
            </a:r>
            <a:r>
              <a:rPr lang="en-US" dirty="0" smtClean="0"/>
              <a:t> term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7064" y="703907"/>
            <a:ext cx="1833977" cy="293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47800" y="1219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conductivity w/ </a:t>
            </a:r>
            <a:r>
              <a:rPr lang="en-US" dirty="0" err="1" smtClean="0"/>
              <a:t>anharmonic</a:t>
            </a:r>
            <a:r>
              <a:rPr lang="en-US" dirty="0" smtClean="0"/>
              <a:t> term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418416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conductivity w/o </a:t>
            </a:r>
            <a:r>
              <a:rPr lang="en-US" dirty="0" err="1" smtClean="0"/>
              <a:t>anharmonic</a:t>
            </a:r>
            <a:r>
              <a:rPr lang="en-US" dirty="0" smtClean="0"/>
              <a:t> term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47058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conductivity w/ </a:t>
            </a:r>
            <a:r>
              <a:rPr lang="en-US" dirty="0" err="1" smtClean="0"/>
              <a:t>anharmonic</a:t>
            </a:r>
            <a:r>
              <a:rPr lang="en-US" dirty="0" smtClean="0"/>
              <a:t> term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23" y="4439262"/>
            <a:ext cx="1644819" cy="164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8600" y="508703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anharmonic</a:t>
            </a:r>
            <a:r>
              <a:rPr lang="en-US" dirty="0" smtClean="0"/>
              <a:t> term effect on thermal conductivity change for like volume fraction, or a system with many interfaces?  The condensed solid 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-533400" y="-228600"/>
            <a:ext cx="1021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Amorphous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450088" y="3537833"/>
            <a:ext cx="7627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Amorphous with many interfaces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19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 l="57971" r="7246" b="77083"/>
          <a:stretch>
            <a:fillRect/>
          </a:stretch>
        </p:blipFill>
        <p:spPr bwMode="auto">
          <a:xfrm>
            <a:off x="9601200" y="3733800"/>
            <a:ext cx="182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4991100"/>
            <a:ext cx="1910931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248400" y="-685800"/>
            <a:ext cx="2133600" cy="51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525000" y="304800"/>
            <a:ext cx="4304663" cy="3733800"/>
            <a:chOff x="6209471" y="914400"/>
            <a:chExt cx="2537675" cy="1981200"/>
          </a:xfrm>
        </p:grpSpPr>
        <p:grpSp>
          <p:nvGrpSpPr>
            <p:cNvPr id="14" name="Group 13"/>
            <p:cNvGrpSpPr/>
            <p:nvPr/>
          </p:nvGrpSpPr>
          <p:grpSpPr>
            <a:xfrm>
              <a:off x="6209471" y="914400"/>
              <a:ext cx="2537675" cy="1981200"/>
              <a:chOff x="6209471" y="914400"/>
              <a:chExt cx="2537675" cy="19812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4369" r="4029" b="10368"/>
              <a:stretch>
                <a:fillRect/>
              </a:stretch>
            </p:blipFill>
            <p:spPr bwMode="auto">
              <a:xfrm>
                <a:off x="6444866" y="1066800"/>
                <a:ext cx="1981200" cy="1639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 rot="20520420">
                <a:off x="7327224" y="2515321"/>
                <a:ext cx="1182603" cy="29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2482784">
                <a:off x="6209471" y="2457808"/>
                <a:ext cx="1138181" cy="401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369019">
                <a:off x="7589275" y="964523"/>
                <a:ext cx="1157871" cy="398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996160" y="1800092"/>
                <a:ext cx="838200" cy="59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7514194" y="1799194"/>
                <a:ext cx="1981200" cy="211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20621881">
              <a:off x="6295739" y="931988"/>
              <a:ext cx="1255741" cy="342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0" y="914400"/>
            <a:ext cx="2590800" cy="21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37" y="2219185"/>
            <a:ext cx="34099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3733800" y="2475405"/>
            <a:ext cx="5334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35015" y="1987034"/>
            <a:ext cx="7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stress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3644" y="457548"/>
            <a:ext cx="7627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Jammed System under Stress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34180" y="1294537"/>
            <a:ext cx="312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Cahill expt., conductivity should most certainly go up with T</a:t>
            </a:r>
          </a:p>
          <a:p>
            <a:endParaRPr lang="en-US" b="1" dirty="0" smtClean="0"/>
          </a:p>
          <a:p>
            <a:r>
              <a:rPr lang="en-US" b="1" dirty="0" err="1" smtClean="0"/>
              <a:t>k~f</a:t>
            </a:r>
            <a:r>
              <a:rPr lang="en-US" b="1" dirty="0" smtClean="0"/>
              <a:t>(T)? Like an amorphous system?</a:t>
            </a:r>
          </a:p>
          <a:p>
            <a:endParaRPr lang="en-US" b="1" dirty="0"/>
          </a:p>
          <a:p>
            <a:r>
              <a:rPr lang="en-US" b="1" dirty="0" smtClean="0"/>
              <a:t>A way to tune the thermal conductivity of amorphous systems.  </a:t>
            </a:r>
          </a:p>
          <a:p>
            <a:endParaRPr lang="en-US" b="1"/>
          </a:p>
          <a:p>
            <a:r>
              <a:rPr lang="en-US" b="1" smtClean="0"/>
              <a:t>Amorphous material 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Alloys</vt:lpstr>
      <vt:lpstr>New Disordered Materials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16</cp:revision>
  <dcterms:created xsi:type="dcterms:W3CDTF">2012-01-12T04:10:43Z</dcterms:created>
  <dcterms:modified xsi:type="dcterms:W3CDTF">2012-01-13T16:31:04Z</dcterms:modified>
</cp:coreProperties>
</file>