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329A-24DB-1543-BDED-A476AF4D7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180D0-0D22-854A-A6D1-2DB1CB5D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B31A-FF12-974D-A773-3EB4FCBA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9043-5A2D-3F48-9F21-CE7E913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FFA-C268-EF4F-8B36-1DF41CD8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F02-A31C-DC4B-8A04-5AB1B30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8B37-C32F-EC40-B58D-1AA41286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9EAE-52C2-874E-9489-DBBA40B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D18F-F2E7-1046-AF50-48CCECA2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5793-0A60-7A43-BEA2-924B487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5B6F2-4808-D749-8A7E-C6913A4D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BB00-3071-7344-86AD-EC5BA87D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21AC-E387-8E4C-A5A7-6D7694BA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800-3481-5142-91FA-42B73F1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70F5-0534-5849-8511-46A363F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0F89-A78D-364A-B68E-0AECA12E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24C6-DDDD-2946-8FA2-887BB858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3F5B-A32B-1945-95A8-829C490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8977-D0CF-B74A-8337-C0A7840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C4B9-B52D-864E-B876-DBD2CD1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04D0-C805-984C-86CD-8D6CA3F6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082-3B33-E04E-9B5E-54BB1884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5CE2-1364-7A4F-B420-BE74A8EE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16CB-093A-7646-A4D3-B1B66DF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AA9E-D6DE-7A42-84AC-A0621711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0EDF-B6FC-4D4C-8BFF-B968988A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83AE-2D9D-594F-ABB7-41133276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97A3-11D6-764D-BF08-683643C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82F5-D64B-9541-AFAC-E6E41511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C9A5-AA4A-074A-AB69-6EF7AB10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26B3-5B9D-F645-951A-B33747D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B54-6937-EB47-8ACC-04FA42C4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407C-0CA0-BE44-ADF4-6BA168B1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C010-9245-2B4A-8E12-EB7F6CAA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7BF0-2373-A543-9370-EF35FD416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C00E8-337B-1448-ADA4-8F3E4F559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908DC-E431-B745-9B96-8D8573DF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50E6D-DB82-C04A-9B96-AB79F8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F7B3-F21E-5C41-8642-AF7FC4FA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D4B0-5472-C746-B1B5-D815599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E0AA-D3B0-2A47-9D15-3962CE5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4BECF-4A06-A84D-A7E0-EC13A230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548E-8141-6F4E-A169-BB65337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19B26-1C78-1A49-91C2-3950F235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8BC6A-2E49-794C-AB26-AC5E59A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E062-0728-F94D-9342-DF671BB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F350-83FB-0140-8158-15FE724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B7DB-FB99-3240-8799-8D169525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7C0D-0C87-784C-B2A9-974B3CF0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C099-FD19-AE4A-94F2-5D92113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8111-DF53-7E42-B031-026E62A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2FB46-B469-014B-8A73-AD8171DD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0E0-A37D-A343-BE7E-07723874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13B40-5350-FF46-8619-888DBCAA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8B4C-7980-514B-B78B-3BAAD37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CF25-77B8-EE46-A55C-2B9A08AE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6DB3-7D60-F840-B9CA-1E6B2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A9F95-820F-B34D-A356-E9AB7EB9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345CA-1220-1D45-81A2-91450A18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807F-783B-6C40-ACA9-F0F339CE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FB43-135D-7D4D-8425-097D98E60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A25B-287D-8D42-A93F-74E4DD8C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31BC-BFA4-C64C-BAEE-4177B0138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53303C8-C987-1B48-B3FC-48EEC423852F}"/>
              </a:ext>
            </a:extLst>
          </p:cNvPr>
          <p:cNvGrpSpPr/>
          <p:nvPr/>
        </p:nvGrpSpPr>
        <p:grpSpPr>
          <a:xfrm>
            <a:off x="1278136" y="406683"/>
            <a:ext cx="8760629" cy="5548739"/>
            <a:chOff x="1278136" y="406683"/>
            <a:chExt cx="8760629" cy="554873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9F87EE-B74A-944F-84D5-F75E6D2A4A86}"/>
                </a:ext>
              </a:extLst>
            </p:cNvPr>
            <p:cNvSpPr/>
            <p:nvPr/>
          </p:nvSpPr>
          <p:spPr>
            <a:xfrm>
              <a:off x="3373823" y="1322986"/>
              <a:ext cx="1219200" cy="2136229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Finder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242D01-86CA-8B43-9272-1E1B62122A8B}"/>
                </a:ext>
              </a:extLst>
            </p:cNvPr>
            <p:cNvSpPr txBox="1"/>
            <p:nvPr/>
          </p:nvSpPr>
          <p:spPr>
            <a:xfrm>
              <a:off x="1823949" y="1776246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E199D5-9989-854E-9F91-E681D1C92B86}"/>
                </a:ext>
              </a:extLst>
            </p:cNvPr>
            <p:cNvSpPr txBox="1"/>
            <p:nvPr/>
          </p:nvSpPr>
          <p:spPr>
            <a:xfrm>
              <a:off x="1318810" y="2617076"/>
              <a:ext cx="1406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2C97641-59DA-D640-B305-C483B5406E7C}"/>
                </a:ext>
              </a:extLst>
            </p:cNvPr>
            <p:cNvSpPr/>
            <p:nvPr/>
          </p:nvSpPr>
          <p:spPr>
            <a:xfrm>
              <a:off x="5877710" y="1322988"/>
              <a:ext cx="1219200" cy="2136229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Context-Free Grammar</a:t>
              </a:r>
            </a:p>
            <a:p>
              <a:pPr algn="ctr"/>
              <a:r>
                <a:rPr lang="en-US" sz="1700" dirty="0"/>
                <a:t>Generator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92F1E86-3D04-E148-B182-6C69A1D0AA92}"/>
                </a:ext>
              </a:extLst>
            </p:cNvPr>
            <p:cNvSpPr/>
            <p:nvPr/>
          </p:nvSpPr>
          <p:spPr>
            <a:xfrm>
              <a:off x="8179432" y="1330013"/>
              <a:ext cx="1219200" cy="2136229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Context-Free Grammar</a:t>
              </a:r>
            </a:p>
            <a:p>
              <a:pPr algn="ctr"/>
              <a:r>
                <a:rPr lang="en-US" sz="1700" dirty="0"/>
                <a:t>Expander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AA4EB9-332C-DC48-A3B9-B1BDEC083C55}"/>
                </a:ext>
              </a:extLst>
            </p:cNvPr>
            <p:cNvSpPr txBox="1"/>
            <p:nvPr/>
          </p:nvSpPr>
          <p:spPr>
            <a:xfrm>
              <a:off x="4605316" y="1981198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Seed Inputs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0C6267-80B1-C747-A80E-986DF9FCA04D}"/>
                </a:ext>
              </a:extLst>
            </p:cNvPr>
            <p:cNvSpPr txBox="1"/>
            <p:nvPr/>
          </p:nvSpPr>
          <p:spPr>
            <a:xfrm rot="5400000">
              <a:off x="9226138" y="3274549"/>
              <a:ext cx="1255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Inputs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D12801-F610-7147-B3A5-6D34FFCD999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25414" y="1960912"/>
              <a:ext cx="64840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4E6F1-4FA3-774C-88CC-F47535F532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25414" y="2801742"/>
              <a:ext cx="64840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EB6725-DDE9-7A4A-A933-978CABC1682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593023" y="2391101"/>
              <a:ext cx="1284687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533171-C97F-8B40-B76A-A861FE8FAEA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7096910" y="2391103"/>
              <a:ext cx="1082522" cy="70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B1E32C9-06A9-EC4F-B303-2CC7F90EB7C9}"/>
                </a:ext>
              </a:extLst>
            </p:cNvPr>
            <p:cNvSpPr/>
            <p:nvPr/>
          </p:nvSpPr>
          <p:spPr>
            <a:xfrm>
              <a:off x="8192410" y="3819193"/>
              <a:ext cx="1219200" cy="2136229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Template</a:t>
              </a:r>
            </a:p>
            <a:p>
              <a:pPr algn="ctr"/>
              <a:r>
                <a:rPr lang="en-US" sz="1700" dirty="0"/>
                <a:t>Generator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53173B1-36FC-314F-BF69-50F99BC0EEB8}"/>
                </a:ext>
              </a:extLst>
            </p:cNvPr>
            <p:cNvCxnSpPr>
              <a:cxnSpLocks/>
              <a:stCxn id="9" idx="3"/>
              <a:endCxn id="29" idx="3"/>
            </p:cNvCxnSpPr>
            <p:nvPr/>
          </p:nvCxnSpPr>
          <p:spPr>
            <a:xfrm>
              <a:off x="9398632" y="2398128"/>
              <a:ext cx="12978" cy="2489180"/>
            </a:xfrm>
            <a:prstGeom prst="bentConnector3">
              <a:avLst>
                <a:gd name="adj1" fmla="val 186144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13557A-935B-8440-8C01-F239453F8EF6}"/>
                </a:ext>
              </a:extLst>
            </p:cNvPr>
            <p:cNvCxnSpPr>
              <a:cxnSpLocks/>
              <a:stCxn id="29" idx="1"/>
              <a:endCxn id="38" idx="3"/>
            </p:cNvCxnSpPr>
            <p:nvPr/>
          </p:nvCxnSpPr>
          <p:spPr>
            <a:xfrm flipH="1" flipV="1">
              <a:off x="7056793" y="4887307"/>
              <a:ext cx="1135617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D08A3-5AAA-D847-B27B-6BA19B56690A}"/>
                </a:ext>
              </a:extLst>
            </p:cNvPr>
            <p:cNvSpPr txBox="1"/>
            <p:nvPr/>
          </p:nvSpPr>
          <p:spPr>
            <a:xfrm>
              <a:off x="5917827" y="4702641"/>
              <a:ext cx="11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Templates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0B348B-F1D0-C04D-B0C6-D30795EB9F53}"/>
                </a:ext>
              </a:extLst>
            </p:cNvPr>
            <p:cNvSpPr txBox="1"/>
            <p:nvPr/>
          </p:nvSpPr>
          <p:spPr>
            <a:xfrm>
              <a:off x="1278136" y="406683"/>
              <a:ext cx="1443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Reference </a:t>
              </a:r>
            </a:p>
            <a:p>
              <a:pPr algn="r"/>
              <a:r>
                <a:rPr lang="en-US" dirty="0"/>
                <a:t>Context-Free </a:t>
              </a:r>
            </a:p>
            <a:p>
              <a:pPr algn="r"/>
              <a:r>
                <a:rPr lang="en-US" dirty="0"/>
                <a:t>Grammar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80B4A46-3CB9-8447-B8A4-AF603A615ED7}"/>
                </a:ext>
              </a:extLst>
            </p:cNvPr>
            <p:cNvCxnSpPr>
              <a:cxnSpLocks/>
              <a:stCxn id="40" idx="3"/>
              <a:endCxn id="9" idx="0"/>
            </p:cNvCxnSpPr>
            <p:nvPr/>
          </p:nvCxnSpPr>
          <p:spPr>
            <a:xfrm>
              <a:off x="2721288" y="868348"/>
              <a:ext cx="6067744" cy="46166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00EEEA-5940-1945-A6FC-5EE58EF36799}"/>
                </a:ext>
              </a:extLst>
            </p:cNvPr>
            <p:cNvSpPr txBox="1"/>
            <p:nvPr/>
          </p:nvSpPr>
          <p:spPr>
            <a:xfrm>
              <a:off x="7096910" y="1981198"/>
              <a:ext cx="106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Seed CFG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8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Jaeseong</dc:creator>
  <cp:lastModifiedBy>Lee, Jaeseong</cp:lastModifiedBy>
  <cp:revision>1</cp:revision>
  <dcterms:created xsi:type="dcterms:W3CDTF">2022-01-12T20:51:57Z</dcterms:created>
  <dcterms:modified xsi:type="dcterms:W3CDTF">2022-01-12T21:23:14Z</dcterms:modified>
</cp:coreProperties>
</file>