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94694"/>
  </p:normalViewPr>
  <p:slideViewPr>
    <p:cSldViewPr snapToGrid="0" snapToObjects="1">
      <p:cViewPr>
        <p:scale>
          <a:sx n="124" d="100"/>
          <a:sy n="124" d="100"/>
        </p:scale>
        <p:origin x="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329A-24DB-1543-BDED-A476AF4D7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180D0-0D22-854A-A6D1-2DB1CB5D1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B31A-FF12-974D-A773-3EB4FCBA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9043-5A2D-3F48-9F21-CE7E913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FFA-C268-EF4F-8B36-1DF41CD8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7F02-A31C-DC4B-8A04-5AB1B30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8B37-C32F-EC40-B58D-1AA41286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9EAE-52C2-874E-9489-DBBA40B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D18F-F2E7-1046-AF50-48CCECA2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5793-0A60-7A43-BEA2-924B487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5B6F2-4808-D749-8A7E-C6913A4D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BB00-3071-7344-86AD-EC5BA87D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21AC-E387-8E4C-A5A7-6D7694BA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800-3481-5142-91FA-42B73F1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70F5-0534-5849-8511-46A363F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0F89-A78D-364A-B68E-0AECA12E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24C6-DDDD-2946-8FA2-887BB858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3F5B-A32B-1945-95A8-829C490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8977-D0CF-B74A-8337-C0A7840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C4B9-B52D-864E-B876-DBD2CD1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04D0-C805-984C-86CD-8D6CA3F6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082-3B33-E04E-9B5E-54BB1884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E5CE2-1364-7A4F-B420-BE74A8EE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16CB-093A-7646-A4D3-B1B66DF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AA9E-D6DE-7A42-84AC-A0621711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0EDF-B6FC-4D4C-8BFF-B968988A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83AE-2D9D-594F-ABB7-41133276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97A3-11D6-764D-BF08-683643CA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82F5-D64B-9541-AFAC-E6E41511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2C9A5-AA4A-074A-AB69-6EF7AB10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26B3-5B9D-F645-951A-B33747D7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B54-6937-EB47-8ACC-04FA42C4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407C-0CA0-BE44-ADF4-6BA168B1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C010-9245-2B4A-8E12-EB7F6CAA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7BF0-2373-A543-9370-EF35FD416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C00E8-337B-1448-ADA4-8F3E4F559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908DC-E431-B745-9B96-8D8573DF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50E6D-DB82-C04A-9B96-AB79F8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F7B3-F21E-5C41-8642-AF7FC4FA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D4B0-5472-C746-B1B5-D815599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6E0AA-D3B0-2A47-9D15-3962CE5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4BECF-4A06-A84D-A7E0-EC13A230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548E-8141-6F4E-A169-BB65337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19B26-1C78-1A49-91C2-3950F235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8BC6A-2E49-794C-AB26-AC5E59A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E062-0728-F94D-9342-DF671BB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F350-83FB-0140-8158-15FE724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B7DB-FB99-3240-8799-8D169525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07C0D-0C87-784C-B2A9-974B3CF0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C099-FD19-AE4A-94F2-5D92113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8111-DF53-7E42-B031-026E62A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2FB46-B469-014B-8A73-AD8171DD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0E0-A37D-A343-BE7E-07723874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13B40-5350-FF46-8619-888DBCAA5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8B4C-7980-514B-B78B-3BAAD37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8CF25-77B8-EE46-A55C-2B9A08AE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6DB3-7D60-F840-B9CA-1E6B2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A9F95-820F-B34D-A356-E9AB7EB9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345CA-1220-1D45-81A2-91450A18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807F-783B-6C40-ACA9-F0F339CE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FB43-135D-7D4D-8425-097D98E60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B010-82DD-274C-AD6E-3EF0EDD6C955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A25B-287D-8D42-A93F-74E4DD8C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31BC-BFA4-C64C-BAEE-4177B0138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7333-7EB1-9E4E-AAD3-C4A95548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D484F5E-34C8-CE47-8A1F-5113C411DCED}"/>
              </a:ext>
            </a:extLst>
          </p:cNvPr>
          <p:cNvGrpSpPr/>
          <p:nvPr/>
        </p:nvGrpSpPr>
        <p:grpSpPr>
          <a:xfrm>
            <a:off x="2222700" y="1465976"/>
            <a:ext cx="8329337" cy="3534320"/>
            <a:chOff x="2222700" y="1465976"/>
            <a:chExt cx="8329337" cy="353432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9F87EE-B74A-944F-84D5-F75E6D2A4A86}"/>
                </a:ext>
              </a:extLst>
            </p:cNvPr>
            <p:cNvSpPr/>
            <p:nvPr/>
          </p:nvSpPr>
          <p:spPr>
            <a:xfrm>
              <a:off x="4289544" y="1465976"/>
              <a:ext cx="1219200" cy="16634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Finder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242D01-86CA-8B43-9272-1E1B62122A8B}"/>
                </a:ext>
              </a:extLst>
            </p:cNvPr>
            <p:cNvSpPr txBox="1"/>
            <p:nvPr/>
          </p:nvSpPr>
          <p:spPr>
            <a:xfrm>
              <a:off x="2727839" y="1684119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E199D5-9989-854E-9F91-E681D1C92B86}"/>
                </a:ext>
              </a:extLst>
            </p:cNvPr>
            <p:cNvSpPr txBox="1"/>
            <p:nvPr/>
          </p:nvSpPr>
          <p:spPr>
            <a:xfrm>
              <a:off x="2222700" y="2524949"/>
              <a:ext cx="1406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2C97641-59DA-D640-B305-C483B5406E7C}"/>
                </a:ext>
              </a:extLst>
            </p:cNvPr>
            <p:cNvSpPr/>
            <p:nvPr/>
          </p:nvSpPr>
          <p:spPr>
            <a:xfrm>
              <a:off x="7012826" y="1465976"/>
              <a:ext cx="1219200" cy="16634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Context-Free Grammar</a:t>
              </a:r>
            </a:p>
            <a:p>
              <a:pPr algn="ctr"/>
              <a:r>
                <a:rPr lang="en-US" sz="1700" dirty="0"/>
                <a:t>Generator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92F1E86-3D04-E148-B182-6C69A1D0AA92}"/>
                </a:ext>
              </a:extLst>
            </p:cNvPr>
            <p:cNvSpPr/>
            <p:nvPr/>
          </p:nvSpPr>
          <p:spPr>
            <a:xfrm>
              <a:off x="7012826" y="3336873"/>
              <a:ext cx="1219200" cy="1663423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Context-Free Grammar</a:t>
              </a:r>
            </a:p>
            <a:p>
              <a:pPr algn="ctr"/>
              <a:r>
                <a:rPr lang="en-US" sz="1700" dirty="0"/>
                <a:t>Expander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AA4EB9-332C-DC48-A3B9-B1BDEC083C55}"/>
                </a:ext>
              </a:extLst>
            </p:cNvPr>
            <p:cNvSpPr txBox="1"/>
            <p:nvPr/>
          </p:nvSpPr>
          <p:spPr>
            <a:xfrm>
              <a:off x="5617820" y="1920641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Seed Inputs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0C6267-80B1-C747-A80E-986DF9FCA04D}"/>
                </a:ext>
              </a:extLst>
            </p:cNvPr>
            <p:cNvSpPr txBox="1"/>
            <p:nvPr/>
          </p:nvSpPr>
          <p:spPr>
            <a:xfrm>
              <a:off x="5632824" y="3799251"/>
              <a:ext cx="1255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Inputs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D12801-F610-7147-B3A5-6D34FFCD999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629304" y="1868785"/>
              <a:ext cx="64840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4E6F1-4FA3-774C-88CC-F47535F532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629304" y="2709615"/>
              <a:ext cx="64840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EB6725-DDE9-7A4A-A933-978CABC1682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5508744" y="2297687"/>
              <a:ext cx="150408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533171-C97F-8B40-B76A-A861FE8FAEAD}"/>
                </a:ext>
              </a:extLst>
            </p:cNvPr>
            <p:cNvCxnSpPr>
              <a:cxnSpLocks/>
              <a:stCxn id="9" idx="1"/>
              <a:endCxn id="29" idx="3"/>
            </p:cNvCxnSpPr>
            <p:nvPr/>
          </p:nvCxnSpPr>
          <p:spPr>
            <a:xfrm flipH="1" flipV="1">
              <a:off x="5508744" y="4168584"/>
              <a:ext cx="150408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B1E32C9-06A9-EC4F-B303-2CC7F90EB7C9}"/>
                </a:ext>
              </a:extLst>
            </p:cNvPr>
            <p:cNvSpPr/>
            <p:nvPr/>
          </p:nvSpPr>
          <p:spPr>
            <a:xfrm>
              <a:off x="4289544" y="3336872"/>
              <a:ext cx="1219200" cy="1663423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Template</a:t>
              </a:r>
            </a:p>
            <a:p>
              <a:pPr algn="ctr"/>
              <a:r>
                <a:rPr lang="en-US" sz="1700" dirty="0"/>
                <a:t>Generator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13557A-935B-8440-8C01-F239453F8EF6}"/>
                </a:ext>
              </a:extLst>
            </p:cNvPr>
            <p:cNvCxnSpPr>
              <a:cxnSpLocks/>
              <a:stCxn id="29" idx="1"/>
              <a:endCxn id="38" idx="3"/>
            </p:cNvCxnSpPr>
            <p:nvPr/>
          </p:nvCxnSpPr>
          <p:spPr>
            <a:xfrm flipH="1" flipV="1">
              <a:off x="3495485" y="4168583"/>
              <a:ext cx="79405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D08A3-5AAA-D847-B27B-6BA19B56690A}"/>
                </a:ext>
              </a:extLst>
            </p:cNvPr>
            <p:cNvSpPr txBox="1"/>
            <p:nvPr/>
          </p:nvSpPr>
          <p:spPr>
            <a:xfrm>
              <a:off x="2356519" y="3983917"/>
              <a:ext cx="11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Templates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0B348B-F1D0-C04D-B0C6-D30795EB9F53}"/>
                </a:ext>
              </a:extLst>
            </p:cNvPr>
            <p:cNvSpPr txBox="1"/>
            <p:nvPr/>
          </p:nvSpPr>
          <p:spPr>
            <a:xfrm>
              <a:off x="9108885" y="3983917"/>
              <a:ext cx="1443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Context-Free </a:t>
              </a:r>
            </a:p>
            <a:p>
              <a:r>
                <a:rPr lang="en-US" dirty="0"/>
                <a:t>Grammar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00EEEA-5940-1945-A6FC-5EE58EF36799}"/>
                </a:ext>
              </a:extLst>
            </p:cNvPr>
            <p:cNvSpPr txBox="1"/>
            <p:nvPr/>
          </p:nvSpPr>
          <p:spPr>
            <a:xfrm rot="5400000">
              <a:off x="8344797" y="2807396"/>
              <a:ext cx="1158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Seed CFGs</a:t>
              </a:r>
            </a:p>
          </p:txBody>
        </p: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291D5A26-3B19-D44B-8358-C54D970DDC3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224364" y="2297687"/>
              <a:ext cx="7662" cy="1514871"/>
            </a:xfrm>
            <a:prstGeom prst="bentConnector4">
              <a:avLst>
                <a:gd name="adj1" fmla="val -6550104"/>
                <a:gd name="adj2" fmla="val 99654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EE52AB2-33C5-5841-A364-B3AD7D8C9709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8224364" y="4445582"/>
              <a:ext cx="8845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97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26CA7D6-C3A0-9D46-A1C1-23E9D32950D3}"/>
              </a:ext>
            </a:extLst>
          </p:cNvPr>
          <p:cNvGrpSpPr/>
          <p:nvPr/>
        </p:nvGrpSpPr>
        <p:grpSpPr>
          <a:xfrm>
            <a:off x="2033514" y="1288880"/>
            <a:ext cx="7164508" cy="4457650"/>
            <a:chOff x="2033514" y="1288880"/>
            <a:chExt cx="7164508" cy="445765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9F87EE-B74A-944F-84D5-F75E6D2A4A86}"/>
                </a:ext>
              </a:extLst>
            </p:cNvPr>
            <p:cNvSpPr/>
            <p:nvPr/>
          </p:nvSpPr>
          <p:spPr>
            <a:xfrm>
              <a:off x="4100358" y="2212210"/>
              <a:ext cx="1219200" cy="16634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Finder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242D01-86CA-8B43-9272-1E1B62122A8B}"/>
                </a:ext>
              </a:extLst>
            </p:cNvPr>
            <p:cNvSpPr txBox="1"/>
            <p:nvPr/>
          </p:nvSpPr>
          <p:spPr>
            <a:xfrm>
              <a:off x="2538653" y="2430353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E199D5-9989-854E-9F91-E681D1C92B86}"/>
                </a:ext>
              </a:extLst>
            </p:cNvPr>
            <p:cNvSpPr txBox="1"/>
            <p:nvPr/>
          </p:nvSpPr>
          <p:spPr>
            <a:xfrm>
              <a:off x="2033514" y="3271183"/>
              <a:ext cx="1406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2C97641-59DA-D640-B305-C483B5406E7C}"/>
                </a:ext>
              </a:extLst>
            </p:cNvPr>
            <p:cNvSpPr/>
            <p:nvPr/>
          </p:nvSpPr>
          <p:spPr>
            <a:xfrm>
              <a:off x="6823640" y="2212210"/>
              <a:ext cx="1219200" cy="166342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92F1E86-3D04-E148-B182-6C69A1D0AA92}"/>
                </a:ext>
              </a:extLst>
            </p:cNvPr>
            <p:cNvSpPr/>
            <p:nvPr/>
          </p:nvSpPr>
          <p:spPr>
            <a:xfrm>
              <a:off x="6823640" y="4083107"/>
              <a:ext cx="1219200" cy="1663423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Semantic</a:t>
              </a:r>
            </a:p>
            <a:p>
              <a:pPr algn="ctr"/>
              <a:r>
                <a:rPr lang="en-US" sz="1700" dirty="0"/>
                <a:t>Expander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AA4EB9-332C-DC48-A3B9-B1BDEC083C55}"/>
                </a:ext>
              </a:extLst>
            </p:cNvPr>
            <p:cNvSpPr txBox="1"/>
            <p:nvPr/>
          </p:nvSpPr>
          <p:spPr>
            <a:xfrm>
              <a:off x="5428144" y="2329773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Seed Inputs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0C6267-80B1-C747-A80E-986DF9FCA04D}"/>
                </a:ext>
              </a:extLst>
            </p:cNvPr>
            <p:cNvSpPr txBox="1"/>
            <p:nvPr/>
          </p:nvSpPr>
          <p:spPr>
            <a:xfrm>
              <a:off x="5443638" y="4843026"/>
              <a:ext cx="1255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Inputs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D12801-F610-7147-B3A5-6D34FFCD9998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440118" y="2615019"/>
              <a:ext cx="64840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4E6F1-4FA3-774C-88CC-F47535F532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440118" y="3455849"/>
              <a:ext cx="64840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EB6725-DDE9-7A4A-A933-978CABC168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58" y="2699105"/>
              <a:ext cx="150408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533171-C97F-8B40-B76A-A861FE8FA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9558" y="5212359"/>
              <a:ext cx="150408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B1E32C9-06A9-EC4F-B303-2CC7F90EB7C9}"/>
                </a:ext>
              </a:extLst>
            </p:cNvPr>
            <p:cNvSpPr/>
            <p:nvPr/>
          </p:nvSpPr>
          <p:spPr>
            <a:xfrm>
              <a:off x="4100358" y="4083106"/>
              <a:ext cx="1219200" cy="1663423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00" dirty="0"/>
                <a:t>Template</a:t>
              </a:r>
            </a:p>
            <a:p>
              <a:pPr algn="ctr"/>
              <a:r>
                <a:rPr lang="en-US" sz="1700" dirty="0"/>
                <a:t>Generator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13557A-935B-8440-8C01-F239453F8EF6}"/>
                </a:ext>
              </a:extLst>
            </p:cNvPr>
            <p:cNvCxnSpPr>
              <a:cxnSpLocks/>
              <a:stCxn id="29" idx="1"/>
              <a:endCxn id="38" idx="3"/>
            </p:cNvCxnSpPr>
            <p:nvPr/>
          </p:nvCxnSpPr>
          <p:spPr>
            <a:xfrm flipH="1" flipV="1">
              <a:off x="3306299" y="4914817"/>
              <a:ext cx="79405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D08A3-5AAA-D847-B27B-6BA19B56690A}"/>
                </a:ext>
              </a:extLst>
            </p:cNvPr>
            <p:cNvSpPr txBox="1"/>
            <p:nvPr/>
          </p:nvSpPr>
          <p:spPr>
            <a:xfrm>
              <a:off x="2167333" y="4730151"/>
              <a:ext cx="11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Templates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0B348B-F1D0-C04D-B0C6-D30795EB9F53}"/>
                </a:ext>
              </a:extLst>
            </p:cNvPr>
            <p:cNvSpPr txBox="1"/>
            <p:nvPr/>
          </p:nvSpPr>
          <p:spPr>
            <a:xfrm>
              <a:off x="2260436" y="1288880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Reference </a:t>
              </a:r>
            </a:p>
            <a:p>
              <a:pPr algn="r"/>
              <a:r>
                <a:rPr lang="en-US" dirty="0"/>
                <a:t>Corpora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AF168-135D-3A41-BD0D-3F21EA6315DF}"/>
                </a:ext>
              </a:extLst>
            </p:cNvPr>
            <p:cNvSpPr txBox="1"/>
            <p:nvPr/>
          </p:nvSpPr>
          <p:spPr>
            <a:xfrm>
              <a:off x="6895449" y="3132683"/>
              <a:ext cx="106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CFG</a:t>
              </a:r>
            </a:p>
            <a:p>
              <a:pPr algn="ctr"/>
              <a:r>
                <a:rPr lang="en-US" dirty="0"/>
                <a:t>Expander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87DB82-A223-A240-810A-C620FE035199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6823640" y="3043921"/>
              <a:ext cx="1219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5E7A20-4492-5B4E-A360-1DF774CEFB48}"/>
                </a:ext>
              </a:extLst>
            </p:cNvPr>
            <p:cNvSpPr txBox="1"/>
            <p:nvPr/>
          </p:nvSpPr>
          <p:spPr>
            <a:xfrm>
              <a:off x="6935878" y="2343709"/>
              <a:ext cx="987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CFG</a:t>
              </a:r>
            </a:p>
            <a:p>
              <a:pPr algn="ctr"/>
              <a:r>
                <a:rPr lang="en-US" dirty="0"/>
                <a:t>Analyzer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816E189-A962-184C-9B6E-16760FA70320}"/>
                </a:ext>
              </a:extLst>
            </p:cNvPr>
            <p:cNvCxnSpPr>
              <a:cxnSpLocks/>
              <a:stCxn id="40" idx="3"/>
              <a:endCxn id="8" idx="0"/>
            </p:cNvCxnSpPr>
            <p:nvPr/>
          </p:nvCxnSpPr>
          <p:spPr>
            <a:xfrm>
              <a:off x="3440118" y="1612046"/>
              <a:ext cx="3993122" cy="6001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3EC1C2-D3C1-3244-ADA3-15332A19811F}"/>
                </a:ext>
              </a:extLst>
            </p:cNvPr>
            <p:cNvGrpSpPr/>
            <p:nvPr/>
          </p:nvGrpSpPr>
          <p:grpSpPr>
            <a:xfrm>
              <a:off x="8042840" y="3321063"/>
              <a:ext cx="785850" cy="1593756"/>
              <a:chOff x="8042840" y="3416433"/>
              <a:chExt cx="785850" cy="1498386"/>
            </a:xfrm>
          </p:grpSpPr>
          <p:cxnSp>
            <p:nvCxnSpPr>
              <p:cNvPr id="107" name="Elbow Connector 106">
                <a:extLst>
                  <a:ext uri="{FF2B5EF4-FFF2-40B4-BE49-F238E27FC236}">
                    <a16:creationId xmlns:a16="http://schemas.microsoft.com/office/drawing/2014/main" id="{291D5A26-3B19-D44B-8358-C54D970DDC31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rot="5400000">
                <a:off x="7686572" y="3772701"/>
                <a:ext cx="1498386" cy="78585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CF19005-9066-464C-83EF-EC005DEE7838}"/>
                  </a:ext>
                </a:extLst>
              </p:cNvPr>
              <p:cNvCxnSpPr/>
              <p:nvPr/>
            </p:nvCxnSpPr>
            <p:spPr>
              <a:xfrm>
                <a:off x="8042840" y="3429000"/>
                <a:ext cx="785850" cy="0"/>
              </a:xfrm>
              <a:prstGeom prst="line">
                <a:avLst/>
              </a:prstGeom>
              <a:ln w="19050"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0C024D-8273-9644-836A-FCE81062DEC3}"/>
                </a:ext>
              </a:extLst>
            </p:cNvPr>
            <p:cNvSpPr txBox="1"/>
            <p:nvPr/>
          </p:nvSpPr>
          <p:spPr>
            <a:xfrm rot="5400000">
              <a:off x="8216478" y="3926937"/>
              <a:ext cx="1593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New CFG</a:t>
              </a:r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9453F594-0346-9443-8D1D-C8F6825BADB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4758024" y="3260646"/>
              <a:ext cx="1874627" cy="751545"/>
            </a:xfrm>
            <a:prstGeom prst="bentConnector3">
              <a:avLst>
                <a:gd name="adj1" fmla="val 99939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7D7C0-A741-DF42-973A-D885FEA2BB65}"/>
                </a:ext>
              </a:extLst>
            </p:cNvPr>
            <p:cNvSpPr/>
            <p:nvPr/>
          </p:nvSpPr>
          <p:spPr>
            <a:xfrm flipH="1" flipV="1">
              <a:off x="6044296" y="2672113"/>
              <a:ext cx="58963" cy="57994"/>
            </a:xfrm>
            <a:prstGeom prst="ellipse">
              <a:avLst/>
            </a:prstGeom>
            <a:ln w="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51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Jaeseong</dc:creator>
  <cp:lastModifiedBy>Lee, Jaeseong</cp:lastModifiedBy>
  <cp:revision>8</cp:revision>
  <dcterms:created xsi:type="dcterms:W3CDTF">2022-01-12T20:51:57Z</dcterms:created>
  <dcterms:modified xsi:type="dcterms:W3CDTF">2022-01-12T22:44:32Z</dcterms:modified>
</cp:coreProperties>
</file>