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60" r:id="rId4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44"/>
    <a:srgbClr val="377184"/>
    <a:srgbClr val="C05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>
        <p:scale>
          <a:sx n="75" d="100"/>
          <a:sy n="75" d="100"/>
        </p:scale>
        <p:origin x="2412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4"/>
            <a:ext cx="11658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7"/>
            <a:ext cx="10287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486834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486834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7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279653"/>
            <a:ext cx="118300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119286"/>
            <a:ext cx="118300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6836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1"/>
            <a:ext cx="580251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241551"/>
            <a:ext cx="58310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8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5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316569"/>
            <a:ext cx="694372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3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09600"/>
            <a:ext cx="44237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316569"/>
            <a:ext cx="694372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743200"/>
            <a:ext cx="44237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86836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4434-2A04-472E-B0DC-1C6A39B2252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8475136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0A9CC-AAE2-4B58-9F30-64361E5B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B9369B-07E7-4DF5-996D-7104F520A65A}"/>
              </a:ext>
            </a:extLst>
          </p:cNvPr>
          <p:cNvCxnSpPr>
            <a:cxnSpLocks/>
            <a:stCxn id="247" idx="3"/>
            <a:endCxn id="229" idx="1"/>
          </p:cNvCxnSpPr>
          <p:nvPr/>
        </p:nvCxnSpPr>
        <p:spPr>
          <a:xfrm>
            <a:off x="10815919" y="4874133"/>
            <a:ext cx="660596" cy="292"/>
          </a:xfrm>
          <a:prstGeom prst="straightConnector1">
            <a:avLst/>
          </a:prstGeom>
          <a:ln w="47625" cap="rnd">
            <a:solidFill>
              <a:schemeClr val="tx1"/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44E028-985D-4760-BCA3-1813FBB16EB9}"/>
              </a:ext>
            </a:extLst>
          </p:cNvPr>
          <p:cNvCxnSpPr>
            <a:cxnSpLocks/>
            <a:endCxn id="247" idx="0"/>
          </p:cNvCxnSpPr>
          <p:nvPr/>
        </p:nvCxnSpPr>
        <p:spPr>
          <a:xfrm>
            <a:off x="9101419" y="2962275"/>
            <a:ext cx="0" cy="258082"/>
          </a:xfrm>
          <a:prstGeom prst="straightConnector1">
            <a:avLst/>
          </a:prstGeom>
          <a:ln w="47625" cap="rnd">
            <a:solidFill>
              <a:schemeClr val="tx1"/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AD7FA2-D8DC-474A-89AF-DBF53C88FB22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624742" y="2962275"/>
            <a:ext cx="0" cy="256793"/>
          </a:xfrm>
          <a:prstGeom prst="straightConnector1">
            <a:avLst/>
          </a:prstGeom>
          <a:ln w="47625" cap="rnd">
            <a:solidFill>
              <a:schemeClr val="tx1"/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C48A0DA-F21B-4380-8A2E-2D235BC2188A}"/>
              </a:ext>
            </a:extLst>
          </p:cNvPr>
          <p:cNvCxnSpPr>
            <a:cxnSpLocks/>
            <a:stCxn id="246" idx="1"/>
            <a:endCxn id="21" idx="3"/>
          </p:cNvCxnSpPr>
          <p:nvPr/>
        </p:nvCxnSpPr>
        <p:spPr>
          <a:xfrm flipH="1" flipV="1">
            <a:off x="2247941" y="4873948"/>
            <a:ext cx="662301" cy="184"/>
          </a:xfrm>
          <a:prstGeom prst="straightConnector1">
            <a:avLst/>
          </a:prstGeom>
          <a:ln w="47625" cap="rnd">
            <a:solidFill>
              <a:schemeClr val="tx1"/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39591B0-9BD8-4E22-8D3F-3C5812597DDF}"/>
              </a:ext>
            </a:extLst>
          </p:cNvPr>
          <p:cNvCxnSpPr>
            <a:cxnSpLocks/>
            <a:endCxn id="247" idx="2"/>
          </p:cNvCxnSpPr>
          <p:nvPr/>
        </p:nvCxnSpPr>
        <p:spPr>
          <a:xfrm flipV="1">
            <a:off x="9101419" y="6527908"/>
            <a:ext cx="0" cy="251464"/>
          </a:xfrm>
          <a:prstGeom prst="straightConnector1">
            <a:avLst/>
          </a:prstGeom>
          <a:ln w="47625" cap="rnd">
            <a:solidFill>
              <a:schemeClr val="tx1"/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C9509D-58CE-4033-BE57-340CA16145DC}"/>
              </a:ext>
            </a:extLst>
          </p:cNvPr>
          <p:cNvCxnSpPr>
            <a:cxnSpLocks/>
            <a:stCxn id="246" idx="2"/>
          </p:cNvCxnSpPr>
          <p:nvPr/>
        </p:nvCxnSpPr>
        <p:spPr>
          <a:xfrm>
            <a:off x="4624742" y="6529196"/>
            <a:ext cx="0" cy="211709"/>
          </a:xfrm>
          <a:prstGeom prst="straightConnector1">
            <a:avLst/>
          </a:prstGeom>
          <a:ln w="47625" cap="rnd">
            <a:solidFill>
              <a:schemeClr val="tx1"/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E9673-1913-47C0-B5E3-36D7D404F6EA}"/>
              </a:ext>
            </a:extLst>
          </p:cNvPr>
          <p:cNvSpPr/>
          <p:nvPr/>
        </p:nvSpPr>
        <p:spPr>
          <a:xfrm>
            <a:off x="2514600" y="927445"/>
            <a:ext cx="8686800" cy="7271551"/>
          </a:xfrm>
          <a:prstGeom prst="roundRect">
            <a:avLst>
              <a:gd name="adj" fmla="val 9449"/>
            </a:avLst>
          </a:prstGeom>
          <a:noFill/>
          <a:ln w="57150" cap="rnd">
            <a:solidFill>
              <a:schemeClr val="bg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576705-CC05-4B03-B1C8-BDC836A442F8}"/>
              </a:ext>
            </a:extLst>
          </p:cNvPr>
          <p:cNvSpPr/>
          <p:nvPr/>
        </p:nvSpPr>
        <p:spPr>
          <a:xfrm>
            <a:off x="2910242" y="1878897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801FC-3804-4399-A067-6074922CE952}"/>
              </a:ext>
            </a:extLst>
          </p:cNvPr>
          <p:cNvSpPr txBox="1"/>
          <p:nvPr/>
        </p:nvSpPr>
        <p:spPr>
          <a:xfrm>
            <a:off x="5512636" y="1941777"/>
            <a:ext cx="3173359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Governance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81F74-4F97-4AA5-B320-CC84BAAB137C}"/>
              </a:ext>
            </a:extLst>
          </p:cNvPr>
          <p:cNvSpPr/>
          <p:nvPr/>
        </p:nvSpPr>
        <p:spPr>
          <a:xfrm>
            <a:off x="3022071" y="2378507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&amp; Analytics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BD023B-0F06-448D-A1FE-85395708DD86}"/>
              </a:ext>
            </a:extLst>
          </p:cNvPr>
          <p:cNvSpPr/>
          <p:nvPr/>
        </p:nvSpPr>
        <p:spPr>
          <a:xfrm>
            <a:off x="5754119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Certification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75DFA4-1CE6-4ABB-9C1A-D2BCFC83D09A}"/>
              </a:ext>
            </a:extLst>
          </p:cNvPr>
          <p:cNvSpPr/>
          <p:nvPr/>
        </p:nvSpPr>
        <p:spPr>
          <a:xfrm>
            <a:off x="8481085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&amp; Sensors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6203A-22A2-4AA0-941A-1EBB9E66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72" y="1943563"/>
            <a:ext cx="369364" cy="365760"/>
          </a:xfrm>
          <a:prstGeom prst="rect">
            <a:avLst/>
          </a:prstGeom>
          <a:effectLst>
            <a:outerShdw blurRad="50800" dist="12700" dir="2700000" algn="tl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2E97D8-AB91-467C-BA45-6A7782471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23" y="2442268"/>
            <a:ext cx="457200" cy="365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DD8E0-D443-4D98-8AB4-9095A6307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90" y="2442268"/>
            <a:ext cx="457200" cy="365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CD4B77-AB58-48CC-B49A-243A0F535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80" y="2442268"/>
            <a:ext cx="457200" cy="365476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CAD287-53B9-439F-BA88-9CE9B7A5425E}"/>
              </a:ext>
            </a:extLst>
          </p:cNvPr>
          <p:cNvSpPr/>
          <p:nvPr/>
        </p:nvSpPr>
        <p:spPr>
          <a:xfrm>
            <a:off x="242135" y="1889207"/>
            <a:ext cx="2005806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5E6913-FEFF-449D-8DC3-AD73365070D0}"/>
              </a:ext>
            </a:extLst>
          </p:cNvPr>
          <p:cNvSpPr txBox="1"/>
          <p:nvPr/>
        </p:nvSpPr>
        <p:spPr>
          <a:xfrm>
            <a:off x="242135" y="1996839"/>
            <a:ext cx="2005806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Authoritative Sources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BEC87A-B17C-4FBC-BDB6-B1505D374116}"/>
              </a:ext>
            </a:extLst>
          </p:cNvPr>
          <p:cNvSpPr/>
          <p:nvPr/>
        </p:nvSpPr>
        <p:spPr>
          <a:xfrm>
            <a:off x="361576" y="2728640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Management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EDABA9-A5BD-40B8-B9A2-6824AFC374BA}"/>
              </a:ext>
            </a:extLst>
          </p:cNvPr>
          <p:cNvSpPr/>
          <p:nvPr/>
        </p:nvSpPr>
        <p:spPr>
          <a:xfrm>
            <a:off x="361576" y="3580485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2BE2F2-BD00-4B2C-940C-A18A9AE737B7}"/>
              </a:ext>
            </a:extLst>
          </p:cNvPr>
          <p:cNvSpPr/>
          <p:nvPr/>
        </p:nvSpPr>
        <p:spPr>
          <a:xfrm>
            <a:off x="361576" y="4432330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391A00-C4D5-4D24-B9CB-DCC8DA33D288}"/>
              </a:ext>
            </a:extLst>
          </p:cNvPr>
          <p:cNvSpPr/>
          <p:nvPr/>
        </p:nvSpPr>
        <p:spPr>
          <a:xfrm>
            <a:off x="361576" y="5284175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 Security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00621-0DE0-42B4-85C1-EB884E6FCAD9}"/>
              </a:ext>
            </a:extLst>
          </p:cNvPr>
          <p:cNvSpPr/>
          <p:nvPr/>
        </p:nvSpPr>
        <p:spPr>
          <a:xfrm>
            <a:off x="361576" y="6136020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Payroll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9F7D3E-C6CB-47BB-9AE3-45E63F3C42E4}"/>
              </a:ext>
            </a:extLst>
          </p:cNvPr>
          <p:cNvSpPr/>
          <p:nvPr/>
        </p:nvSpPr>
        <p:spPr>
          <a:xfrm>
            <a:off x="361576" y="6992417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Sources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AF78219-4B2E-47B1-B6B5-321AD6B73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4589960"/>
            <a:ext cx="457200" cy="3654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7BBDC3-97B0-44B8-A20C-6293B5A5C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5481203"/>
            <a:ext cx="457200" cy="3654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85AC03-A10A-498E-ADC2-CB2FE88B0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6305102"/>
            <a:ext cx="457200" cy="365476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AD2D1527-CC56-4AD7-882B-BED5EA0FA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3751744"/>
            <a:ext cx="457200" cy="373063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D63F0863-E59D-49B4-A39F-185ADBE30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7170148"/>
            <a:ext cx="457200" cy="365476"/>
          </a:xfrm>
          <a:prstGeom prst="rect">
            <a:avLst/>
          </a:prstGeom>
        </p:spPr>
      </p:pic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93521BC-0B9C-470B-9301-315158E4274A}"/>
              </a:ext>
            </a:extLst>
          </p:cNvPr>
          <p:cNvSpPr/>
          <p:nvPr/>
        </p:nvSpPr>
        <p:spPr>
          <a:xfrm>
            <a:off x="11476515" y="1889684"/>
            <a:ext cx="2005807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018D59-06F8-4892-A9BA-564B322256B7}"/>
              </a:ext>
            </a:extLst>
          </p:cNvPr>
          <p:cNvSpPr txBox="1"/>
          <p:nvPr/>
        </p:nvSpPr>
        <p:spPr>
          <a:xfrm>
            <a:off x="11480644" y="1997314"/>
            <a:ext cx="2001678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Agency Endpoints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F28FC764-7735-457A-9104-E8568D35CBFA}"/>
              </a:ext>
            </a:extLst>
          </p:cNvPr>
          <p:cNvSpPr/>
          <p:nvPr/>
        </p:nvSpPr>
        <p:spPr>
          <a:xfrm>
            <a:off x="11600835" y="272911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Applications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12E4D908-CEF3-43F7-9D74-6B12F31A18EA}"/>
              </a:ext>
            </a:extLst>
          </p:cNvPr>
          <p:cNvSpPr/>
          <p:nvPr/>
        </p:nvSpPr>
        <p:spPr>
          <a:xfrm>
            <a:off x="11600835" y="3751146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Network(s)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4FFA383-E301-46F1-82BF-C90FF4045449}"/>
              </a:ext>
            </a:extLst>
          </p:cNvPr>
          <p:cNvSpPr/>
          <p:nvPr/>
        </p:nvSpPr>
        <p:spPr>
          <a:xfrm>
            <a:off x="11600835" y="4773175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Devices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7ADC83AD-9196-4DDD-9055-D9D9E57FDF4B}"/>
              </a:ext>
            </a:extLst>
          </p:cNvPr>
          <p:cNvSpPr/>
          <p:nvPr/>
        </p:nvSpPr>
        <p:spPr>
          <a:xfrm>
            <a:off x="11600835" y="5795204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Email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7AD1643-19FC-405B-943A-59803A1778E5}"/>
              </a:ext>
            </a:extLst>
          </p:cNvPr>
          <p:cNvSpPr/>
          <p:nvPr/>
        </p:nvSpPr>
        <p:spPr>
          <a:xfrm>
            <a:off x="11600835" y="6812845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Facilities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B09488F2-C67E-4BF4-A93C-C43F9B141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20" y="5018050"/>
            <a:ext cx="457200" cy="401493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80BBB9BD-F104-423C-8ACF-15A5863A49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600" y="7034255"/>
            <a:ext cx="380841" cy="457200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F3F4C56D-0EB7-4F5D-BC23-1874C150D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20" y="2992000"/>
            <a:ext cx="457200" cy="365476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CC0993F0-9A65-4596-BAA1-1685CCEB20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20" y="6095382"/>
            <a:ext cx="457200" cy="318541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E4C33E9E-AFDC-4607-9A7B-F5F9281D4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96" y="2903693"/>
            <a:ext cx="457200" cy="365476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B612F16D-CA63-4470-8871-1CDCB6FFE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420" y="4014029"/>
            <a:ext cx="457200" cy="365476"/>
          </a:xfrm>
          <a:prstGeom prst="rect">
            <a:avLst/>
          </a:prstGeom>
        </p:spPr>
      </p:pic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6218D6D9-3983-45D4-AEC4-744C742F097A}"/>
              </a:ext>
            </a:extLst>
          </p:cNvPr>
          <p:cNvSpPr/>
          <p:nvPr/>
        </p:nvSpPr>
        <p:spPr>
          <a:xfrm>
            <a:off x="2910242" y="3219068"/>
            <a:ext cx="3429000" cy="3310128"/>
          </a:xfrm>
          <a:prstGeom prst="roundRect">
            <a:avLst>
              <a:gd name="adj" fmla="val 7556"/>
            </a:avLst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C3B2F610-807B-4454-9EF8-1553B47454E1}"/>
              </a:ext>
            </a:extLst>
          </p:cNvPr>
          <p:cNvSpPr/>
          <p:nvPr/>
        </p:nvSpPr>
        <p:spPr>
          <a:xfrm>
            <a:off x="7386919" y="3220357"/>
            <a:ext cx="3429000" cy="3307551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E76FD1-AEE8-49A1-AB95-1CFACBBE3080}"/>
              </a:ext>
            </a:extLst>
          </p:cNvPr>
          <p:cNvSpPr txBox="1"/>
          <p:nvPr/>
        </p:nvSpPr>
        <p:spPr>
          <a:xfrm>
            <a:off x="3732498" y="3390274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Identity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F8CB7590-92B8-4F91-9A0C-BA639D4E52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0" y="3484393"/>
            <a:ext cx="289393" cy="365760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C763F699-EDC5-4A0A-AED4-1D4F833D1B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10" y="3475096"/>
            <a:ext cx="365760" cy="369687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D830A6AF-81A4-4619-B681-BCC26C914597}"/>
              </a:ext>
            </a:extLst>
          </p:cNvPr>
          <p:cNvSpPr/>
          <p:nvPr/>
        </p:nvSpPr>
        <p:spPr>
          <a:xfrm>
            <a:off x="3013391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Provisioning &amp; Workflows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DE4EB6-1291-4569-A1B1-8B0173F8E266}"/>
              </a:ext>
            </a:extLst>
          </p:cNvPr>
          <p:cNvSpPr/>
          <p:nvPr/>
        </p:nvSpPr>
        <p:spPr>
          <a:xfrm>
            <a:off x="3013391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Repository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FB29AC-07D3-42F0-8B72-40EAEFC220EA}"/>
              </a:ext>
            </a:extLst>
          </p:cNvPr>
          <p:cNvSpPr/>
          <p:nvPr/>
        </p:nvSpPr>
        <p:spPr>
          <a:xfrm>
            <a:off x="3013390" y="5297046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Entitlements Repository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68F7C1-EFA3-4D33-92BA-F6DA2E5E02C5}"/>
              </a:ext>
            </a:extLst>
          </p:cNvPr>
          <p:cNvSpPr/>
          <p:nvPr/>
        </p:nvSpPr>
        <p:spPr>
          <a:xfrm>
            <a:off x="3013391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Management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6FD7F12-5247-4393-8E67-379126B58CD6}"/>
              </a:ext>
            </a:extLst>
          </p:cNvPr>
          <p:cNvSpPr/>
          <p:nvPr/>
        </p:nvSpPr>
        <p:spPr>
          <a:xfrm>
            <a:off x="2905161" y="6740905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E4E5B-6A0C-4BC5-B143-1182FA1A4065}"/>
              </a:ext>
            </a:extLst>
          </p:cNvPr>
          <p:cNvSpPr txBox="1"/>
          <p:nvPr/>
        </p:nvSpPr>
        <p:spPr>
          <a:xfrm>
            <a:off x="4677730" y="6830824"/>
            <a:ext cx="4884477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Credential Management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38A665-3BCB-45DE-AB4E-7747EEB78309}"/>
              </a:ext>
            </a:extLst>
          </p:cNvPr>
          <p:cNvSpPr/>
          <p:nvPr/>
        </p:nvSpPr>
        <p:spPr>
          <a:xfrm>
            <a:off x="3022071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Repository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EED203-0213-4E50-9945-6BFA4D73225E}"/>
              </a:ext>
            </a:extLst>
          </p:cNvPr>
          <p:cNvSpPr/>
          <p:nvPr/>
        </p:nvSpPr>
        <p:spPr>
          <a:xfrm>
            <a:off x="5749038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2DBE1C-DDFB-488D-9A0F-A86B35248A96}"/>
              </a:ext>
            </a:extLst>
          </p:cNvPr>
          <p:cNvSpPr/>
          <p:nvPr/>
        </p:nvSpPr>
        <p:spPr>
          <a:xfrm>
            <a:off x="8476004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 and Private PKI(s)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FC3AC7E-1EA0-4524-93AA-7BF6A3C193E5}"/>
              </a:ext>
            </a:extLst>
          </p:cNvPr>
          <p:cNvSpPr/>
          <p:nvPr/>
        </p:nvSpPr>
        <p:spPr>
          <a:xfrm>
            <a:off x="7490068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Single Sign-On (SSO)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E890FC-0D41-45FE-B8F9-D409ADB7A876}"/>
              </a:ext>
            </a:extLst>
          </p:cNvPr>
          <p:cNvSpPr/>
          <p:nvPr/>
        </p:nvSpPr>
        <p:spPr>
          <a:xfrm>
            <a:off x="7490068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Access Management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3BC5E5-B267-4ED2-8CCF-D71B6C222115}"/>
              </a:ext>
            </a:extLst>
          </p:cNvPr>
          <p:cNvSpPr/>
          <p:nvPr/>
        </p:nvSpPr>
        <p:spPr>
          <a:xfrm>
            <a:off x="7490068" y="5286447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 Access Management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8A0F6F7-C87C-4B81-97D7-56758BF922B1}"/>
              </a:ext>
            </a:extLst>
          </p:cNvPr>
          <p:cNvSpPr/>
          <p:nvPr/>
        </p:nvSpPr>
        <p:spPr>
          <a:xfrm>
            <a:off x="7490068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Repository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01F39EA-B9CD-47E9-89B6-86CB33B2E4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15" y="6808078"/>
            <a:ext cx="411480" cy="365265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C88CE2-614A-48F5-A4AF-8F56BD445C14}"/>
              </a:ext>
            </a:extLst>
          </p:cNvPr>
          <p:cNvSpPr txBox="1"/>
          <p:nvPr/>
        </p:nvSpPr>
        <p:spPr>
          <a:xfrm>
            <a:off x="8209175" y="3387598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26B2CBF-E97E-406E-A27D-6B6F522C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16" y="4145103"/>
            <a:ext cx="457200" cy="36547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3542472-B038-4057-9526-DA02459E2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12" y="5960202"/>
            <a:ext cx="457200" cy="36547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20CFC8B-912A-4C3D-9591-98AC6228F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32" y="4145103"/>
            <a:ext cx="457200" cy="36547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50A89E0-221F-4BA7-A684-E342F7933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32" y="4750136"/>
            <a:ext cx="457200" cy="36547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EE4F3FB-5487-43C0-B7D6-94666F591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32" y="5355169"/>
            <a:ext cx="457200" cy="365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B42A895-AE9C-4C1E-B8EB-EE0698802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035" y="4742549"/>
            <a:ext cx="457200" cy="37306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E80CD412-3B1E-41CF-9D15-6E7892D0B8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29" y="5351375"/>
            <a:ext cx="457200" cy="373063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61ACAB2C-517E-4391-BE56-F0B6CFE6F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93" y="5947112"/>
            <a:ext cx="457200" cy="37306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F059AFE7-B2D8-445F-A5F7-93B6FEACF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730" y="7300483"/>
            <a:ext cx="457200" cy="373063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7854424-E930-407F-A893-263EB3931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90" y="7304276"/>
            <a:ext cx="457200" cy="365476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297C712B-52B3-4286-892C-92D0E023D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693" y="7304276"/>
            <a:ext cx="457200" cy="36547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CFBFBF7-3212-48AC-A93F-B3400085B80C}"/>
              </a:ext>
            </a:extLst>
          </p:cNvPr>
          <p:cNvSpPr txBox="1"/>
          <p:nvPr/>
        </p:nvSpPr>
        <p:spPr>
          <a:xfrm>
            <a:off x="2583693" y="1205996"/>
            <a:ext cx="8574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agency Enterprise ICAM SYSTEM Components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1A11A3-2A1B-47E7-A3E0-4E8AD3BC157A}"/>
              </a:ext>
            </a:extLst>
          </p:cNvPr>
          <p:cNvCxnSpPr>
            <a:cxnSpLocks/>
            <a:stCxn id="246" idx="3"/>
            <a:endCxn id="247" idx="1"/>
          </p:cNvCxnSpPr>
          <p:nvPr/>
        </p:nvCxnSpPr>
        <p:spPr>
          <a:xfrm>
            <a:off x="6339242" y="4874132"/>
            <a:ext cx="1047677" cy="1"/>
          </a:xfrm>
          <a:prstGeom prst="straightConnector1">
            <a:avLst/>
          </a:prstGeom>
          <a:ln w="47625" cap="rnd">
            <a:solidFill>
              <a:schemeClr val="tx1"/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E9673-1913-47C0-B5E3-36D7D404F6EA}"/>
              </a:ext>
            </a:extLst>
          </p:cNvPr>
          <p:cNvSpPr/>
          <p:nvPr/>
        </p:nvSpPr>
        <p:spPr>
          <a:xfrm>
            <a:off x="2514600" y="927445"/>
            <a:ext cx="8686800" cy="7271551"/>
          </a:xfrm>
          <a:prstGeom prst="roundRect">
            <a:avLst>
              <a:gd name="adj" fmla="val 7615"/>
            </a:avLst>
          </a:prstGeom>
          <a:noFill/>
          <a:ln w="76200" cap="rnd">
            <a:solidFill>
              <a:schemeClr val="bg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6016E5E-E64D-4DEB-86D3-7F259183AA9C}"/>
              </a:ext>
            </a:extLst>
          </p:cNvPr>
          <p:cNvCxnSpPr>
            <a:cxnSpLocks/>
            <a:stCxn id="247" idx="3"/>
            <a:endCxn id="229" idx="1"/>
          </p:cNvCxnSpPr>
          <p:nvPr/>
        </p:nvCxnSpPr>
        <p:spPr>
          <a:xfrm>
            <a:off x="10815919" y="4874133"/>
            <a:ext cx="660596" cy="291"/>
          </a:xfrm>
          <a:prstGeom prst="straightConnector1">
            <a:avLst/>
          </a:prstGeom>
          <a:ln w="47625" cap="rnd">
            <a:solidFill>
              <a:schemeClr val="bg2">
                <a:lumMod val="75000"/>
              </a:schemeClr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C0EC2D0-95E3-4C72-8550-521006DC5EF9}"/>
              </a:ext>
            </a:extLst>
          </p:cNvPr>
          <p:cNvCxnSpPr>
            <a:cxnSpLocks/>
            <a:endCxn id="247" idx="0"/>
          </p:cNvCxnSpPr>
          <p:nvPr/>
        </p:nvCxnSpPr>
        <p:spPr>
          <a:xfrm>
            <a:off x="9101419" y="3007360"/>
            <a:ext cx="0" cy="212997"/>
          </a:xfrm>
          <a:prstGeom prst="straightConnector1">
            <a:avLst/>
          </a:prstGeom>
          <a:ln w="47625" cap="rnd">
            <a:solidFill>
              <a:schemeClr val="bg2">
                <a:lumMod val="75000"/>
              </a:schemeClr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CDE30E7-8FAA-4C5F-8711-FA0CF7658B3B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624742" y="2958043"/>
            <a:ext cx="0" cy="261025"/>
          </a:xfrm>
          <a:prstGeom prst="straightConnector1">
            <a:avLst/>
          </a:prstGeom>
          <a:ln w="47625" cap="rnd">
            <a:solidFill>
              <a:schemeClr val="bg2">
                <a:lumMod val="75000"/>
              </a:schemeClr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B9161C88-00E7-437E-9868-3D9C397826B5}"/>
              </a:ext>
            </a:extLst>
          </p:cNvPr>
          <p:cNvCxnSpPr>
            <a:cxnSpLocks/>
            <a:endCxn id="247" idx="2"/>
          </p:cNvCxnSpPr>
          <p:nvPr/>
        </p:nvCxnSpPr>
        <p:spPr>
          <a:xfrm flipV="1">
            <a:off x="9101419" y="6527908"/>
            <a:ext cx="0" cy="251464"/>
          </a:xfrm>
          <a:prstGeom prst="straightConnector1">
            <a:avLst/>
          </a:prstGeom>
          <a:ln w="47625" cap="rnd">
            <a:solidFill>
              <a:schemeClr val="bg2">
                <a:lumMod val="75000"/>
              </a:schemeClr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80E4830-717A-47D0-8D4F-CD39F2981FCC}"/>
              </a:ext>
            </a:extLst>
          </p:cNvPr>
          <p:cNvCxnSpPr>
            <a:cxnSpLocks/>
            <a:stCxn id="246" idx="2"/>
          </p:cNvCxnSpPr>
          <p:nvPr/>
        </p:nvCxnSpPr>
        <p:spPr>
          <a:xfrm>
            <a:off x="4624742" y="6529196"/>
            <a:ext cx="0" cy="211709"/>
          </a:xfrm>
          <a:prstGeom prst="straightConnector1">
            <a:avLst/>
          </a:prstGeom>
          <a:ln w="47625" cap="rnd">
            <a:solidFill>
              <a:schemeClr val="bg2">
                <a:lumMod val="75000"/>
              </a:schemeClr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B665E1-7CCB-4432-9688-B18DB7D55DEB}"/>
              </a:ext>
            </a:extLst>
          </p:cNvPr>
          <p:cNvSpPr txBox="1"/>
          <p:nvPr/>
        </p:nvSpPr>
        <p:spPr>
          <a:xfrm>
            <a:off x="2583693" y="1205996"/>
            <a:ext cx="857414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agency Enterprise ICAM SYSTEM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576705-CC05-4B03-B1C8-BDC836A442F8}"/>
              </a:ext>
            </a:extLst>
          </p:cNvPr>
          <p:cNvSpPr/>
          <p:nvPr/>
        </p:nvSpPr>
        <p:spPr>
          <a:xfrm>
            <a:off x="2910242" y="1878897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801FC-3804-4399-A067-6074922CE952}"/>
              </a:ext>
            </a:extLst>
          </p:cNvPr>
          <p:cNvSpPr txBox="1"/>
          <p:nvPr/>
        </p:nvSpPr>
        <p:spPr>
          <a:xfrm>
            <a:off x="5512636" y="1941777"/>
            <a:ext cx="317335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Governance Systems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81F74-4F97-4AA5-B320-CC84BAAB137C}"/>
              </a:ext>
            </a:extLst>
          </p:cNvPr>
          <p:cNvSpPr/>
          <p:nvPr/>
        </p:nvSpPr>
        <p:spPr>
          <a:xfrm>
            <a:off x="3022071" y="2378507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&amp; Analytics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BD023B-0F06-448D-A1FE-85395708DD86}"/>
              </a:ext>
            </a:extLst>
          </p:cNvPr>
          <p:cNvSpPr/>
          <p:nvPr/>
        </p:nvSpPr>
        <p:spPr>
          <a:xfrm>
            <a:off x="5754119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Certification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75DFA4-1CE6-4ABB-9C1A-D2BCFC83D09A}"/>
              </a:ext>
            </a:extLst>
          </p:cNvPr>
          <p:cNvSpPr/>
          <p:nvPr/>
        </p:nvSpPr>
        <p:spPr>
          <a:xfrm>
            <a:off x="8481085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Monitors &amp; Sensors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2E97D8-AB91-467C-BA45-6A778247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23" y="2442268"/>
            <a:ext cx="457200" cy="365476"/>
          </a:xfrm>
          <a:prstGeom prst="rect">
            <a:avLst/>
          </a:prstGeom>
          <a:effectLst/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8DD8E0-D443-4D98-8AB4-9095A6307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90" y="2442268"/>
            <a:ext cx="457200" cy="365476"/>
          </a:xfrm>
          <a:prstGeom prst="rect">
            <a:avLst/>
          </a:prstGeom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CD4B77-AB58-48CC-B49A-243A0F535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480" y="2442268"/>
            <a:ext cx="457200" cy="365476"/>
          </a:xfrm>
          <a:prstGeom prst="rect">
            <a:avLst/>
          </a:prstGeom>
          <a:effectLst/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CAD287-53B9-439F-BA88-9CE9B7A5425E}"/>
              </a:ext>
            </a:extLst>
          </p:cNvPr>
          <p:cNvSpPr/>
          <p:nvPr/>
        </p:nvSpPr>
        <p:spPr>
          <a:xfrm>
            <a:off x="242135" y="1889683"/>
            <a:ext cx="2005806" cy="5969482"/>
          </a:xfrm>
          <a:prstGeom prst="roundRect">
            <a:avLst>
              <a:gd name="adj" fmla="val 755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5E6913-FEFF-449D-8DC3-AD73365070D0}"/>
              </a:ext>
            </a:extLst>
          </p:cNvPr>
          <p:cNvSpPr txBox="1"/>
          <p:nvPr/>
        </p:nvSpPr>
        <p:spPr>
          <a:xfrm>
            <a:off x="242135" y="1997315"/>
            <a:ext cx="2005806" cy="58477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Authoritative Sources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BEC87A-B17C-4FBC-BDB6-B1505D374116}"/>
              </a:ext>
            </a:extLst>
          </p:cNvPr>
          <p:cNvSpPr/>
          <p:nvPr/>
        </p:nvSpPr>
        <p:spPr>
          <a:xfrm>
            <a:off x="361576" y="2729116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Management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EDABA9-A5BD-40B8-B9A2-6824AFC374BA}"/>
              </a:ext>
            </a:extLst>
          </p:cNvPr>
          <p:cNvSpPr/>
          <p:nvPr/>
        </p:nvSpPr>
        <p:spPr>
          <a:xfrm>
            <a:off x="361576" y="3580961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2BE2F2-BD00-4B2C-940C-A18A9AE737B7}"/>
              </a:ext>
            </a:extLst>
          </p:cNvPr>
          <p:cNvSpPr/>
          <p:nvPr/>
        </p:nvSpPr>
        <p:spPr>
          <a:xfrm>
            <a:off x="361576" y="4432806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391A00-C4D5-4D24-B9CB-DCC8DA33D288}"/>
              </a:ext>
            </a:extLst>
          </p:cNvPr>
          <p:cNvSpPr/>
          <p:nvPr/>
        </p:nvSpPr>
        <p:spPr>
          <a:xfrm>
            <a:off x="361576" y="5284651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 Security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00621-0DE0-42B4-85C1-EB884E6FCAD9}"/>
              </a:ext>
            </a:extLst>
          </p:cNvPr>
          <p:cNvSpPr/>
          <p:nvPr/>
        </p:nvSpPr>
        <p:spPr>
          <a:xfrm>
            <a:off x="361576" y="6136496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Payroll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9F7D3E-C6CB-47BB-9AE3-45E63F3C42E4}"/>
              </a:ext>
            </a:extLst>
          </p:cNvPr>
          <p:cNvSpPr/>
          <p:nvPr/>
        </p:nvSpPr>
        <p:spPr>
          <a:xfrm>
            <a:off x="361576" y="6992893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Sources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AF78219-4B2E-47B1-B6B5-321AD6B7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6" y="4590436"/>
            <a:ext cx="457200" cy="365476"/>
          </a:xfrm>
          <a:prstGeom prst="rect">
            <a:avLst/>
          </a:prstGeom>
          <a:effectLst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7BBDC3-97B0-44B8-A20C-6293B5A5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6" y="5481679"/>
            <a:ext cx="457200" cy="36547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085AC03-A10A-498E-ADC2-CB2FE88B0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6" y="6305578"/>
            <a:ext cx="457200" cy="365476"/>
          </a:xfrm>
          <a:prstGeom prst="rect">
            <a:avLst/>
          </a:prstGeom>
          <a:effectLst/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AD2D1527-CC56-4AD7-882B-BED5EA0F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6" y="3752220"/>
            <a:ext cx="457200" cy="373063"/>
          </a:xfrm>
          <a:prstGeom prst="rect">
            <a:avLst/>
          </a:prstGeom>
          <a:effectLst/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D63F0863-E59D-49B4-A39F-185ADBE30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6" y="7170624"/>
            <a:ext cx="457200" cy="365476"/>
          </a:xfrm>
          <a:prstGeom prst="rect">
            <a:avLst/>
          </a:prstGeom>
          <a:effectLst/>
        </p:spPr>
      </p:pic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93521BC-0B9C-470B-9301-315158E4274A}"/>
              </a:ext>
            </a:extLst>
          </p:cNvPr>
          <p:cNvSpPr/>
          <p:nvPr/>
        </p:nvSpPr>
        <p:spPr>
          <a:xfrm>
            <a:off x="11476515" y="1889683"/>
            <a:ext cx="2005807" cy="5969482"/>
          </a:xfrm>
          <a:prstGeom prst="roundRect">
            <a:avLst>
              <a:gd name="adj" fmla="val 755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018D59-06F8-4892-A9BA-564B322256B7}"/>
              </a:ext>
            </a:extLst>
          </p:cNvPr>
          <p:cNvSpPr txBox="1"/>
          <p:nvPr/>
        </p:nvSpPr>
        <p:spPr>
          <a:xfrm>
            <a:off x="11480644" y="1997313"/>
            <a:ext cx="2001678" cy="58477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Agency Endpoints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F28FC764-7735-457A-9104-E8568D35CBFA}"/>
              </a:ext>
            </a:extLst>
          </p:cNvPr>
          <p:cNvSpPr/>
          <p:nvPr/>
        </p:nvSpPr>
        <p:spPr>
          <a:xfrm>
            <a:off x="11600835" y="2729116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Applications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12E4D908-CEF3-43F7-9D74-6B12F31A18EA}"/>
              </a:ext>
            </a:extLst>
          </p:cNvPr>
          <p:cNvSpPr/>
          <p:nvPr/>
        </p:nvSpPr>
        <p:spPr>
          <a:xfrm>
            <a:off x="11600835" y="3751145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Network(s)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4FFA383-E301-46F1-82BF-C90FF4045449}"/>
              </a:ext>
            </a:extLst>
          </p:cNvPr>
          <p:cNvSpPr/>
          <p:nvPr/>
        </p:nvSpPr>
        <p:spPr>
          <a:xfrm>
            <a:off x="11600835" y="4773174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Devices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7ADC83AD-9196-4DDD-9055-D9D9E57FDF4B}"/>
              </a:ext>
            </a:extLst>
          </p:cNvPr>
          <p:cNvSpPr/>
          <p:nvPr/>
        </p:nvSpPr>
        <p:spPr>
          <a:xfrm>
            <a:off x="11600835" y="5795203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Email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7AD1643-19FC-405B-943A-59803A1778E5}"/>
              </a:ext>
            </a:extLst>
          </p:cNvPr>
          <p:cNvSpPr/>
          <p:nvPr/>
        </p:nvSpPr>
        <p:spPr>
          <a:xfrm>
            <a:off x="11600835" y="6812844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Facilities</a:t>
            </a:r>
          </a:p>
        </p:txBody>
      </p:sp>
      <p:pic>
        <p:nvPicPr>
          <p:cNvPr id="238" name="Picture 237">
            <a:extLst>
              <a:ext uri="{FF2B5EF4-FFF2-40B4-BE49-F238E27FC236}">
                <a16:creationId xmlns:a16="http://schemas.microsoft.com/office/drawing/2014/main" id="{B09488F2-C67E-4BF4-A93C-C43F9B141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120" y="5018049"/>
            <a:ext cx="457200" cy="401493"/>
          </a:xfrm>
          <a:prstGeom prst="rect">
            <a:avLst/>
          </a:prstGeom>
          <a:effectLst/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80BBB9BD-F104-423C-8ACF-15A5863A49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300" y="7034254"/>
            <a:ext cx="380841" cy="457200"/>
          </a:xfrm>
          <a:prstGeom prst="rect">
            <a:avLst/>
          </a:prstGeom>
          <a:effectLst/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F3F4C56D-0EB7-4F5D-BC23-1874C150D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120" y="2991999"/>
            <a:ext cx="457200" cy="365476"/>
          </a:xfrm>
          <a:prstGeom prst="rect">
            <a:avLst/>
          </a:prstGeom>
          <a:effectLst/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CC0993F0-9A65-4596-BAA1-1685CCEB2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120" y="6095381"/>
            <a:ext cx="457200" cy="318541"/>
          </a:xfrm>
          <a:prstGeom prst="rect">
            <a:avLst/>
          </a:prstGeom>
          <a:effectLst/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E4C33E9E-AFDC-4607-9A7B-F5F9281D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96" y="2904169"/>
            <a:ext cx="457200" cy="365476"/>
          </a:xfrm>
          <a:prstGeom prst="rect">
            <a:avLst/>
          </a:prstGeom>
          <a:effectLst/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B612F16D-CA63-4470-8871-1CDCB6FF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120" y="4014028"/>
            <a:ext cx="457200" cy="365476"/>
          </a:xfrm>
          <a:prstGeom prst="rect">
            <a:avLst/>
          </a:prstGeom>
          <a:effectLst/>
        </p:spPr>
      </p:pic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6218D6D9-3983-45D4-AEC4-744C742F097A}"/>
              </a:ext>
            </a:extLst>
          </p:cNvPr>
          <p:cNvSpPr/>
          <p:nvPr/>
        </p:nvSpPr>
        <p:spPr>
          <a:xfrm>
            <a:off x="2910242" y="3219068"/>
            <a:ext cx="3429000" cy="3310128"/>
          </a:xfrm>
          <a:prstGeom prst="roundRect">
            <a:avLst>
              <a:gd name="adj" fmla="val 755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C3B2F610-807B-4454-9EF8-1553B47454E1}"/>
              </a:ext>
            </a:extLst>
          </p:cNvPr>
          <p:cNvSpPr/>
          <p:nvPr/>
        </p:nvSpPr>
        <p:spPr>
          <a:xfrm>
            <a:off x="7386919" y="3220357"/>
            <a:ext cx="3429000" cy="3307551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 w="38100">
            <a:noFill/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E76FD1-AEE8-49A1-AB95-1CFACBBE3080}"/>
              </a:ext>
            </a:extLst>
          </p:cNvPr>
          <p:cNvSpPr txBox="1"/>
          <p:nvPr/>
        </p:nvSpPr>
        <p:spPr>
          <a:xfrm>
            <a:off x="3732498" y="3390274"/>
            <a:ext cx="2503596" cy="55399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latin typeface="Arial" panose="020B0604020202020204" pitchFamily="34" charset="0"/>
                <a:cs typeface="Arial" panose="020B0604020202020204" pitchFamily="34" charset="0"/>
              </a:rPr>
              <a:t>Identity Management Systems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C763F699-EDC5-4A0A-AED4-1D4F833D1B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10" y="3449695"/>
            <a:ext cx="407109" cy="411480"/>
          </a:xfrm>
          <a:prstGeom prst="rect">
            <a:avLst/>
          </a:prstGeom>
          <a:effectLst/>
        </p:spPr>
      </p:pic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D830A6AF-81A4-4619-B681-BCC26C914597}"/>
              </a:ext>
            </a:extLst>
          </p:cNvPr>
          <p:cNvSpPr/>
          <p:nvPr/>
        </p:nvSpPr>
        <p:spPr>
          <a:xfrm>
            <a:off x="3013391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Provisioning &amp; Workflows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DE4EB6-1291-4569-A1B1-8B0173F8E266}"/>
              </a:ext>
            </a:extLst>
          </p:cNvPr>
          <p:cNvSpPr/>
          <p:nvPr/>
        </p:nvSpPr>
        <p:spPr>
          <a:xfrm>
            <a:off x="3013391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Repository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FB29AC-07D3-42F0-8B72-40EAEFC220EA}"/>
              </a:ext>
            </a:extLst>
          </p:cNvPr>
          <p:cNvSpPr/>
          <p:nvPr/>
        </p:nvSpPr>
        <p:spPr>
          <a:xfrm>
            <a:off x="3013390" y="5297046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Entitlements Repository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68F7C1-EFA3-4D33-92BA-F6DA2E5E02C5}"/>
              </a:ext>
            </a:extLst>
          </p:cNvPr>
          <p:cNvSpPr/>
          <p:nvPr/>
        </p:nvSpPr>
        <p:spPr>
          <a:xfrm>
            <a:off x="3013391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Management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6FD7F12-5247-4393-8E67-379126B58CD6}"/>
              </a:ext>
            </a:extLst>
          </p:cNvPr>
          <p:cNvSpPr/>
          <p:nvPr/>
        </p:nvSpPr>
        <p:spPr>
          <a:xfrm>
            <a:off x="2905161" y="6740905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E4E5B-6A0C-4BC5-B143-1182FA1A4065}"/>
              </a:ext>
            </a:extLst>
          </p:cNvPr>
          <p:cNvSpPr txBox="1"/>
          <p:nvPr/>
        </p:nvSpPr>
        <p:spPr>
          <a:xfrm>
            <a:off x="4677730" y="6830824"/>
            <a:ext cx="488447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Credential Management Systems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38A665-3BCB-45DE-AB4E-7747EEB78309}"/>
              </a:ext>
            </a:extLst>
          </p:cNvPr>
          <p:cNvSpPr/>
          <p:nvPr/>
        </p:nvSpPr>
        <p:spPr>
          <a:xfrm>
            <a:off x="3022071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Repository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EED203-0213-4E50-9945-6BFA4D73225E}"/>
              </a:ext>
            </a:extLst>
          </p:cNvPr>
          <p:cNvSpPr/>
          <p:nvPr/>
        </p:nvSpPr>
        <p:spPr>
          <a:xfrm>
            <a:off x="5749038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Management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2DBE1C-DDFB-488D-9A0F-A86B35248A96}"/>
              </a:ext>
            </a:extLst>
          </p:cNvPr>
          <p:cNvSpPr/>
          <p:nvPr/>
        </p:nvSpPr>
        <p:spPr>
          <a:xfrm>
            <a:off x="8476004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Federated and Private PKI(s)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FC3AC7E-1EA0-4524-93AA-7BF6A3C193E5}"/>
              </a:ext>
            </a:extLst>
          </p:cNvPr>
          <p:cNvSpPr/>
          <p:nvPr/>
        </p:nvSpPr>
        <p:spPr>
          <a:xfrm>
            <a:off x="7490068" y="4076381"/>
            <a:ext cx="3222703" cy="502920"/>
          </a:xfrm>
          <a:prstGeom prst="roundRect">
            <a:avLst/>
          </a:prstGeom>
          <a:solidFill>
            <a:schemeClr val="bg1"/>
          </a:solidFill>
          <a:ln w="57150" cap="rnd" cmpd="sng">
            <a:solidFill>
              <a:schemeClr val="tx1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rIns="521208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Single Sign-On (SSO)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E890FC-0D41-45FE-B8F9-D409ADB7A876}"/>
              </a:ext>
            </a:extLst>
          </p:cNvPr>
          <p:cNvSpPr/>
          <p:nvPr/>
        </p:nvSpPr>
        <p:spPr>
          <a:xfrm>
            <a:off x="7490068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Access Management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3BC5E5-B267-4ED2-8CCF-D71B6C222115}"/>
              </a:ext>
            </a:extLst>
          </p:cNvPr>
          <p:cNvSpPr/>
          <p:nvPr/>
        </p:nvSpPr>
        <p:spPr>
          <a:xfrm>
            <a:off x="7490068" y="5286447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Privileged Access Management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8A0F6F7-C87C-4B81-97D7-56758BF922B1}"/>
              </a:ext>
            </a:extLst>
          </p:cNvPr>
          <p:cNvSpPr/>
          <p:nvPr/>
        </p:nvSpPr>
        <p:spPr>
          <a:xfrm>
            <a:off x="7490068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Repository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C88CE2-614A-48F5-A4AF-8F56BD445C14}"/>
              </a:ext>
            </a:extLst>
          </p:cNvPr>
          <p:cNvSpPr txBox="1"/>
          <p:nvPr/>
        </p:nvSpPr>
        <p:spPr>
          <a:xfrm>
            <a:off x="8209175" y="3387598"/>
            <a:ext cx="2503596" cy="55399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26B2CBF-E97E-406E-A27D-6B6F522C1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16" y="4145103"/>
            <a:ext cx="457200" cy="365476"/>
          </a:xfrm>
          <a:prstGeom prst="rect">
            <a:avLst/>
          </a:prstGeom>
          <a:effectLst/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3542472-B038-4057-9526-DA02459E2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12" y="5960202"/>
            <a:ext cx="457200" cy="365476"/>
          </a:xfrm>
          <a:prstGeom prst="rect">
            <a:avLst/>
          </a:prstGeom>
          <a:effectLst/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20CFC8B-912A-4C3D-9591-98AC6228F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32" y="4145103"/>
            <a:ext cx="457200" cy="36547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50A89E0-221F-4BA7-A684-E342F7933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32" y="4750136"/>
            <a:ext cx="457200" cy="36547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EE4F3FB-5487-43C0-B7D6-94666F591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32" y="5355169"/>
            <a:ext cx="457200" cy="365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B42A895-AE9C-4C1E-B8EB-EE0698802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35" y="4742549"/>
            <a:ext cx="457200" cy="373063"/>
          </a:xfrm>
          <a:prstGeom prst="rect">
            <a:avLst/>
          </a:prstGeom>
          <a:effectLst/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E80CD412-3B1E-41CF-9D15-6E7892D0B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29" y="5351375"/>
            <a:ext cx="457200" cy="373063"/>
          </a:xfrm>
          <a:prstGeom prst="rect">
            <a:avLst/>
          </a:prstGeom>
          <a:effectLst/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61ACAB2C-517E-4391-BE56-F0B6CFE6F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3" y="5947112"/>
            <a:ext cx="457200" cy="37306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F059AFE7-B2D8-445F-A5F7-93B6FEACF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30" y="7300483"/>
            <a:ext cx="457200" cy="373063"/>
          </a:xfrm>
          <a:prstGeom prst="rect">
            <a:avLst/>
          </a:prstGeom>
          <a:effectLst/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07854424-E930-407F-A893-263EB3931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890" y="7304276"/>
            <a:ext cx="457200" cy="365476"/>
          </a:xfrm>
          <a:prstGeom prst="rect">
            <a:avLst/>
          </a:prstGeom>
          <a:effectLst/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297C712B-52B3-4286-892C-92D0E023D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93" y="7304276"/>
            <a:ext cx="457200" cy="365476"/>
          </a:xfrm>
          <a:prstGeom prst="rect">
            <a:avLst/>
          </a:prstGeom>
          <a:effectLst/>
        </p:spPr>
      </p:pic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FD195DD-C420-4E4D-90CB-7887DCD0278F}"/>
              </a:ext>
            </a:extLst>
          </p:cNvPr>
          <p:cNvCxnSpPr>
            <a:cxnSpLocks/>
            <a:stCxn id="246" idx="3"/>
            <a:endCxn id="247" idx="1"/>
          </p:cNvCxnSpPr>
          <p:nvPr/>
        </p:nvCxnSpPr>
        <p:spPr>
          <a:xfrm>
            <a:off x="6339242" y="4874132"/>
            <a:ext cx="1047677" cy="1"/>
          </a:xfrm>
          <a:prstGeom prst="straightConnector1">
            <a:avLst/>
          </a:prstGeom>
          <a:ln w="47625" cap="rnd">
            <a:solidFill>
              <a:schemeClr val="bg2">
                <a:lumMod val="75000"/>
              </a:schemeClr>
            </a:solidFill>
            <a:round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A27471D-C0B1-411D-9D48-B3B1AC01F972}"/>
              </a:ext>
            </a:extLst>
          </p:cNvPr>
          <p:cNvCxnSpPr>
            <a:cxnSpLocks/>
            <a:stCxn id="246" idx="1"/>
            <a:endCxn id="21" idx="3"/>
          </p:cNvCxnSpPr>
          <p:nvPr/>
        </p:nvCxnSpPr>
        <p:spPr>
          <a:xfrm flipH="1">
            <a:off x="2247941" y="4874132"/>
            <a:ext cx="662301" cy="292"/>
          </a:xfrm>
          <a:prstGeom prst="straightConnector1">
            <a:avLst/>
          </a:prstGeom>
          <a:ln w="47625" cap="rnd">
            <a:solidFill>
              <a:schemeClr val="bg2">
                <a:lumMod val="75000"/>
              </a:schemeClr>
            </a:solidFill>
            <a:round/>
            <a:headEnd type="none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9F1E53-9C21-4283-9D98-6C61CD845C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52" y="3464299"/>
            <a:ext cx="344787" cy="411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DDD9BE-0892-4F26-820D-FA8735DE2A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56" y="6793467"/>
            <a:ext cx="463797" cy="41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80E15-24E1-45FC-8B6D-F88141FADE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97" y="1922962"/>
            <a:ext cx="415314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9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B9161C88-00E7-437E-9868-3D9C397826B5}"/>
              </a:ext>
            </a:extLst>
          </p:cNvPr>
          <p:cNvCxnSpPr>
            <a:cxnSpLocks/>
            <a:endCxn id="247" idx="2"/>
          </p:cNvCxnSpPr>
          <p:nvPr/>
        </p:nvCxnSpPr>
        <p:spPr>
          <a:xfrm flipV="1">
            <a:off x="9101419" y="6527908"/>
            <a:ext cx="0" cy="25146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80E4830-717A-47D0-8D4F-CD39F2981FCC}"/>
              </a:ext>
            </a:extLst>
          </p:cNvPr>
          <p:cNvCxnSpPr>
            <a:cxnSpLocks/>
            <a:stCxn id="246" idx="2"/>
          </p:cNvCxnSpPr>
          <p:nvPr/>
        </p:nvCxnSpPr>
        <p:spPr>
          <a:xfrm>
            <a:off x="4624742" y="6529196"/>
            <a:ext cx="0" cy="211709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C0EC2D0-95E3-4C72-8550-521006DC5EF9}"/>
              </a:ext>
            </a:extLst>
          </p:cNvPr>
          <p:cNvCxnSpPr>
            <a:cxnSpLocks/>
            <a:endCxn id="247" idx="0"/>
          </p:cNvCxnSpPr>
          <p:nvPr/>
        </p:nvCxnSpPr>
        <p:spPr>
          <a:xfrm>
            <a:off x="9101419" y="3007360"/>
            <a:ext cx="0" cy="212997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CDE30E7-8FAA-4C5F-8711-FA0CF7658B3B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4624742" y="2958043"/>
            <a:ext cx="0" cy="26102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B665E1-7CCB-4432-9688-B18DB7D55DEB}"/>
              </a:ext>
            </a:extLst>
          </p:cNvPr>
          <p:cNvSpPr txBox="1"/>
          <p:nvPr/>
        </p:nvSpPr>
        <p:spPr>
          <a:xfrm>
            <a:off x="4178358" y="1205996"/>
            <a:ext cx="5384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cap="all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ICAM Components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E9673-1913-47C0-B5E3-36D7D404F6EA}"/>
              </a:ext>
            </a:extLst>
          </p:cNvPr>
          <p:cNvSpPr/>
          <p:nvPr/>
        </p:nvSpPr>
        <p:spPr>
          <a:xfrm>
            <a:off x="2514600" y="927445"/>
            <a:ext cx="8686800" cy="7271551"/>
          </a:xfrm>
          <a:prstGeom prst="roundRect">
            <a:avLst>
              <a:gd name="adj" fmla="val 9449"/>
            </a:avLst>
          </a:prstGeom>
          <a:noFill/>
          <a:ln w="57150" cap="rnd">
            <a:solidFill>
              <a:schemeClr val="bg2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576705-CC05-4B03-B1C8-BDC836A442F8}"/>
              </a:ext>
            </a:extLst>
          </p:cNvPr>
          <p:cNvSpPr/>
          <p:nvPr/>
        </p:nvSpPr>
        <p:spPr>
          <a:xfrm>
            <a:off x="2910242" y="1878897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801FC-3804-4399-A067-6074922CE952}"/>
              </a:ext>
            </a:extLst>
          </p:cNvPr>
          <p:cNvSpPr txBox="1"/>
          <p:nvPr/>
        </p:nvSpPr>
        <p:spPr>
          <a:xfrm>
            <a:off x="5512636" y="1941777"/>
            <a:ext cx="3173359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Governance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81F74-4F97-4AA5-B320-CC84BAAB137C}"/>
              </a:ext>
            </a:extLst>
          </p:cNvPr>
          <p:cNvSpPr/>
          <p:nvPr/>
        </p:nvSpPr>
        <p:spPr>
          <a:xfrm>
            <a:off x="3022071" y="2378507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BD023B-0F06-448D-A1FE-85395708DD86}"/>
              </a:ext>
            </a:extLst>
          </p:cNvPr>
          <p:cNvSpPr/>
          <p:nvPr/>
        </p:nvSpPr>
        <p:spPr>
          <a:xfrm>
            <a:off x="5754119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75DFA4-1CE6-4ABB-9C1A-D2BCFC83D09A}"/>
              </a:ext>
            </a:extLst>
          </p:cNvPr>
          <p:cNvSpPr/>
          <p:nvPr/>
        </p:nvSpPr>
        <p:spPr>
          <a:xfrm>
            <a:off x="8481085" y="2378508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6203A-22A2-4AA0-941A-1EBB9E66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366" y1="95402" x2="26829" y2="77011"/>
                        <a14:foregroundMark x1="44715" y1="49097" x2="53496" y2="56322"/>
                        <a14:foregroundMark x1="38374" y1="61741" x2="39675" y2="68309"/>
                        <a14:foregroundMark x1="39675" y1="34483" x2="39837" y2="38916"/>
                        <a14:foregroundMark x1="22114" y1="44007" x2="20976" y2="45320"/>
                        <a14:foregroundMark x1="55447" y1="29064" x2="56748" y2="34647"/>
                        <a14:foregroundMark x1="69756" y1="18719" x2="69756" y2="18719"/>
                        <a14:foregroundMark x1="76098" y1="40230" x2="76098" y2="40230"/>
                        <a14:foregroundMark x1="78374" y1="75205" x2="78374" y2="75205"/>
                        <a14:backgroundMark x1="74797" y1="54680" x2="74797" y2="54680"/>
                        <a14:backgroundMark x1="62927" y1="36617" x2="62114" y2="43514"/>
                        <a14:backgroundMark x1="64553" y1="34154" x2="73496" y2="27586"/>
                        <a14:backgroundMark x1="78862" y1="27915" x2="85041" y2="31199"/>
                        <a14:backgroundMark x1="77236" y1="1478" x2="77398" y2="25452"/>
                        <a14:backgroundMark x1="74634" y1="985" x2="66179" y2="821"/>
                        <a14:backgroundMark x1="60325" y1="15271" x2="49106" y2="15435"/>
                        <a14:backgroundMark x1="49106" y1="15435" x2="48780" y2="47291"/>
                        <a14:backgroundMark x1="20325" y1="74548" x2="16911" y2="60591"/>
                        <a14:backgroundMark x1="18537" y1="59278" x2="28130" y2="46470"/>
                        <a14:backgroundMark x1="29106" y1="45156" x2="29106" y2="40066"/>
                        <a14:backgroundMark x1="28780" y1="39901" x2="16260" y2="39737"/>
                        <a14:backgroundMark x1="16260" y1="39901" x2="16423" y2="58292"/>
                        <a14:backgroundMark x1="28293" y1="71264" x2="27480" y2="61905"/>
                        <a14:backgroundMark x1="29268" y1="57800" x2="35610" y2="53038"/>
                        <a14:backgroundMark x1="42764" y1="53038" x2="49106" y2="58785"/>
                        <a14:backgroundMark x1="50244" y1="61905" x2="50081" y2="69130"/>
                        <a14:backgroundMark x1="44878" y1="58456" x2="44878" y2="70443"/>
                        <a14:backgroundMark x1="44553" y1="70936" x2="35935" y2="71100"/>
                        <a14:backgroundMark x1="29593" y1="83744" x2="34959" y2="86043"/>
                        <a14:backgroundMark x1="48618" y1="84565" x2="55935" y2="78161"/>
                        <a14:backgroundMark x1="59837" y1="65681" x2="57236" y2="57143"/>
                        <a14:backgroundMark x1="52358" y1="48276" x2="55285" y2="53695"/>
                        <a14:backgroundMark x1="42114" y1="44007" x2="39837" y2="44007"/>
                        <a14:backgroundMark x1="45041" y1="28571" x2="45366" y2="31363"/>
                        <a14:backgroundMark x1="44878" y1="35304" x2="45691" y2="410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72" y="1943563"/>
            <a:ext cx="369364" cy="365760"/>
          </a:xfrm>
          <a:prstGeom prst="rect">
            <a:avLst/>
          </a:prstGeom>
          <a:effectLst>
            <a:outerShdw blurRad="50800" dist="12700" dir="2700000" algn="tl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CAD287-53B9-439F-BA88-9CE9B7A5425E}"/>
              </a:ext>
            </a:extLst>
          </p:cNvPr>
          <p:cNvSpPr/>
          <p:nvPr/>
        </p:nvSpPr>
        <p:spPr>
          <a:xfrm>
            <a:off x="242135" y="1894446"/>
            <a:ext cx="2005806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5E6913-FEFF-449D-8DC3-AD73365070D0}"/>
              </a:ext>
            </a:extLst>
          </p:cNvPr>
          <p:cNvSpPr txBox="1"/>
          <p:nvPr/>
        </p:nvSpPr>
        <p:spPr>
          <a:xfrm>
            <a:off x="242135" y="2002078"/>
            <a:ext cx="2005806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Authoritative Sources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5BEC87A-B17C-4FBC-BDB6-B1505D374116}"/>
              </a:ext>
            </a:extLst>
          </p:cNvPr>
          <p:cNvSpPr/>
          <p:nvPr/>
        </p:nvSpPr>
        <p:spPr>
          <a:xfrm>
            <a:off x="361576" y="273387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EDABA9-A5BD-40B8-B9A2-6824AFC374BA}"/>
              </a:ext>
            </a:extLst>
          </p:cNvPr>
          <p:cNvSpPr/>
          <p:nvPr/>
        </p:nvSpPr>
        <p:spPr>
          <a:xfrm>
            <a:off x="361576" y="358572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2BE2F2-BD00-4B2C-940C-A18A9AE737B7}"/>
              </a:ext>
            </a:extLst>
          </p:cNvPr>
          <p:cNvSpPr/>
          <p:nvPr/>
        </p:nvSpPr>
        <p:spPr>
          <a:xfrm>
            <a:off x="361576" y="443756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391A00-C4D5-4D24-B9CB-DCC8DA33D288}"/>
              </a:ext>
            </a:extLst>
          </p:cNvPr>
          <p:cNvSpPr/>
          <p:nvPr/>
        </p:nvSpPr>
        <p:spPr>
          <a:xfrm>
            <a:off x="361576" y="5289414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00621-0DE0-42B4-85C1-EB884E6FCAD9}"/>
              </a:ext>
            </a:extLst>
          </p:cNvPr>
          <p:cNvSpPr/>
          <p:nvPr/>
        </p:nvSpPr>
        <p:spPr>
          <a:xfrm>
            <a:off x="361576" y="6141259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69F7D3E-C6CB-47BB-9AE3-45E63F3C42E4}"/>
              </a:ext>
            </a:extLst>
          </p:cNvPr>
          <p:cNvSpPr/>
          <p:nvPr/>
        </p:nvSpPr>
        <p:spPr>
          <a:xfrm>
            <a:off x="361576" y="6997656"/>
            <a:ext cx="1766925" cy="715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893521BC-0B9C-470B-9301-315158E4274A}"/>
              </a:ext>
            </a:extLst>
          </p:cNvPr>
          <p:cNvSpPr/>
          <p:nvPr/>
        </p:nvSpPr>
        <p:spPr>
          <a:xfrm>
            <a:off x="11476515" y="1894446"/>
            <a:ext cx="2005807" cy="5969482"/>
          </a:xfrm>
          <a:prstGeom prst="roundRect">
            <a:avLst>
              <a:gd name="adj" fmla="val 755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018D59-06F8-4892-A9BA-564B322256B7}"/>
              </a:ext>
            </a:extLst>
          </p:cNvPr>
          <p:cNvSpPr txBox="1"/>
          <p:nvPr/>
        </p:nvSpPr>
        <p:spPr>
          <a:xfrm>
            <a:off x="11480644" y="2002076"/>
            <a:ext cx="2001678" cy="584775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Agency Endpoints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F28FC764-7735-457A-9104-E8568D35CBFA}"/>
              </a:ext>
            </a:extLst>
          </p:cNvPr>
          <p:cNvSpPr/>
          <p:nvPr/>
        </p:nvSpPr>
        <p:spPr>
          <a:xfrm>
            <a:off x="11600835" y="2733879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12E4D908-CEF3-43F7-9D74-6B12F31A18EA}"/>
              </a:ext>
            </a:extLst>
          </p:cNvPr>
          <p:cNvSpPr/>
          <p:nvPr/>
        </p:nvSpPr>
        <p:spPr>
          <a:xfrm>
            <a:off x="11600835" y="3755908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F4FFA383-E301-46F1-82BF-C90FF4045449}"/>
              </a:ext>
            </a:extLst>
          </p:cNvPr>
          <p:cNvSpPr/>
          <p:nvPr/>
        </p:nvSpPr>
        <p:spPr>
          <a:xfrm>
            <a:off x="11600835" y="477793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7ADC83AD-9196-4DDD-9055-D9D9E57FDF4B}"/>
              </a:ext>
            </a:extLst>
          </p:cNvPr>
          <p:cNvSpPr/>
          <p:nvPr/>
        </p:nvSpPr>
        <p:spPr>
          <a:xfrm>
            <a:off x="11600835" y="5799966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B7AD1643-19FC-405B-943A-59803A1778E5}"/>
              </a:ext>
            </a:extLst>
          </p:cNvPr>
          <p:cNvSpPr/>
          <p:nvPr/>
        </p:nvSpPr>
        <p:spPr>
          <a:xfrm>
            <a:off x="11600835" y="6817607"/>
            <a:ext cx="1766925" cy="89124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6218D6D9-3983-45D4-AEC4-744C742F097A}"/>
              </a:ext>
            </a:extLst>
          </p:cNvPr>
          <p:cNvSpPr/>
          <p:nvPr/>
        </p:nvSpPr>
        <p:spPr>
          <a:xfrm>
            <a:off x="2910242" y="3219068"/>
            <a:ext cx="3429000" cy="3310128"/>
          </a:xfrm>
          <a:prstGeom prst="roundRect">
            <a:avLst>
              <a:gd name="adj" fmla="val 7556"/>
            </a:avLst>
          </a:prstGeom>
          <a:solidFill>
            <a:srgbClr val="C05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C3B2F610-807B-4454-9EF8-1553B47454E1}"/>
              </a:ext>
            </a:extLst>
          </p:cNvPr>
          <p:cNvSpPr/>
          <p:nvPr/>
        </p:nvSpPr>
        <p:spPr>
          <a:xfrm>
            <a:off x="7386919" y="3220357"/>
            <a:ext cx="3429000" cy="3307551"/>
          </a:xfrm>
          <a:prstGeom prst="roundRect">
            <a:avLst>
              <a:gd name="adj" fmla="val 7556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1E76FD1-AEE8-49A1-AB95-1CFACBBE3080}"/>
              </a:ext>
            </a:extLst>
          </p:cNvPr>
          <p:cNvSpPr txBox="1"/>
          <p:nvPr/>
        </p:nvSpPr>
        <p:spPr>
          <a:xfrm>
            <a:off x="3732498" y="3390274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Identity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F8CB7590-92B8-4F91-9A0C-BA639D4E5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4306" y1="75824" x2="94444" y2="74176"/>
                        <a14:foregroundMark x1="41667" y1="31319" x2="65972" y2="15385"/>
                        <a14:backgroundMark x1="53472" y1="56593" x2="59028" y2="51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50" y="3484393"/>
            <a:ext cx="289393" cy="365760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C763F699-EDC5-4A0A-AED4-1D4F833D1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027" y1="36919" x2="94765" y2="37185"/>
                        <a14:foregroundMark x1="96644" y1="37849" x2="96107" y2="95618"/>
                        <a14:foregroundMark x1="96107" y1="95883" x2="25772" y2="98141"/>
                        <a14:foregroundMark x1="24161" y1="98141" x2="5369" y2="96680"/>
                        <a14:foregroundMark x1="2953" y1="95618" x2="2953" y2="42762"/>
                        <a14:foregroundMark x1="49530" y1="52191" x2="48725" y2="82603"/>
                        <a14:foregroundMark x1="34094" y1="28287" x2="40403" y2="20319"/>
                        <a14:foregroundMark x1="51409" y1="15936" x2="58658" y2="18459"/>
                        <a14:foregroundMark x1="64698" y1="22842" x2="67785" y2="30412"/>
                        <a14:foregroundMark x1="80403" y1="29615" x2="78255" y2="19256"/>
                        <a14:foregroundMark x1="66309" y1="8101" x2="57584" y2="4250"/>
                        <a14:foregroundMark x1="45638" y1="2922" x2="32215" y2="6906"/>
                        <a14:foregroundMark x1="25772" y1="13811" x2="18658" y2="26295"/>
                        <a14:foregroundMark x1="68054" y1="6640" x2="76510" y2="16467"/>
                        <a14:foregroundMark x1="56107" y1="54449" x2="54765" y2="65870"/>
                        <a14:foregroundMark x1="45101" y1="61753" x2="50067" y2="50332"/>
                        <a14:backgroundMark x1="69396" y1="18991" x2="56376" y2="11819"/>
                        <a14:backgroundMark x1="26711" y1="49004" x2="23087" y2="66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10" y="3475096"/>
            <a:ext cx="365760" cy="369687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D830A6AF-81A4-4619-B681-BCC26C914597}"/>
              </a:ext>
            </a:extLst>
          </p:cNvPr>
          <p:cNvSpPr/>
          <p:nvPr/>
        </p:nvSpPr>
        <p:spPr>
          <a:xfrm>
            <a:off x="3013391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4DE4EB6-1291-4569-A1B1-8B0173F8E266}"/>
              </a:ext>
            </a:extLst>
          </p:cNvPr>
          <p:cNvSpPr/>
          <p:nvPr/>
        </p:nvSpPr>
        <p:spPr>
          <a:xfrm>
            <a:off x="3013391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FB29AC-07D3-42F0-8B72-40EAEFC220EA}"/>
              </a:ext>
            </a:extLst>
          </p:cNvPr>
          <p:cNvSpPr/>
          <p:nvPr/>
        </p:nvSpPr>
        <p:spPr>
          <a:xfrm>
            <a:off x="3013390" y="5297046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68F7C1-EFA3-4D33-92BA-F6DA2E5E02C5}"/>
              </a:ext>
            </a:extLst>
          </p:cNvPr>
          <p:cNvSpPr/>
          <p:nvPr/>
        </p:nvSpPr>
        <p:spPr>
          <a:xfrm>
            <a:off x="3013391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6FD7F12-5247-4393-8E67-379126B58CD6}"/>
              </a:ext>
            </a:extLst>
          </p:cNvPr>
          <p:cNvSpPr/>
          <p:nvPr/>
        </p:nvSpPr>
        <p:spPr>
          <a:xfrm>
            <a:off x="2905161" y="6740905"/>
            <a:ext cx="7905677" cy="1128463"/>
          </a:xfrm>
          <a:prstGeom prst="roundRect">
            <a:avLst>
              <a:gd name="adj" fmla="val 7556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5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8E4E5B-6A0C-4BC5-B143-1182FA1A4065}"/>
              </a:ext>
            </a:extLst>
          </p:cNvPr>
          <p:cNvSpPr txBox="1"/>
          <p:nvPr/>
        </p:nvSpPr>
        <p:spPr>
          <a:xfrm>
            <a:off x="4677730" y="6830824"/>
            <a:ext cx="4884477" cy="338554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Credential Management Systems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38A665-3BCB-45DE-AB4E-7747EEB78309}"/>
              </a:ext>
            </a:extLst>
          </p:cNvPr>
          <p:cNvSpPr/>
          <p:nvPr/>
        </p:nvSpPr>
        <p:spPr>
          <a:xfrm>
            <a:off x="3022071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1EED203-0213-4E50-9945-6BFA4D73225E}"/>
              </a:ext>
            </a:extLst>
          </p:cNvPr>
          <p:cNvSpPr/>
          <p:nvPr/>
        </p:nvSpPr>
        <p:spPr>
          <a:xfrm>
            <a:off x="5749038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32DBE1C-DDFB-488D-9A0F-A86B35248A96}"/>
              </a:ext>
            </a:extLst>
          </p:cNvPr>
          <p:cNvSpPr/>
          <p:nvPr/>
        </p:nvSpPr>
        <p:spPr>
          <a:xfrm>
            <a:off x="8476004" y="7240516"/>
            <a:ext cx="2217923" cy="4929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FC3AC7E-1EA0-4524-93AA-7BF6A3C193E5}"/>
              </a:ext>
            </a:extLst>
          </p:cNvPr>
          <p:cNvSpPr/>
          <p:nvPr/>
        </p:nvSpPr>
        <p:spPr>
          <a:xfrm>
            <a:off x="7490068" y="4076381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E890FC-0D41-45FE-B8F9-D409ADB7A876}"/>
              </a:ext>
            </a:extLst>
          </p:cNvPr>
          <p:cNvSpPr/>
          <p:nvPr/>
        </p:nvSpPr>
        <p:spPr>
          <a:xfrm>
            <a:off x="7490068" y="4681414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3BC5E5-B267-4ED2-8CCF-D71B6C222115}"/>
              </a:ext>
            </a:extLst>
          </p:cNvPr>
          <p:cNvSpPr/>
          <p:nvPr/>
        </p:nvSpPr>
        <p:spPr>
          <a:xfrm>
            <a:off x="7490068" y="5286447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8A0F6F7-C87C-4B81-97D7-56758BF922B1}"/>
              </a:ext>
            </a:extLst>
          </p:cNvPr>
          <p:cNvSpPr/>
          <p:nvPr/>
        </p:nvSpPr>
        <p:spPr>
          <a:xfrm>
            <a:off x="7490068" y="5891480"/>
            <a:ext cx="3222703" cy="5029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94360" rtlCol="0" anchor="ctr"/>
          <a:lstStyle/>
          <a:p>
            <a:pPr algn="ctr"/>
            <a:endParaRPr lang="en-US" sz="1300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01F39EA-B9CD-47E9-89B6-86CB33B2E4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1272" y1="7012" x2="40731" y2="32470"/>
                        <a14:foregroundMark x1="61028" y1="25305" x2="94858" y2="25000"/>
                        <a14:foregroundMark x1="40731" y1="25305" x2="5548" y2="24695"/>
                        <a14:foregroundMark x1="42760" y1="37652" x2="58187" y2="37652"/>
                        <a14:foregroundMark x1="44790" y1="2744" x2="57916" y2="2744"/>
                        <a14:foregroundMark x1="97429" y1="30488" x2="96617" y2="92378"/>
                        <a14:foregroundMark x1="91475" y1="96341" x2="6766" y2="96037"/>
                        <a14:foregroundMark x1="2706" y1="93750" x2="3248" y2="28201"/>
                        <a14:foregroundMark x1="25575" y1="51524" x2="30988" y2="62195"/>
                        <a14:foregroundMark x1="37618" y1="76677" x2="19892" y2="76982"/>
                        <a14:foregroundMark x1="18674" y1="82165" x2="32476" y2="82165"/>
                        <a14:foregroundMark x1="31664" y1="49543" x2="23004" y2="60823"/>
                        <a14:foregroundMark x1="55886" y1="51524" x2="77943" y2="51524"/>
                        <a14:foregroundMark x1="78484" y1="65091" x2="57916" y2="66006"/>
                        <a14:foregroundMark x1="57645" y1="78201" x2="78214" y2="78506"/>
                        <a14:backgroundMark x1="51286" y1="13110" x2="50744" y2="25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15" y="6808078"/>
            <a:ext cx="411480" cy="365265"/>
          </a:xfrm>
          <a:prstGeom prst="rect">
            <a:avLst/>
          </a:prstGeom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5C88CE2-614A-48F5-A4AF-8F56BD445C14}"/>
              </a:ext>
            </a:extLst>
          </p:cNvPr>
          <p:cNvSpPr txBox="1"/>
          <p:nvPr/>
        </p:nvSpPr>
        <p:spPr>
          <a:xfrm>
            <a:off x="8209175" y="3387598"/>
            <a:ext cx="2503596" cy="553998"/>
          </a:xfrm>
          <a:prstGeom prst="rect">
            <a:avLst/>
          </a:prstGeom>
          <a:noFill/>
          <a:effectLst>
            <a:outerShdw blurRad="50800" dist="12700" dir="5400000" algn="ctr" rotWithShape="0">
              <a:schemeClr val="tx1">
                <a:lumMod val="75000"/>
                <a:lumOff val="25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15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Access Management Systems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2FD195DD-C420-4E4D-90CB-7887DCD0278F}"/>
              </a:ext>
            </a:extLst>
          </p:cNvPr>
          <p:cNvCxnSpPr>
            <a:cxnSpLocks/>
            <a:stCxn id="246" idx="3"/>
            <a:endCxn id="247" idx="1"/>
          </p:cNvCxnSpPr>
          <p:nvPr/>
        </p:nvCxnSpPr>
        <p:spPr>
          <a:xfrm>
            <a:off x="6339242" y="4874132"/>
            <a:ext cx="1047677" cy="1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6016E5E-E64D-4DEB-86D3-7F259183AA9C}"/>
              </a:ext>
            </a:extLst>
          </p:cNvPr>
          <p:cNvCxnSpPr>
            <a:cxnSpLocks/>
            <a:stCxn id="247" idx="3"/>
            <a:endCxn id="229" idx="1"/>
          </p:cNvCxnSpPr>
          <p:nvPr/>
        </p:nvCxnSpPr>
        <p:spPr>
          <a:xfrm>
            <a:off x="10815919" y="4874133"/>
            <a:ext cx="660596" cy="5054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A27471D-C0B1-411D-9D48-B3B1AC01F972}"/>
              </a:ext>
            </a:extLst>
          </p:cNvPr>
          <p:cNvCxnSpPr>
            <a:cxnSpLocks/>
            <a:stCxn id="246" idx="1"/>
            <a:endCxn id="21" idx="3"/>
          </p:cNvCxnSpPr>
          <p:nvPr/>
        </p:nvCxnSpPr>
        <p:spPr>
          <a:xfrm flipH="1">
            <a:off x="2247941" y="4874132"/>
            <a:ext cx="662301" cy="5055"/>
          </a:xfrm>
          <a:prstGeom prst="straightConnector1">
            <a:avLst/>
          </a:prstGeom>
          <a:ln w="50800" cap="rnd">
            <a:solidFill>
              <a:schemeClr val="tx1"/>
            </a:solidFill>
            <a:round/>
            <a:headEnd type="none" w="sm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4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gital.Gov-Orange">
      <a:dk1>
        <a:srgbClr val="212121"/>
      </a:dk1>
      <a:lt1>
        <a:sysClr val="window" lastClr="FFFFFF"/>
      </a:lt1>
      <a:dk2>
        <a:srgbClr val="323A45"/>
      </a:dk2>
      <a:lt2>
        <a:srgbClr val="AEB0B5"/>
      </a:lt2>
      <a:accent1>
        <a:srgbClr val="112E51"/>
      </a:accent1>
      <a:accent2>
        <a:srgbClr val="205493"/>
      </a:accent2>
      <a:accent3>
        <a:srgbClr val="0071BC"/>
      </a:accent3>
      <a:accent4>
        <a:srgbClr val="2E8540"/>
      </a:accent4>
      <a:accent5>
        <a:srgbClr val="C05600"/>
      </a:accent5>
      <a:accent6>
        <a:srgbClr val="FDB81E"/>
      </a:accent6>
      <a:hlink>
        <a:srgbClr val="00A6D2"/>
      </a:hlink>
      <a:folHlink>
        <a:srgbClr val="4C2C9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11830</TotalTime>
  <Words>188</Words>
  <Application>Microsoft Office PowerPoint</Application>
  <PresentationFormat>Custom</PresentationFormat>
  <Paragraphs>71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Dobson</dc:creator>
  <cp:lastModifiedBy>Sarah Dobson</cp:lastModifiedBy>
  <cp:revision>52</cp:revision>
  <dcterms:created xsi:type="dcterms:W3CDTF">2020-08-19T17:08:43Z</dcterms:created>
  <dcterms:modified xsi:type="dcterms:W3CDTF">2020-12-11T14:30:05Z</dcterms:modified>
</cp:coreProperties>
</file>