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33" d="100"/>
          <a:sy n="33" d="100"/>
        </p:scale>
        <p:origin x="359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FB10-F941-481D-8738-03B67F4793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62FE-EC42-4754-A80F-EEFAE3C2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9FCF50-EF36-4CC5-984C-A747F4C301FB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5959419" y="6747011"/>
            <a:ext cx="0" cy="25146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86957A-97FF-438C-B687-328B8349B2F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11482742" y="6748301"/>
            <a:ext cx="0" cy="211709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ED9CD-1048-4512-81CF-D2FC95F3A63C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5959419" y="3226465"/>
            <a:ext cx="0" cy="212997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C010F2-510A-4374-89CD-49B18EFA682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482742" y="3177148"/>
            <a:ext cx="0" cy="26102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CAFA82-4157-4983-80E1-243314EEF0CA}"/>
              </a:ext>
            </a:extLst>
          </p:cNvPr>
          <p:cNvSpPr txBox="1"/>
          <p:nvPr/>
        </p:nvSpPr>
        <p:spPr>
          <a:xfrm>
            <a:off x="10337511" y="1194618"/>
            <a:ext cx="6756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A</a:t>
            </a:r>
          </a:p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ICAM System Components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D6C9D75-4DBC-4E7C-B1C8-5C0D04628EBC}"/>
              </a:ext>
            </a:extLst>
          </p:cNvPr>
          <p:cNvSpPr/>
          <p:nvPr/>
        </p:nvSpPr>
        <p:spPr>
          <a:xfrm>
            <a:off x="9372600" y="1031302"/>
            <a:ext cx="8686800" cy="7386799"/>
          </a:xfrm>
          <a:prstGeom prst="roundRect">
            <a:avLst>
              <a:gd name="adj" fmla="val 9449"/>
            </a:avLst>
          </a:prstGeom>
          <a:noFill/>
          <a:ln w="57150" cap="rnd">
            <a:solidFill>
              <a:schemeClr val="bg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2E5D412-246C-426B-877F-0A41314F0C4B}"/>
              </a:ext>
            </a:extLst>
          </p:cNvPr>
          <p:cNvSpPr/>
          <p:nvPr/>
        </p:nvSpPr>
        <p:spPr>
          <a:xfrm>
            <a:off x="9768244" y="2098002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777B2F-2E05-49F8-8D51-992A4A7BB45F}"/>
              </a:ext>
            </a:extLst>
          </p:cNvPr>
          <p:cNvSpPr txBox="1"/>
          <p:nvPr/>
        </p:nvSpPr>
        <p:spPr>
          <a:xfrm>
            <a:off x="12370638" y="2160880"/>
            <a:ext cx="3173359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B91F5B7-9EB8-4A93-A076-624890F4B5D3}"/>
              </a:ext>
            </a:extLst>
          </p:cNvPr>
          <p:cNvSpPr/>
          <p:nvPr/>
        </p:nvSpPr>
        <p:spPr>
          <a:xfrm>
            <a:off x="9880073" y="2597612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49DDA6-2292-410E-A29E-64CC0C9EDE07}"/>
              </a:ext>
            </a:extLst>
          </p:cNvPr>
          <p:cNvSpPr/>
          <p:nvPr/>
        </p:nvSpPr>
        <p:spPr>
          <a:xfrm>
            <a:off x="12612121" y="2597613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5A99B8B-DB9A-47A7-8776-88F6169121EF}"/>
              </a:ext>
            </a:extLst>
          </p:cNvPr>
          <p:cNvSpPr/>
          <p:nvPr/>
        </p:nvSpPr>
        <p:spPr>
          <a:xfrm>
            <a:off x="15339087" y="2597613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868A077-F6C5-4621-857C-A8D3815C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272" y="2162666"/>
            <a:ext cx="369364" cy="365760"/>
          </a:xfrm>
          <a:prstGeom prst="rect">
            <a:avLst/>
          </a:prstGeom>
          <a:effectLst>
            <a:outerShdw blurRad="50800" dist="12700" dir="2700000" algn="tl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0EFF49F-05D0-46E1-BBD9-8D7983CFF03D}"/>
              </a:ext>
            </a:extLst>
          </p:cNvPr>
          <p:cNvSpPr/>
          <p:nvPr/>
        </p:nvSpPr>
        <p:spPr>
          <a:xfrm>
            <a:off x="7100135" y="2113549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6B2AA-B112-476E-B46F-0CA075B452F5}"/>
              </a:ext>
            </a:extLst>
          </p:cNvPr>
          <p:cNvSpPr txBox="1"/>
          <p:nvPr/>
        </p:nvSpPr>
        <p:spPr>
          <a:xfrm>
            <a:off x="7100135" y="2221183"/>
            <a:ext cx="2005806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3155975-35B1-4C4F-9204-7C80A4E0C9F9}"/>
              </a:ext>
            </a:extLst>
          </p:cNvPr>
          <p:cNvSpPr/>
          <p:nvPr/>
        </p:nvSpPr>
        <p:spPr>
          <a:xfrm>
            <a:off x="7219578" y="295298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7845044-6201-406C-9B60-37E1ADFCE8ED}"/>
              </a:ext>
            </a:extLst>
          </p:cNvPr>
          <p:cNvSpPr/>
          <p:nvPr/>
        </p:nvSpPr>
        <p:spPr>
          <a:xfrm>
            <a:off x="7219578" y="380482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5E65412-1A78-4EBB-A41E-3958EDD1F69F}"/>
              </a:ext>
            </a:extLst>
          </p:cNvPr>
          <p:cNvSpPr/>
          <p:nvPr/>
        </p:nvSpPr>
        <p:spPr>
          <a:xfrm>
            <a:off x="7219578" y="465667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F43F7D9-0DA6-41B6-866C-2F9BFA68F078}"/>
              </a:ext>
            </a:extLst>
          </p:cNvPr>
          <p:cNvSpPr/>
          <p:nvPr/>
        </p:nvSpPr>
        <p:spPr>
          <a:xfrm>
            <a:off x="7219578" y="550851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1BFC5B-2262-44B0-B041-EE16B8C67946}"/>
              </a:ext>
            </a:extLst>
          </p:cNvPr>
          <p:cNvSpPr/>
          <p:nvPr/>
        </p:nvSpPr>
        <p:spPr>
          <a:xfrm>
            <a:off x="7219578" y="636036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F35BF3C-51F9-45A1-A89E-620097F1DACD}"/>
              </a:ext>
            </a:extLst>
          </p:cNvPr>
          <p:cNvSpPr/>
          <p:nvPr/>
        </p:nvSpPr>
        <p:spPr>
          <a:xfrm>
            <a:off x="7219578" y="7216761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4C98333-34B7-440C-9163-6FD9CE079462}"/>
              </a:ext>
            </a:extLst>
          </p:cNvPr>
          <p:cNvSpPr/>
          <p:nvPr/>
        </p:nvSpPr>
        <p:spPr>
          <a:xfrm>
            <a:off x="18334517" y="2113549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8B6BD0-6B52-4EFD-8CA8-7106C4E39E4C}"/>
              </a:ext>
            </a:extLst>
          </p:cNvPr>
          <p:cNvSpPr txBox="1"/>
          <p:nvPr/>
        </p:nvSpPr>
        <p:spPr>
          <a:xfrm>
            <a:off x="18338644" y="2221181"/>
            <a:ext cx="2001678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A027763-CB0A-4671-BFD2-417919F12B97}"/>
              </a:ext>
            </a:extLst>
          </p:cNvPr>
          <p:cNvSpPr/>
          <p:nvPr/>
        </p:nvSpPr>
        <p:spPr>
          <a:xfrm>
            <a:off x="18458837" y="2952984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91F9ADF-4C6C-451E-ADF7-9DEBCE60C2C9}"/>
              </a:ext>
            </a:extLst>
          </p:cNvPr>
          <p:cNvSpPr/>
          <p:nvPr/>
        </p:nvSpPr>
        <p:spPr>
          <a:xfrm>
            <a:off x="18458837" y="3975013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13D7181-44AD-4FFB-B1D6-2B128BFA7BEC}"/>
              </a:ext>
            </a:extLst>
          </p:cNvPr>
          <p:cNvSpPr/>
          <p:nvPr/>
        </p:nvSpPr>
        <p:spPr>
          <a:xfrm>
            <a:off x="18458837" y="4997042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77BF09E-BA97-4799-8EE6-F2D4036E7309}"/>
              </a:ext>
            </a:extLst>
          </p:cNvPr>
          <p:cNvSpPr/>
          <p:nvPr/>
        </p:nvSpPr>
        <p:spPr>
          <a:xfrm>
            <a:off x="18458837" y="6019071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4BF0504-5AFC-4200-A9E5-2A8DB3300ED4}"/>
              </a:ext>
            </a:extLst>
          </p:cNvPr>
          <p:cNvSpPr/>
          <p:nvPr/>
        </p:nvSpPr>
        <p:spPr>
          <a:xfrm>
            <a:off x="18458837" y="7036712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B9DD0D8-9DC2-4A98-9879-5CB98977AF02}"/>
              </a:ext>
            </a:extLst>
          </p:cNvPr>
          <p:cNvSpPr/>
          <p:nvPr/>
        </p:nvSpPr>
        <p:spPr>
          <a:xfrm>
            <a:off x="9768242" y="3438171"/>
            <a:ext cx="3429000" cy="3310128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01195A6-0E66-4F0B-B0F0-A6DE3FA2F640}"/>
              </a:ext>
            </a:extLst>
          </p:cNvPr>
          <p:cNvSpPr/>
          <p:nvPr/>
        </p:nvSpPr>
        <p:spPr>
          <a:xfrm>
            <a:off x="14244919" y="3439462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CF75C8-8343-42D6-A29F-9970782E165D}"/>
              </a:ext>
            </a:extLst>
          </p:cNvPr>
          <p:cNvSpPr txBox="1"/>
          <p:nvPr/>
        </p:nvSpPr>
        <p:spPr>
          <a:xfrm>
            <a:off x="10590498" y="3609379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A932FF8-62F5-4E31-B011-30FF161D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52" y="3703496"/>
            <a:ext cx="289393" cy="365760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27BB652-2BEF-4CE1-B621-0934ED463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510" y="3694201"/>
            <a:ext cx="365760" cy="369687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61213EB-4EED-4E97-AAD9-DFFF76AE439D}"/>
              </a:ext>
            </a:extLst>
          </p:cNvPr>
          <p:cNvSpPr/>
          <p:nvPr/>
        </p:nvSpPr>
        <p:spPr>
          <a:xfrm>
            <a:off x="9871393" y="429548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7580702-A0E2-4F8D-9AFE-B71416141C7C}"/>
              </a:ext>
            </a:extLst>
          </p:cNvPr>
          <p:cNvSpPr/>
          <p:nvPr/>
        </p:nvSpPr>
        <p:spPr>
          <a:xfrm>
            <a:off x="9871393" y="490051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BF78086-4DC1-4152-B7AF-CF69D91B5133}"/>
              </a:ext>
            </a:extLst>
          </p:cNvPr>
          <p:cNvSpPr/>
          <p:nvPr/>
        </p:nvSpPr>
        <p:spPr>
          <a:xfrm>
            <a:off x="9871392" y="5516149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8A3041F-4DA6-4661-A45D-B4111A33315D}"/>
              </a:ext>
            </a:extLst>
          </p:cNvPr>
          <p:cNvSpPr/>
          <p:nvPr/>
        </p:nvSpPr>
        <p:spPr>
          <a:xfrm>
            <a:off x="9871393" y="6110583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7FF98A5-C67F-456F-8E05-AA2882B3404B}"/>
              </a:ext>
            </a:extLst>
          </p:cNvPr>
          <p:cNvSpPr/>
          <p:nvPr/>
        </p:nvSpPr>
        <p:spPr>
          <a:xfrm>
            <a:off x="9763163" y="6960010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DED9AF-D153-4A12-9576-78336D923BA0}"/>
              </a:ext>
            </a:extLst>
          </p:cNvPr>
          <p:cNvSpPr txBox="1"/>
          <p:nvPr/>
        </p:nvSpPr>
        <p:spPr>
          <a:xfrm>
            <a:off x="11535732" y="7049927"/>
            <a:ext cx="4884477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E07DA20-E5FF-476A-876C-06F77F8BDE6F}"/>
              </a:ext>
            </a:extLst>
          </p:cNvPr>
          <p:cNvSpPr/>
          <p:nvPr/>
        </p:nvSpPr>
        <p:spPr>
          <a:xfrm>
            <a:off x="9880073" y="7459621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C54A63-4D8E-4CC9-9D49-34E53B7BD573}"/>
              </a:ext>
            </a:extLst>
          </p:cNvPr>
          <p:cNvSpPr/>
          <p:nvPr/>
        </p:nvSpPr>
        <p:spPr>
          <a:xfrm>
            <a:off x="12607040" y="7459621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51BA86E-52BF-4CA0-8AD8-EC272354603B}"/>
              </a:ext>
            </a:extLst>
          </p:cNvPr>
          <p:cNvSpPr/>
          <p:nvPr/>
        </p:nvSpPr>
        <p:spPr>
          <a:xfrm>
            <a:off x="15334006" y="7459621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6BB9DAC-656F-4A90-99C4-D6A79B88B6A4}"/>
              </a:ext>
            </a:extLst>
          </p:cNvPr>
          <p:cNvSpPr/>
          <p:nvPr/>
        </p:nvSpPr>
        <p:spPr>
          <a:xfrm>
            <a:off x="14348070" y="429548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183F6AE-5A47-4264-9FDF-114F4E48A740}"/>
              </a:ext>
            </a:extLst>
          </p:cNvPr>
          <p:cNvSpPr/>
          <p:nvPr/>
        </p:nvSpPr>
        <p:spPr>
          <a:xfrm>
            <a:off x="14348070" y="490051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7D37D61-D586-4BAC-B777-6187B8B3998C}"/>
              </a:ext>
            </a:extLst>
          </p:cNvPr>
          <p:cNvSpPr/>
          <p:nvPr/>
        </p:nvSpPr>
        <p:spPr>
          <a:xfrm>
            <a:off x="14348070" y="550555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C42341B-95CF-4221-BF63-448A0F857696}"/>
              </a:ext>
            </a:extLst>
          </p:cNvPr>
          <p:cNvSpPr/>
          <p:nvPr/>
        </p:nvSpPr>
        <p:spPr>
          <a:xfrm>
            <a:off x="14348070" y="6110583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D4F14E60-CB0A-4D96-A045-F196BE3924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15" y="7027183"/>
            <a:ext cx="411480" cy="365265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9E761A4-5986-428A-BCF0-71B90AF363CF}"/>
              </a:ext>
            </a:extLst>
          </p:cNvPr>
          <p:cNvSpPr txBox="1"/>
          <p:nvPr/>
        </p:nvSpPr>
        <p:spPr>
          <a:xfrm>
            <a:off x="15067175" y="3606703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323EF5-F442-45E9-8D00-777684E26E63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13197244" y="5093237"/>
            <a:ext cx="1047677" cy="1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801B63-B0AB-4D0C-802E-B87E0892AADD}"/>
              </a:ext>
            </a:extLst>
          </p:cNvPr>
          <p:cNvCxnSpPr>
            <a:cxnSpLocks/>
            <a:stCxn id="82" idx="3"/>
            <a:endCxn id="74" idx="1"/>
          </p:cNvCxnSpPr>
          <p:nvPr/>
        </p:nvCxnSpPr>
        <p:spPr>
          <a:xfrm>
            <a:off x="17673919" y="5093236"/>
            <a:ext cx="660596" cy="505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23AAB68-51FC-4613-BF77-BDB8B23DB648}"/>
              </a:ext>
            </a:extLst>
          </p:cNvPr>
          <p:cNvCxnSpPr>
            <a:cxnSpLocks/>
            <a:stCxn id="81" idx="1"/>
            <a:endCxn id="66" idx="3"/>
          </p:cNvCxnSpPr>
          <p:nvPr/>
        </p:nvCxnSpPr>
        <p:spPr>
          <a:xfrm flipH="1">
            <a:off x="9105943" y="5093237"/>
            <a:ext cx="662301" cy="505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F7FE31D-7374-4750-959B-BC638F354DAA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15959419" y="15643516"/>
            <a:ext cx="0" cy="25146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3E7EC91-2449-4CF7-817F-1B68A17450FC}"/>
              </a:ext>
            </a:extLst>
          </p:cNvPr>
          <p:cNvCxnSpPr>
            <a:cxnSpLocks/>
            <a:stCxn id="181" idx="2"/>
          </p:cNvCxnSpPr>
          <p:nvPr/>
        </p:nvCxnSpPr>
        <p:spPr>
          <a:xfrm>
            <a:off x="11482742" y="15644806"/>
            <a:ext cx="0" cy="211709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97C6BF3-2D88-4B0D-A4FA-A4F5993C73B9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15959419" y="12122970"/>
            <a:ext cx="0" cy="212997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77FDBA-02C0-452A-9F94-FF39A0CBC8D7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1482742" y="12073653"/>
            <a:ext cx="0" cy="26102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F0CFA89-E560-4BD5-B762-3D02E9390F08}"/>
              </a:ext>
            </a:extLst>
          </p:cNvPr>
          <p:cNvSpPr txBox="1"/>
          <p:nvPr/>
        </p:nvSpPr>
        <p:spPr>
          <a:xfrm>
            <a:off x="10350279" y="10083357"/>
            <a:ext cx="6756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B</a:t>
            </a:r>
          </a:p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ICAM System Components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26AFA8B-D95D-41EA-9CD7-DFE92A99E5E3}"/>
              </a:ext>
            </a:extLst>
          </p:cNvPr>
          <p:cNvSpPr/>
          <p:nvPr/>
        </p:nvSpPr>
        <p:spPr>
          <a:xfrm>
            <a:off x="9372600" y="9927807"/>
            <a:ext cx="8686800" cy="7386799"/>
          </a:xfrm>
          <a:prstGeom prst="roundRect">
            <a:avLst>
              <a:gd name="adj" fmla="val 9449"/>
            </a:avLst>
          </a:prstGeom>
          <a:noFill/>
          <a:ln w="57150" cap="rnd">
            <a:solidFill>
              <a:schemeClr val="bg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A51BA81-690F-4FA3-8607-0BB01D127DC9}"/>
              </a:ext>
            </a:extLst>
          </p:cNvPr>
          <p:cNvSpPr/>
          <p:nvPr/>
        </p:nvSpPr>
        <p:spPr>
          <a:xfrm>
            <a:off x="9768244" y="10994507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6C6F484-7783-45BB-BE01-DC005D032DDA}"/>
              </a:ext>
            </a:extLst>
          </p:cNvPr>
          <p:cNvSpPr txBox="1"/>
          <p:nvPr/>
        </p:nvSpPr>
        <p:spPr>
          <a:xfrm>
            <a:off x="12370638" y="11057385"/>
            <a:ext cx="3173359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867829CE-B709-4B7A-8493-3F3510845F8F}"/>
              </a:ext>
            </a:extLst>
          </p:cNvPr>
          <p:cNvSpPr/>
          <p:nvPr/>
        </p:nvSpPr>
        <p:spPr>
          <a:xfrm>
            <a:off x="9880073" y="11494117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C3F233D-E548-491B-94BF-ADC137FDA78D}"/>
              </a:ext>
            </a:extLst>
          </p:cNvPr>
          <p:cNvSpPr/>
          <p:nvPr/>
        </p:nvSpPr>
        <p:spPr>
          <a:xfrm>
            <a:off x="12612121" y="1149411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516787A-7754-43E0-9AEE-20707972DF06}"/>
              </a:ext>
            </a:extLst>
          </p:cNvPr>
          <p:cNvSpPr/>
          <p:nvPr/>
        </p:nvSpPr>
        <p:spPr>
          <a:xfrm>
            <a:off x="15339087" y="1149411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40447E85-EF5C-4187-A3AE-4601999E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272" y="11059171"/>
            <a:ext cx="369364" cy="365760"/>
          </a:xfrm>
          <a:prstGeom prst="rect">
            <a:avLst/>
          </a:prstGeom>
          <a:effectLst>
            <a:outerShdw blurRad="50800" dist="12700" dir="2700000" algn="tl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C1C71AB-7D5B-44EB-8A88-C33F6E1FBE42}"/>
              </a:ext>
            </a:extLst>
          </p:cNvPr>
          <p:cNvSpPr/>
          <p:nvPr/>
        </p:nvSpPr>
        <p:spPr>
          <a:xfrm>
            <a:off x="7100135" y="11010054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020EAD-9AF5-429C-8580-6715C385D4FB}"/>
              </a:ext>
            </a:extLst>
          </p:cNvPr>
          <p:cNvSpPr txBox="1"/>
          <p:nvPr/>
        </p:nvSpPr>
        <p:spPr>
          <a:xfrm>
            <a:off x="7100135" y="11117688"/>
            <a:ext cx="2005806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F3ACF11F-11AD-4D33-A672-9AECD3D90280}"/>
              </a:ext>
            </a:extLst>
          </p:cNvPr>
          <p:cNvSpPr/>
          <p:nvPr/>
        </p:nvSpPr>
        <p:spPr>
          <a:xfrm>
            <a:off x="7219578" y="1184948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E3820F1-376B-465E-86EC-E7E982F0F5D6}"/>
              </a:ext>
            </a:extLst>
          </p:cNvPr>
          <p:cNvSpPr/>
          <p:nvPr/>
        </p:nvSpPr>
        <p:spPr>
          <a:xfrm>
            <a:off x="7219578" y="1270133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8DC988A-C40A-4240-A9A5-DA14E708AF10}"/>
              </a:ext>
            </a:extLst>
          </p:cNvPr>
          <p:cNvSpPr/>
          <p:nvPr/>
        </p:nvSpPr>
        <p:spPr>
          <a:xfrm>
            <a:off x="7219578" y="1355317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B70C791-31F2-453C-A341-0D4CFAEA6010}"/>
              </a:ext>
            </a:extLst>
          </p:cNvPr>
          <p:cNvSpPr/>
          <p:nvPr/>
        </p:nvSpPr>
        <p:spPr>
          <a:xfrm>
            <a:off x="7219578" y="1440502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0FD326AB-577F-488F-A263-8328F7F88944}"/>
              </a:ext>
            </a:extLst>
          </p:cNvPr>
          <p:cNvSpPr/>
          <p:nvPr/>
        </p:nvSpPr>
        <p:spPr>
          <a:xfrm>
            <a:off x="7219578" y="1525686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A7D3A7E-6D7F-433B-B3AD-81C666F4FC88}"/>
              </a:ext>
            </a:extLst>
          </p:cNvPr>
          <p:cNvSpPr/>
          <p:nvPr/>
        </p:nvSpPr>
        <p:spPr>
          <a:xfrm>
            <a:off x="7219578" y="1611326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02C2A94-C2B2-4CE4-AE4E-B0262E31B604}"/>
              </a:ext>
            </a:extLst>
          </p:cNvPr>
          <p:cNvSpPr/>
          <p:nvPr/>
        </p:nvSpPr>
        <p:spPr>
          <a:xfrm>
            <a:off x="18334517" y="11010054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D2BCCE9-EE06-4F41-B0E9-64936C95AB15}"/>
              </a:ext>
            </a:extLst>
          </p:cNvPr>
          <p:cNvSpPr txBox="1"/>
          <p:nvPr/>
        </p:nvSpPr>
        <p:spPr>
          <a:xfrm>
            <a:off x="18338644" y="11117686"/>
            <a:ext cx="2001678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A6CEC3D-F3D6-4057-A8C3-8AF605DDAE80}"/>
              </a:ext>
            </a:extLst>
          </p:cNvPr>
          <p:cNvSpPr/>
          <p:nvPr/>
        </p:nvSpPr>
        <p:spPr>
          <a:xfrm>
            <a:off x="18458837" y="11849489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DEC852E-CFD5-48A4-A59E-2BDBC6109238}"/>
              </a:ext>
            </a:extLst>
          </p:cNvPr>
          <p:cNvSpPr/>
          <p:nvPr/>
        </p:nvSpPr>
        <p:spPr>
          <a:xfrm>
            <a:off x="18458837" y="12871518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F1FEC8A6-E06C-47C0-9565-D1CA211B8CE6}"/>
              </a:ext>
            </a:extLst>
          </p:cNvPr>
          <p:cNvSpPr/>
          <p:nvPr/>
        </p:nvSpPr>
        <p:spPr>
          <a:xfrm>
            <a:off x="18458837" y="1389354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B26E04D-5CE6-41DC-80D9-9EC97102631C}"/>
              </a:ext>
            </a:extLst>
          </p:cNvPr>
          <p:cNvSpPr/>
          <p:nvPr/>
        </p:nvSpPr>
        <p:spPr>
          <a:xfrm>
            <a:off x="18458837" y="14915576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344A9E0D-DD6F-49AD-9D43-58EDC79AB619}"/>
              </a:ext>
            </a:extLst>
          </p:cNvPr>
          <p:cNvSpPr/>
          <p:nvPr/>
        </p:nvSpPr>
        <p:spPr>
          <a:xfrm>
            <a:off x="18458837" y="1593321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EEA32AA0-5630-4E9A-88C1-DB91D954F9AD}"/>
              </a:ext>
            </a:extLst>
          </p:cNvPr>
          <p:cNvSpPr/>
          <p:nvPr/>
        </p:nvSpPr>
        <p:spPr>
          <a:xfrm>
            <a:off x="9768242" y="12334676"/>
            <a:ext cx="3429000" cy="3310128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B6CB1F8-196D-4F7E-B32C-D9BB5551D483}"/>
              </a:ext>
            </a:extLst>
          </p:cNvPr>
          <p:cNvSpPr/>
          <p:nvPr/>
        </p:nvSpPr>
        <p:spPr>
          <a:xfrm>
            <a:off x="14244919" y="12335967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814E8DB-B4C9-44F2-B439-0D1B73177BAB}"/>
              </a:ext>
            </a:extLst>
          </p:cNvPr>
          <p:cNvSpPr txBox="1"/>
          <p:nvPr/>
        </p:nvSpPr>
        <p:spPr>
          <a:xfrm>
            <a:off x="10590498" y="12505884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8AB27E5-28F0-4594-A3A6-5BA25AD1F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52" y="12600001"/>
            <a:ext cx="289393" cy="365760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1B77798-DC28-49A9-89FB-E465FCD3F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510" y="12590706"/>
            <a:ext cx="365760" cy="369687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A219D594-8E33-4D9E-9F08-C4B86021796E}"/>
              </a:ext>
            </a:extLst>
          </p:cNvPr>
          <p:cNvSpPr/>
          <p:nvPr/>
        </p:nvSpPr>
        <p:spPr>
          <a:xfrm>
            <a:off x="9871393" y="13191989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19A40395-E488-40D9-B0E2-5F201540C63D}"/>
              </a:ext>
            </a:extLst>
          </p:cNvPr>
          <p:cNvSpPr/>
          <p:nvPr/>
        </p:nvSpPr>
        <p:spPr>
          <a:xfrm>
            <a:off x="9871393" y="13797022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015344E9-5C86-4D5E-B009-7A06C940F37A}"/>
              </a:ext>
            </a:extLst>
          </p:cNvPr>
          <p:cNvSpPr/>
          <p:nvPr/>
        </p:nvSpPr>
        <p:spPr>
          <a:xfrm>
            <a:off x="9871392" y="1441265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9FBEF192-E78F-4533-9857-C635A142EA82}"/>
              </a:ext>
            </a:extLst>
          </p:cNvPr>
          <p:cNvSpPr/>
          <p:nvPr/>
        </p:nvSpPr>
        <p:spPr>
          <a:xfrm>
            <a:off x="9871393" y="15007088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38814B75-5DA7-4997-A644-271D3DF2C788}"/>
              </a:ext>
            </a:extLst>
          </p:cNvPr>
          <p:cNvSpPr/>
          <p:nvPr/>
        </p:nvSpPr>
        <p:spPr>
          <a:xfrm>
            <a:off x="9763163" y="15856515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AC845-E086-4D1F-B622-F96AF3684D0E}"/>
              </a:ext>
            </a:extLst>
          </p:cNvPr>
          <p:cNvSpPr txBox="1"/>
          <p:nvPr/>
        </p:nvSpPr>
        <p:spPr>
          <a:xfrm>
            <a:off x="11535732" y="15946432"/>
            <a:ext cx="4884477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0FD9B724-A4F6-4685-BD03-FE0118186A4D}"/>
              </a:ext>
            </a:extLst>
          </p:cNvPr>
          <p:cNvSpPr/>
          <p:nvPr/>
        </p:nvSpPr>
        <p:spPr>
          <a:xfrm>
            <a:off x="9880073" y="1635612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014A9579-4338-4DCA-BAA6-ED633EE368BD}"/>
              </a:ext>
            </a:extLst>
          </p:cNvPr>
          <p:cNvSpPr/>
          <p:nvPr/>
        </p:nvSpPr>
        <p:spPr>
          <a:xfrm>
            <a:off x="12607040" y="1635612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9552A60-6CD0-48D5-8ACA-B38C01DDF952}"/>
              </a:ext>
            </a:extLst>
          </p:cNvPr>
          <p:cNvSpPr/>
          <p:nvPr/>
        </p:nvSpPr>
        <p:spPr>
          <a:xfrm>
            <a:off x="15334006" y="1635612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6D2E2AA-CEDC-46DA-899A-D00D4D63C225}"/>
              </a:ext>
            </a:extLst>
          </p:cNvPr>
          <p:cNvSpPr/>
          <p:nvPr/>
        </p:nvSpPr>
        <p:spPr>
          <a:xfrm>
            <a:off x="14348070" y="13191989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BCFE26C-06C9-43F8-AFB1-CAE2B44F91D0}"/>
              </a:ext>
            </a:extLst>
          </p:cNvPr>
          <p:cNvSpPr/>
          <p:nvPr/>
        </p:nvSpPr>
        <p:spPr>
          <a:xfrm>
            <a:off x="14348070" y="13797022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697678E6-17D6-4D5A-B1E9-97DE30EF0A92}"/>
              </a:ext>
            </a:extLst>
          </p:cNvPr>
          <p:cNvSpPr/>
          <p:nvPr/>
        </p:nvSpPr>
        <p:spPr>
          <a:xfrm>
            <a:off x="14348070" y="14402055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C8D36315-16FA-477C-8CBE-3EF77C939930}"/>
              </a:ext>
            </a:extLst>
          </p:cNvPr>
          <p:cNvSpPr/>
          <p:nvPr/>
        </p:nvSpPr>
        <p:spPr>
          <a:xfrm>
            <a:off x="14348070" y="15007088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B68EBBB0-E647-4E53-B7C7-BD5E85F3E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15" y="15923688"/>
            <a:ext cx="411480" cy="365265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D030D66C-4D73-4BE3-B0E7-6D39F63687AB}"/>
              </a:ext>
            </a:extLst>
          </p:cNvPr>
          <p:cNvSpPr txBox="1"/>
          <p:nvPr/>
        </p:nvSpPr>
        <p:spPr>
          <a:xfrm>
            <a:off x="15067175" y="12503208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97AAD6B-8E99-4C70-B1D6-D4DCBA343B5C}"/>
              </a:ext>
            </a:extLst>
          </p:cNvPr>
          <p:cNvCxnSpPr>
            <a:cxnSpLocks/>
            <a:stCxn id="181" idx="3"/>
            <a:endCxn id="182" idx="1"/>
          </p:cNvCxnSpPr>
          <p:nvPr/>
        </p:nvCxnSpPr>
        <p:spPr>
          <a:xfrm>
            <a:off x="13197244" y="13989742"/>
            <a:ext cx="1047677" cy="1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4720F5F-8C3B-41F9-8F9E-F7D8A0CF9A30}"/>
              </a:ext>
            </a:extLst>
          </p:cNvPr>
          <p:cNvCxnSpPr>
            <a:cxnSpLocks/>
            <a:stCxn id="182" idx="3"/>
            <a:endCxn id="174" idx="1"/>
          </p:cNvCxnSpPr>
          <p:nvPr/>
        </p:nvCxnSpPr>
        <p:spPr>
          <a:xfrm>
            <a:off x="17673919" y="13989741"/>
            <a:ext cx="660596" cy="505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DE89D07-8618-4A0D-A910-24C59C8C33F6}"/>
              </a:ext>
            </a:extLst>
          </p:cNvPr>
          <p:cNvCxnSpPr>
            <a:cxnSpLocks/>
            <a:stCxn id="181" idx="1"/>
            <a:endCxn id="166" idx="3"/>
          </p:cNvCxnSpPr>
          <p:nvPr/>
        </p:nvCxnSpPr>
        <p:spPr>
          <a:xfrm flipH="1">
            <a:off x="9105943" y="13989742"/>
            <a:ext cx="662301" cy="505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9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1</cp:revision>
  <dcterms:created xsi:type="dcterms:W3CDTF">2020-11-12T02:41:52Z</dcterms:created>
  <dcterms:modified xsi:type="dcterms:W3CDTF">2020-11-12T02:49:03Z</dcterms:modified>
</cp:coreProperties>
</file>