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292608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7" autoAdjust="0"/>
    <p:restoredTop sz="94660"/>
  </p:normalViewPr>
  <p:slideViewPr>
    <p:cSldViewPr snapToGrid="0">
      <p:cViewPr varScale="1">
        <p:scale>
          <a:sx n="27" d="100"/>
          <a:sy n="27" d="100"/>
        </p:scale>
        <p:origin x="43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693671"/>
            <a:ext cx="21945600" cy="5730240"/>
          </a:xfrm>
          <a:prstGeom prst="rect">
            <a:avLst/>
          </a:prstGeo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8644891"/>
            <a:ext cx="21945600" cy="39738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11680" y="15255241"/>
            <a:ext cx="6583680" cy="876300"/>
          </a:xfrm>
          <a:prstGeom prst="rect">
            <a:avLst/>
          </a:prstGeom>
        </p:spPr>
        <p:txBody>
          <a:bodyPr/>
          <a:lstStyle/>
          <a:p>
            <a:fld id="{36F390BD-981C-4E54-847F-B45670D83E7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92640" y="15255241"/>
            <a:ext cx="9875520" cy="876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665440" y="15255241"/>
            <a:ext cx="6583680" cy="876300"/>
          </a:xfrm>
          <a:prstGeom prst="rect">
            <a:avLst/>
          </a:prstGeom>
        </p:spPr>
        <p:txBody>
          <a:bodyPr/>
          <a:lstStyle/>
          <a:p>
            <a:fld id="{97DFD567-8AFD-45F0-B464-7046D8AE0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0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0" y="876301"/>
            <a:ext cx="25237440" cy="318135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0" y="4381500"/>
            <a:ext cx="25237440" cy="1044321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11680" y="15255241"/>
            <a:ext cx="6583680" cy="876300"/>
          </a:xfrm>
          <a:prstGeom prst="rect">
            <a:avLst/>
          </a:prstGeom>
        </p:spPr>
        <p:txBody>
          <a:bodyPr/>
          <a:lstStyle/>
          <a:p>
            <a:fld id="{36F390BD-981C-4E54-847F-B45670D83E7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92640" y="15255241"/>
            <a:ext cx="9875520" cy="876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665440" y="15255241"/>
            <a:ext cx="6583680" cy="876300"/>
          </a:xfrm>
          <a:prstGeom prst="rect">
            <a:avLst/>
          </a:prstGeom>
        </p:spPr>
        <p:txBody>
          <a:bodyPr/>
          <a:lstStyle/>
          <a:p>
            <a:fld id="{97DFD567-8AFD-45F0-B464-7046D8AE0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0" y="876300"/>
            <a:ext cx="6309360" cy="1394841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0" y="876300"/>
            <a:ext cx="18562320" cy="1394841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11680" y="15255241"/>
            <a:ext cx="6583680" cy="876300"/>
          </a:xfrm>
          <a:prstGeom prst="rect">
            <a:avLst/>
          </a:prstGeom>
        </p:spPr>
        <p:txBody>
          <a:bodyPr/>
          <a:lstStyle/>
          <a:p>
            <a:fld id="{36F390BD-981C-4E54-847F-B45670D83E7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92640" y="15255241"/>
            <a:ext cx="9875520" cy="876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665440" y="15255241"/>
            <a:ext cx="6583680" cy="876300"/>
          </a:xfrm>
          <a:prstGeom prst="rect">
            <a:avLst/>
          </a:prstGeom>
        </p:spPr>
        <p:txBody>
          <a:bodyPr/>
          <a:lstStyle/>
          <a:p>
            <a:fld id="{97DFD567-8AFD-45F0-B464-7046D8AE0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0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0" y="876301"/>
            <a:ext cx="25237440" cy="318135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0" y="4381500"/>
            <a:ext cx="25237440" cy="104432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11680" y="15255241"/>
            <a:ext cx="6583680" cy="876300"/>
          </a:xfrm>
          <a:prstGeom prst="rect">
            <a:avLst/>
          </a:prstGeom>
        </p:spPr>
        <p:txBody>
          <a:bodyPr/>
          <a:lstStyle/>
          <a:p>
            <a:fld id="{36F390BD-981C-4E54-847F-B45670D83E7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92640" y="15255241"/>
            <a:ext cx="9875520" cy="876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665440" y="15255241"/>
            <a:ext cx="6583680" cy="876300"/>
          </a:xfrm>
          <a:prstGeom prst="rect">
            <a:avLst/>
          </a:prstGeom>
        </p:spPr>
        <p:txBody>
          <a:bodyPr/>
          <a:lstStyle/>
          <a:p>
            <a:fld id="{97DFD567-8AFD-45F0-B464-7046D8AE0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8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0" y="4103372"/>
            <a:ext cx="25237440" cy="6846569"/>
          </a:xfrm>
          <a:prstGeom prst="rect">
            <a:avLst/>
          </a:prstGeo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0" y="11014712"/>
            <a:ext cx="25237440" cy="3600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11680" y="15255241"/>
            <a:ext cx="6583680" cy="876300"/>
          </a:xfrm>
          <a:prstGeom prst="rect">
            <a:avLst/>
          </a:prstGeom>
        </p:spPr>
        <p:txBody>
          <a:bodyPr/>
          <a:lstStyle/>
          <a:p>
            <a:fld id="{36F390BD-981C-4E54-847F-B45670D83E7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92640" y="15255241"/>
            <a:ext cx="9875520" cy="876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665440" y="15255241"/>
            <a:ext cx="6583680" cy="876300"/>
          </a:xfrm>
          <a:prstGeom prst="rect">
            <a:avLst/>
          </a:prstGeom>
        </p:spPr>
        <p:txBody>
          <a:bodyPr/>
          <a:lstStyle/>
          <a:p>
            <a:fld id="{97DFD567-8AFD-45F0-B464-7046D8AE0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2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0" y="876301"/>
            <a:ext cx="25237440" cy="318135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4381500"/>
            <a:ext cx="12435840" cy="104432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4381500"/>
            <a:ext cx="12435840" cy="104432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11680" y="15255241"/>
            <a:ext cx="6583680" cy="876300"/>
          </a:xfrm>
          <a:prstGeom prst="rect">
            <a:avLst/>
          </a:prstGeom>
        </p:spPr>
        <p:txBody>
          <a:bodyPr/>
          <a:lstStyle/>
          <a:p>
            <a:fld id="{36F390BD-981C-4E54-847F-B45670D83E7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692640" y="15255241"/>
            <a:ext cx="9875520" cy="876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665440" y="15255241"/>
            <a:ext cx="6583680" cy="876300"/>
          </a:xfrm>
          <a:prstGeom prst="rect">
            <a:avLst/>
          </a:prstGeom>
        </p:spPr>
        <p:txBody>
          <a:bodyPr/>
          <a:lstStyle/>
          <a:p>
            <a:fld id="{97DFD567-8AFD-45F0-B464-7046D8AE0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2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876301"/>
            <a:ext cx="25237440" cy="318135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2" y="4034791"/>
            <a:ext cx="12378689" cy="197738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2" y="6012180"/>
            <a:ext cx="12378689" cy="8843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0" y="4034791"/>
            <a:ext cx="12439651" cy="197738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0" y="6012180"/>
            <a:ext cx="12439651" cy="8843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011680" y="15255241"/>
            <a:ext cx="6583680" cy="876300"/>
          </a:xfrm>
          <a:prstGeom prst="rect">
            <a:avLst/>
          </a:prstGeom>
        </p:spPr>
        <p:txBody>
          <a:bodyPr/>
          <a:lstStyle/>
          <a:p>
            <a:fld id="{36F390BD-981C-4E54-847F-B45670D83E7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692640" y="15255241"/>
            <a:ext cx="9875520" cy="876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0665440" y="15255241"/>
            <a:ext cx="6583680" cy="876300"/>
          </a:xfrm>
          <a:prstGeom prst="rect">
            <a:avLst/>
          </a:prstGeom>
        </p:spPr>
        <p:txBody>
          <a:bodyPr/>
          <a:lstStyle/>
          <a:p>
            <a:fld id="{97DFD567-8AFD-45F0-B464-7046D8AE0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5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0" y="876301"/>
            <a:ext cx="25237440" cy="318135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011680" y="15255241"/>
            <a:ext cx="6583680" cy="876300"/>
          </a:xfrm>
          <a:prstGeom prst="rect">
            <a:avLst/>
          </a:prstGeom>
        </p:spPr>
        <p:txBody>
          <a:bodyPr/>
          <a:lstStyle/>
          <a:p>
            <a:fld id="{36F390BD-981C-4E54-847F-B45670D83E7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92640" y="15255241"/>
            <a:ext cx="9875520" cy="876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0665440" y="15255241"/>
            <a:ext cx="6583680" cy="876300"/>
          </a:xfrm>
          <a:prstGeom prst="rect">
            <a:avLst/>
          </a:prstGeom>
        </p:spPr>
        <p:txBody>
          <a:bodyPr/>
          <a:lstStyle/>
          <a:p>
            <a:fld id="{97DFD567-8AFD-45F0-B464-7046D8AE0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9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011680" y="15255241"/>
            <a:ext cx="6583680" cy="876300"/>
          </a:xfrm>
          <a:prstGeom prst="rect">
            <a:avLst/>
          </a:prstGeom>
        </p:spPr>
        <p:txBody>
          <a:bodyPr/>
          <a:lstStyle/>
          <a:p>
            <a:fld id="{36F390BD-981C-4E54-847F-B45670D83E7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692640" y="15255241"/>
            <a:ext cx="9875520" cy="876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0665440" y="15255241"/>
            <a:ext cx="6583680" cy="876300"/>
          </a:xfrm>
          <a:prstGeom prst="rect">
            <a:avLst/>
          </a:prstGeom>
        </p:spPr>
        <p:txBody>
          <a:bodyPr/>
          <a:lstStyle/>
          <a:p>
            <a:fld id="{97DFD567-8AFD-45F0-B464-7046D8AE0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2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2" y="1097280"/>
            <a:ext cx="9437369" cy="3840480"/>
          </a:xfrm>
          <a:prstGeom prst="rect">
            <a:avLst/>
          </a:prstGeo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2369821"/>
            <a:ext cx="14813280" cy="11696700"/>
          </a:xfrm>
          <a:prstGeom prst="rect">
            <a:avLst/>
          </a:prstGeo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2" y="4937760"/>
            <a:ext cx="9437369" cy="91478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11680" y="15255241"/>
            <a:ext cx="6583680" cy="876300"/>
          </a:xfrm>
          <a:prstGeom prst="rect">
            <a:avLst/>
          </a:prstGeom>
        </p:spPr>
        <p:txBody>
          <a:bodyPr/>
          <a:lstStyle/>
          <a:p>
            <a:fld id="{36F390BD-981C-4E54-847F-B45670D83E7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692640" y="15255241"/>
            <a:ext cx="9875520" cy="876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665440" y="15255241"/>
            <a:ext cx="6583680" cy="876300"/>
          </a:xfrm>
          <a:prstGeom prst="rect">
            <a:avLst/>
          </a:prstGeom>
        </p:spPr>
        <p:txBody>
          <a:bodyPr/>
          <a:lstStyle/>
          <a:p>
            <a:fld id="{97DFD567-8AFD-45F0-B464-7046D8AE0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9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2" y="1097280"/>
            <a:ext cx="9437369" cy="3840480"/>
          </a:xfrm>
          <a:prstGeom prst="rect">
            <a:avLst/>
          </a:prstGeo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2369821"/>
            <a:ext cx="14813280" cy="116967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2" y="4937760"/>
            <a:ext cx="9437369" cy="91478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11680" y="15255241"/>
            <a:ext cx="6583680" cy="876300"/>
          </a:xfrm>
          <a:prstGeom prst="rect">
            <a:avLst/>
          </a:prstGeom>
        </p:spPr>
        <p:txBody>
          <a:bodyPr/>
          <a:lstStyle/>
          <a:p>
            <a:fld id="{36F390BD-981C-4E54-847F-B45670D83E7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692640" y="15255241"/>
            <a:ext cx="9875520" cy="876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665440" y="15255241"/>
            <a:ext cx="6583680" cy="876300"/>
          </a:xfrm>
          <a:prstGeom prst="rect">
            <a:avLst/>
          </a:prstGeom>
        </p:spPr>
        <p:txBody>
          <a:bodyPr/>
          <a:lstStyle/>
          <a:p>
            <a:fld id="{97DFD567-8AFD-45F0-B464-7046D8AE0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3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66ADB2-F952-4AE4-BDA0-8CE10C66264C}"/>
              </a:ext>
            </a:extLst>
          </p:cNvPr>
          <p:cNvCxnSpPr>
            <a:cxnSpLocks/>
          </p:cNvCxnSpPr>
          <p:nvPr userDrawn="1"/>
        </p:nvCxnSpPr>
        <p:spPr>
          <a:xfrm flipV="1">
            <a:off x="14630401" y="7924589"/>
            <a:ext cx="0" cy="1102746"/>
          </a:xfrm>
          <a:prstGeom prst="straightConnector1">
            <a:avLst/>
          </a:prstGeom>
          <a:ln w="254000" cap="rnd">
            <a:solidFill>
              <a:schemeClr val="tx1"/>
            </a:solidFill>
            <a:round/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9EC8B7-1BCD-470E-AB1C-5C662AED648A}"/>
              </a:ext>
            </a:extLst>
          </p:cNvPr>
          <p:cNvCxnSpPr>
            <a:cxnSpLocks/>
          </p:cNvCxnSpPr>
          <p:nvPr userDrawn="1"/>
        </p:nvCxnSpPr>
        <p:spPr>
          <a:xfrm flipH="1">
            <a:off x="14630399" y="7221239"/>
            <a:ext cx="964273" cy="672702"/>
          </a:xfrm>
          <a:prstGeom prst="straightConnector1">
            <a:avLst/>
          </a:prstGeom>
          <a:ln w="254000" cap="rnd">
            <a:solidFill>
              <a:schemeClr val="tx1"/>
            </a:solidFill>
            <a:round/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31BBAB-445A-4EC4-9626-B86E471CC652}"/>
              </a:ext>
            </a:extLst>
          </p:cNvPr>
          <p:cNvCxnSpPr>
            <a:cxnSpLocks/>
          </p:cNvCxnSpPr>
          <p:nvPr userDrawn="1"/>
        </p:nvCxnSpPr>
        <p:spPr>
          <a:xfrm>
            <a:off x="13666126" y="7221239"/>
            <a:ext cx="964273" cy="672702"/>
          </a:xfrm>
          <a:prstGeom prst="straightConnector1">
            <a:avLst/>
          </a:prstGeom>
          <a:ln w="254000" cap="rnd">
            <a:solidFill>
              <a:schemeClr val="tx1"/>
            </a:solidFill>
            <a:round/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7A0E85-214D-4F20-893A-6C980741F621}"/>
              </a:ext>
            </a:extLst>
          </p:cNvPr>
          <p:cNvSpPr/>
          <p:nvPr userDrawn="1"/>
        </p:nvSpPr>
        <p:spPr>
          <a:xfrm>
            <a:off x="9154703" y="8542232"/>
            <a:ext cx="10951393" cy="6407478"/>
          </a:xfrm>
          <a:prstGeom prst="roundRect">
            <a:avLst>
              <a:gd name="adj" fmla="val 755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E4E499-1958-401F-B3AD-50778E7A05ED}"/>
              </a:ext>
            </a:extLst>
          </p:cNvPr>
          <p:cNvSpPr/>
          <p:nvPr userDrawn="1"/>
        </p:nvSpPr>
        <p:spPr>
          <a:xfrm>
            <a:off x="3063235" y="1150112"/>
            <a:ext cx="10951393" cy="6407478"/>
          </a:xfrm>
          <a:prstGeom prst="roundRect">
            <a:avLst>
              <a:gd name="adj" fmla="val 7556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E47DD4-94BB-406B-A63D-DA703EF41BC2}"/>
              </a:ext>
            </a:extLst>
          </p:cNvPr>
          <p:cNvSpPr/>
          <p:nvPr userDrawn="1"/>
        </p:nvSpPr>
        <p:spPr>
          <a:xfrm>
            <a:off x="15246172" y="1150112"/>
            <a:ext cx="10951393" cy="6407478"/>
          </a:xfrm>
          <a:prstGeom prst="roundRect">
            <a:avLst>
              <a:gd name="adj" fmla="val 7556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8B9D946-01EE-4BD5-A20B-EEA5AB70CE1F}"/>
              </a:ext>
            </a:extLst>
          </p:cNvPr>
          <p:cNvSpPr/>
          <p:nvPr userDrawn="1"/>
        </p:nvSpPr>
        <p:spPr>
          <a:xfrm>
            <a:off x="22685829" y="9027335"/>
            <a:ext cx="5196114" cy="5437273"/>
          </a:xfrm>
          <a:prstGeom prst="roundRect">
            <a:avLst>
              <a:gd name="adj" fmla="val 7556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3D110B9-9F11-48ED-8758-668397315996}"/>
              </a:ext>
            </a:extLst>
          </p:cNvPr>
          <p:cNvSpPr/>
          <p:nvPr userDrawn="1"/>
        </p:nvSpPr>
        <p:spPr>
          <a:xfrm>
            <a:off x="1378857" y="9027335"/>
            <a:ext cx="5196114" cy="5437273"/>
          </a:xfrm>
          <a:prstGeom prst="roundRect">
            <a:avLst>
              <a:gd name="adj" fmla="val 7556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B7FEA7-9E88-4C91-8BEC-3434C3BB042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7543" y="8542232"/>
            <a:ext cx="1828800" cy="17513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691898-BF9E-4F78-B24F-179461C4FBD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303" y="8060437"/>
            <a:ext cx="1828800" cy="17513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DEE56C-88C9-4694-B0F0-B96559F608A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886" y="647264"/>
            <a:ext cx="1828800" cy="17513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BBA040-2D8F-41CC-83F2-12002EF96CD7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114" y="647265"/>
            <a:ext cx="1828800" cy="17513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453921-E917-4E88-8BD3-FA9089B0501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6" y="8542231"/>
            <a:ext cx="1828800" cy="175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5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5D4D4F55-8203-4741-A789-2AC3B86D281C}"/>
              </a:ext>
            </a:extLst>
          </p:cNvPr>
          <p:cNvSpPr txBox="1"/>
          <p:nvPr/>
        </p:nvSpPr>
        <p:spPr>
          <a:xfrm>
            <a:off x="3649650" y="1419519"/>
            <a:ext cx="961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spc="1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Identity Management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69845C-C959-4037-B198-0EDFD127D6E3}"/>
              </a:ext>
            </a:extLst>
          </p:cNvPr>
          <p:cNvSpPr txBox="1"/>
          <p:nvPr/>
        </p:nvSpPr>
        <p:spPr>
          <a:xfrm>
            <a:off x="15652539" y="1369969"/>
            <a:ext cx="10458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spc="1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Credential Management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0E59F1-5068-428F-AB6A-B4D82DAF66C7}"/>
              </a:ext>
            </a:extLst>
          </p:cNvPr>
          <p:cNvSpPr txBox="1"/>
          <p:nvPr/>
        </p:nvSpPr>
        <p:spPr>
          <a:xfrm>
            <a:off x="9820858" y="8893012"/>
            <a:ext cx="961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spc="1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Access Management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AEF71E-5E2B-47CE-900B-74A126E02590}"/>
              </a:ext>
            </a:extLst>
          </p:cNvPr>
          <p:cNvSpPr txBox="1"/>
          <p:nvPr/>
        </p:nvSpPr>
        <p:spPr>
          <a:xfrm>
            <a:off x="1096850" y="9187165"/>
            <a:ext cx="4657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cap="all" spc="1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Federation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D9C921-A429-40F7-83DA-A1ADC31E4078}"/>
              </a:ext>
            </a:extLst>
          </p:cNvPr>
          <p:cNvSpPr txBox="1"/>
          <p:nvPr/>
        </p:nvSpPr>
        <p:spPr>
          <a:xfrm>
            <a:off x="22211607" y="9187165"/>
            <a:ext cx="5014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cap="all" spc="1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Governance</a:t>
            </a:r>
          </a:p>
        </p:txBody>
      </p:sp>
    </p:spTree>
    <p:extLst>
      <p:ext uri="{BB962C8B-B14F-4D97-AF65-F5344CB8AC3E}">
        <p14:creationId xmlns:p14="http://schemas.microsoft.com/office/powerpoint/2010/main" val="412095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F9FA37-99BA-4E7D-B2B6-A38B736B78AB}"/>
              </a:ext>
            </a:extLst>
          </p:cNvPr>
          <p:cNvCxnSpPr>
            <a:cxnSpLocks/>
          </p:cNvCxnSpPr>
          <p:nvPr/>
        </p:nvCxnSpPr>
        <p:spPr>
          <a:xfrm flipV="1">
            <a:off x="14630401" y="7924589"/>
            <a:ext cx="0" cy="1102746"/>
          </a:xfrm>
          <a:prstGeom prst="straightConnector1">
            <a:avLst/>
          </a:prstGeom>
          <a:ln w="254000" cap="rnd">
            <a:solidFill>
              <a:schemeClr val="tx1"/>
            </a:solidFill>
            <a:round/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EBF049-FF0F-4350-9065-41ED4D9F5B6E}"/>
              </a:ext>
            </a:extLst>
          </p:cNvPr>
          <p:cNvCxnSpPr>
            <a:cxnSpLocks/>
          </p:cNvCxnSpPr>
          <p:nvPr/>
        </p:nvCxnSpPr>
        <p:spPr>
          <a:xfrm flipH="1">
            <a:off x="14630399" y="7221239"/>
            <a:ext cx="964273" cy="672702"/>
          </a:xfrm>
          <a:prstGeom prst="straightConnector1">
            <a:avLst/>
          </a:prstGeom>
          <a:ln w="254000" cap="rnd">
            <a:solidFill>
              <a:schemeClr val="tx1"/>
            </a:solidFill>
            <a:round/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9D968F-D640-42B9-94AE-16ABC8F17EAA}"/>
              </a:ext>
            </a:extLst>
          </p:cNvPr>
          <p:cNvCxnSpPr>
            <a:cxnSpLocks/>
          </p:cNvCxnSpPr>
          <p:nvPr/>
        </p:nvCxnSpPr>
        <p:spPr>
          <a:xfrm>
            <a:off x="13666126" y="7221239"/>
            <a:ext cx="964273" cy="672702"/>
          </a:xfrm>
          <a:prstGeom prst="straightConnector1">
            <a:avLst/>
          </a:prstGeom>
          <a:ln w="254000" cap="rnd">
            <a:solidFill>
              <a:schemeClr val="tx1"/>
            </a:solidFill>
            <a:round/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AC76CC-24FA-4B39-826F-224FBEE92215}"/>
              </a:ext>
            </a:extLst>
          </p:cNvPr>
          <p:cNvSpPr/>
          <p:nvPr/>
        </p:nvSpPr>
        <p:spPr>
          <a:xfrm>
            <a:off x="9154703" y="8542232"/>
            <a:ext cx="10951393" cy="6407478"/>
          </a:xfrm>
          <a:prstGeom prst="roundRect">
            <a:avLst>
              <a:gd name="adj" fmla="val 755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92C356C-1B8F-4C00-8D5F-E6B013E3CF32}"/>
              </a:ext>
            </a:extLst>
          </p:cNvPr>
          <p:cNvSpPr/>
          <p:nvPr/>
        </p:nvSpPr>
        <p:spPr>
          <a:xfrm>
            <a:off x="3063235" y="1150112"/>
            <a:ext cx="10951393" cy="6407478"/>
          </a:xfrm>
          <a:prstGeom prst="roundRect">
            <a:avLst>
              <a:gd name="adj" fmla="val 7556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01A524-0199-44AE-9C8C-83A3B3F0A9B4}"/>
              </a:ext>
            </a:extLst>
          </p:cNvPr>
          <p:cNvSpPr/>
          <p:nvPr/>
        </p:nvSpPr>
        <p:spPr>
          <a:xfrm>
            <a:off x="15246172" y="1150112"/>
            <a:ext cx="10951393" cy="6407478"/>
          </a:xfrm>
          <a:prstGeom prst="roundRect">
            <a:avLst>
              <a:gd name="adj" fmla="val 7556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C2CA61-6F5F-49C7-886A-C892A5738158}"/>
              </a:ext>
            </a:extLst>
          </p:cNvPr>
          <p:cNvSpPr/>
          <p:nvPr/>
        </p:nvSpPr>
        <p:spPr>
          <a:xfrm>
            <a:off x="22685829" y="9027335"/>
            <a:ext cx="5196114" cy="5437273"/>
          </a:xfrm>
          <a:prstGeom prst="roundRect">
            <a:avLst>
              <a:gd name="adj" fmla="val 7556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9EFBF61-2B1D-4571-A041-DC3CEEFC4DFB}"/>
              </a:ext>
            </a:extLst>
          </p:cNvPr>
          <p:cNvSpPr/>
          <p:nvPr/>
        </p:nvSpPr>
        <p:spPr>
          <a:xfrm>
            <a:off x="1378857" y="9027335"/>
            <a:ext cx="5196114" cy="5437273"/>
          </a:xfrm>
          <a:prstGeom prst="roundRect">
            <a:avLst>
              <a:gd name="adj" fmla="val 7556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4E2622-CD5E-4425-A412-34EB5B564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7543" y="8542232"/>
            <a:ext cx="1828800" cy="17513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4B9D56-A700-4CDF-8BF5-74802D863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303" y="8060437"/>
            <a:ext cx="1828800" cy="17513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FF29247-F999-4CED-A678-2BA38CDE4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886" y="647264"/>
            <a:ext cx="1828800" cy="17513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3A7ECC-64C7-4C1E-B18C-B9178CED0F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114" y="647265"/>
            <a:ext cx="1828800" cy="17513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FD86EB-0D32-427A-B95F-300DDFFC2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6" y="8542231"/>
            <a:ext cx="1828800" cy="17513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AEDE0B-FBDE-43EB-A1AE-A739DCE18EA5}"/>
              </a:ext>
            </a:extLst>
          </p:cNvPr>
          <p:cNvSpPr txBox="1"/>
          <p:nvPr/>
        </p:nvSpPr>
        <p:spPr>
          <a:xfrm>
            <a:off x="3649650" y="1419519"/>
            <a:ext cx="961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spc="1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Identity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71A35-E4F1-4A56-9197-6047E0D63660}"/>
              </a:ext>
            </a:extLst>
          </p:cNvPr>
          <p:cNvSpPr txBox="1"/>
          <p:nvPr/>
        </p:nvSpPr>
        <p:spPr>
          <a:xfrm>
            <a:off x="15652539" y="1369969"/>
            <a:ext cx="10458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spc="1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Credential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389ED-CFBC-47F9-95E9-85752167D2F8}"/>
              </a:ext>
            </a:extLst>
          </p:cNvPr>
          <p:cNvSpPr txBox="1"/>
          <p:nvPr/>
        </p:nvSpPr>
        <p:spPr>
          <a:xfrm>
            <a:off x="9820858" y="8893012"/>
            <a:ext cx="961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spc="1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Access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22F15-9E6F-435F-9D1C-F21FD681A2A6}"/>
              </a:ext>
            </a:extLst>
          </p:cNvPr>
          <p:cNvSpPr txBox="1"/>
          <p:nvPr/>
        </p:nvSpPr>
        <p:spPr>
          <a:xfrm>
            <a:off x="1096850" y="9187165"/>
            <a:ext cx="4657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cap="all" spc="1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Federation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3790C-FB9C-458D-A0F2-85C9BC7808D0}"/>
              </a:ext>
            </a:extLst>
          </p:cNvPr>
          <p:cNvSpPr txBox="1"/>
          <p:nvPr/>
        </p:nvSpPr>
        <p:spPr>
          <a:xfrm>
            <a:off x="22211607" y="9187165"/>
            <a:ext cx="5014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cap="all" spc="1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Governance</a:t>
            </a:r>
          </a:p>
        </p:txBody>
      </p:sp>
    </p:spTree>
    <p:extLst>
      <p:ext uri="{BB962C8B-B14F-4D97-AF65-F5344CB8AC3E}">
        <p14:creationId xmlns:p14="http://schemas.microsoft.com/office/powerpoint/2010/main" val="404115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igital.Gov">
      <a:dk1>
        <a:srgbClr val="212121"/>
      </a:dk1>
      <a:lt1>
        <a:sysClr val="window" lastClr="FFFFFF"/>
      </a:lt1>
      <a:dk2>
        <a:srgbClr val="323A45"/>
      </a:dk2>
      <a:lt2>
        <a:srgbClr val="AEB0B5"/>
      </a:lt2>
      <a:accent1>
        <a:srgbClr val="112E51"/>
      </a:accent1>
      <a:accent2>
        <a:srgbClr val="205493"/>
      </a:accent2>
      <a:accent3>
        <a:srgbClr val="0071BC"/>
      </a:accent3>
      <a:accent4>
        <a:srgbClr val="2E8540"/>
      </a:accent4>
      <a:accent5>
        <a:srgbClr val="E31C3D"/>
      </a:accent5>
      <a:accent6>
        <a:srgbClr val="FDB81E"/>
      </a:accent6>
      <a:hlink>
        <a:srgbClr val="00A6D2"/>
      </a:hlink>
      <a:folHlink>
        <a:srgbClr val="4C2C9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</TotalTime>
  <Words>16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Dobson</dc:creator>
  <cp:lastModifiedBy>Sarah Dobson</cp:lastModifiedBy>
  <cp:revision>6</cp:revision>
  <dcterms:created xsi:type="dcterms:W3CDTF">2020-09-10T14:50:16Z</dcterms:created>
  <dcterms:modified xsi:type="dcterms:W3CDTF">2020-09-11T15:49:27Z</dcterms:modified>
</cp:coreProperties>
</file>