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</p:sldIdLst>
  <p:sldSz cy="6858000" cx="9144000"/>
  <p:notesSz cx="6858000" cy="9144000"/>
  <p:embeddedFontLst>
    <p:embeddedFont>
      <p:font typeface="Gill Sans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E201730-0FC4-45C7-AD93-BF65A2235E01}">
  <a:tblStyle styleId="{FE201730-0FC4-45C7-AD93-BF65A2235E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illSans-regular.fntdata"/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gOVajABoR7EhjnecbWH7Lx9msDhTmewJ2skVSbd0-pi-oLQ/viewfor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8e8c56e7b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8e8c56e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Instructions</a:t>
            </a:r>
            <a:r>
              <a:rPr lang="en"/>
              <a:t>: You can use these icons to create visual interest in your presentation. They should not be used as “clipart” on a slide, but instead, to represent and emphasize a topic, point, etc. These icons are from our division one-pagers. Reuse of the icons to represent similar topics can help create visual consistency for our audience(s). The </a:t>
            </a:r>
            <a:r>
              <a:rPr i="1" lang="en"/>
              <a:t>ME Content Management Team</a:t>
            </a:r>
            <a:r>
              <a:rPr lang="en"/>
              <a:t> can assist you with using these icons. Use the </a:t>
            </a:r>
            <a:r>
              <a:rPr lang="en" u="sng">
                <a:solidFill>
                  <a:schemeClr val="accent5"/>
                </a:solidFill>
                <a:hlinkClick r:id="rId2"/>
              </a:rPr>
              <a:t>Intake Form</a:t>
            </a:r>
            <a:r>
              <a:rPr lang="en"/>
              <a:t> to request support.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-16475" y="-16489"/>
            <a:ext cx="2802558" cy="6907464"/>
            <a:chOff x="-16475" y="-16489"/>
            <a:chExt cx="2802558" cy="6907464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-16475" y="-16489"/>
              <a:ext cx="2802558" cy="6907464"/>
              <a:chOff x="-16475" y="-16489"/>
              <a:chExt cx="2802558" cy="6907464"/>
            </a:xfrm>
          </p:grpSpPr>
          <p:sp>
            <p:nvSpPr>
              <p:cNvPr descr="White and blue curved shape containing the GSA logo in the bottom left corner. " id="57" name="Google Shape;57;p14" title="Cover page design"/>
              <p:cNvSpPr/>
              <p:nvPr/>
            </p:nvSpPr>
            <p:spPr>
              <a:xfrm rot="-5400000">
                <a:off x="-1976231" y="2104111"/>
                <a:ext cx="6874470" cy="2650158"/>
              </a:xfrm>
              <a:prstGeom prst="flowChartDocument">
                <a:avLst/>
              </a:prstGeom>
              <a:solidFill>
                <a:srgbClr val="0FAFFF"/>
              </a:solidFill>
              <a:ln cap="flat" cmpd="sng" w="9525">
                <a:solidFill>
                  <a:srgbClr val="0FA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 rot="-5400000">
                <a:off x="-2192594" y="2159630"/>
                <a:ext cx="6907464" cy="2555226"/>
              </a:xfrm>
              <a:prstGeom prst="flowChartDocumen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Blue GSA Star Logo" id="59" name="Google Shape;59;p14" title="GSA Logo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7505" y="4646534"/>
              <a:ext cx="2390038" cy="2157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4"/>
          <p:cNvCxnSpPr/>
          <p:nvPr/>
        </p:nvCxnSpPr>
        <p:spPr>
          <a:xfrm flipH="1" rot="10800000">
            <a:off x="4155745" y="4114517"/>
            <a:ext cx="4847100" cy="26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155756" y="6043501"/>
            <a:ext cx="45273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105075" y="2144967"/>
            <a:ext cx="4916100" cy="15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14" title="Office of Government-wide Policy"/>
          <p:cNvSpPr txBox="1"/>
          <p:nvPr/>
        </p:nvSpPr>
        <p:spPr>
          <a:xfrm>
            <a:off x="94219" y="6312384"/>
            <a:ext cx="2390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rPr>
              <a:t>office of government-wide policy</a:t>
            </a:r>
            <a:endParaRPr b="1" sz="900">
              <a:solidFill>
                <a:srgbClr val="003C7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2" type="title"/>
          </p:nvPr>
        </p:nvSpPr>
        <p:spPr>
          <a:xfrm>
            <a:off x="4105075" y="3516556"/>
            <a:ext cx="49161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LD IMAGE 1 MAIN POINT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2">
            <a:alphaModFix/>
          </a:blip>
          <a:srcRect b="0" l="11063" r="0" t="0"/>
          <a:stretch/>
        </p:blipFill>
        <p:spPr>
          <a:xfrm>
            <a:off x="-4025" y="0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325000"/>
            <a:ext cx="4168800" cy="19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Gill Sans"/>
              <a:buNone/>
              <a:defRPr b="1" sz="60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Gill Sans"/>
              <a:buNone/>
              <a:defRPr b="1" sz="60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Gill Sans"/>
              <a:buNone/>
              <a:defRPr b="1" sz="60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Gill Sans"/>
              <a:buNone/>
              <a:defRPr b="1" sz="60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Gill Sans"/>
              <a:buNone/>
              <a:defRPr b="1" sz="60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Gill Sans"/>
              <a:buNone/>
              <a:defRPr b="1" sz="60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Gill Sans"/>
              <a:buNone/>
              <a:defRPr b="1" sz="60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Gill Sans"/>
              <a:buNone/>
              <a:defRPr b="1" sz="60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Gill Sans"/>
              <a:buNone/>
              <a:defRPr b="1" sz="60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 - LIGHT ON DARK - 2 COLUMNS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8684125" y="0"/>
            <a:ext cx="476100" cy="685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6"/>
          <p:cNvGrpSpPr/>
          <p:nvPr/>
        </p:nvGrpSpPr>
        <p:grpSpPr>
          <a:xfrm>
            <a:off x="8458939" y="0"/>
            <a:ext cx="92686" cy="6841500"/>
            <a:chOff x="8458939" y="0"/>
            <a:chExt cx="92686" cy="6841500"/>
          </a:xfrm>
        </p:grpSpPr>
        <p:cxnSp>
          <p:nvCxnSpPr>
            <p:cNvPr id="74" name="Google Shape;74;p16"/>
            <p:cNvCxnSpPr/>
            <p:nvPr/>
          </p:nvCxnSpPr>
          <p:spPr>
            <a:xfrm>
              <a:off x="8551625" y="0"/>
              <a:ext cx="0" cy="6841500"/>
            </a:xfrm>
            <a:prstGeom prst="straightConnector1">
              <a:avLst/>
            </a:prstGeom>
            <a:noFill/>
            <a:ln cap="flat" cmpd="sng" w="76200">
              <a:solidFill>
                <a:srgbClr val="0FA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6"/>
            <p:cNvCxnSpPr/>
            <p:nvPr/>
          </p:nvCxnSpPr>
          <p:spPr>
            <a:xfrm>
              <a:off x="8458939" y="0"/>
              <a:ext cx="0" cy="6841500"/>
            </a:xfrm>
            <a:prstGeom prst="straightConnector1">
              <a:avLst/>
            </a:prstGeom>
            <a:noFill/>
            <a:ln cap="flat" cmpd="sng" w="28575">
              <a:solidFill>
                <a:srgbClr val="0FA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" name="Google Shape;76;p16"/>
          <p:cNvSpPr txBox="1"/>
          <p:nvPr/>
        </p:nvSpPr>
        <p:spPr>
          <a:xfrm rot="5400000">
            <a:off x="5489560" y="3139500"/>
            <a:ext cx="68427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3C7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descr="Banner along right of screen with the label OGP Office of Government-wide Policy." id="77" name="Google Shape;77;p16" title="Vertical white banner with GSA OGP title"/>
          <p:cNvSpPr txBox="1"/>
          <p:nvPr/>
        </p:nvSpPr>
        <p:spPr>
          <a:xfrm rot="5400000">
            <a:off x="5488510" y="3132300"/>
            <a:ext cx="6858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rPr>
              <a:t>G S A     O F F I C E    O F    G O V E R N M E N T - W I D E     P O L I C Y </a:t>
            </a:r>
            <a:endParaRPr b="1" sz="1600">
              <a:solidFill>
                <a:srgbClr val="003C7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591750" y="402075"/>
            <a:ext cx="7345500" cy="11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cxnSp>
        <p:nvCxnSpPr>
          <p:cNvPr id="80" name="Google Shape;80;p16"/>
          <p:cNvCxnSpPr/>
          <p:nvPr/>
        </p:nvCxnSpPr>
        <p:spPr>
          <a:xfrm>
            <a:off x="707100" y="1532025"/>
            <a:ext cx="723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510200" y="2401675"/>
            <a:ext cx="3677400" cy="22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●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○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■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●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○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810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■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810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●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810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○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810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FAFFF"/>
              </a:buClr>
              <a:buSzPts val="2400"/>
              <a:buFont typeface="Open Sans"/>
              <a:buChar char="■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3" type="body"/>
          </p:nvPr>
        </p:nvSpPr>
        <p:spPr>
          <a:xfrm>
            <a:off x="4396400" y="2401675"/>
            <a:ext cx="3677400" cy="22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●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○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■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●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○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810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■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810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●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810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○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810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FAFFF"/>
              </a:buClr>
              <a:buSzPts val="2400"/>
              <a:buFont typeface="Open Sans"/>
              <a:buChar char="■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 - LIGHT ON DARK">
  <p:cSld name="TITLE_AND_BODY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8684125" y="0"/>
            <a:ext cx="476100" cy="685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7"/>
          <p:cNvCxnSpPr/>
          <p:nvPr/>
        </p:nvCxnSpPr>
        <p:spPr>
          <a:xfrm>
            <a:off x="8551625" y="0"/>
            <a:ext cx="0" cy="6841500"/>
          </a:xfrm>
          <a:prstGeom prst="straightConnector1">
            <a:avLst/>
          </a:prstGeom>
          <a:noFill/>
          <a:ln cap="flat" cmpd="sng" w="76200">
            <a:solidFill>
              <a:srgbClr val="0FA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7"/>
          <p:cNvCxnSpPr/>
          <p:nvPr/>
        </p:nvCxnSpPr>
        <p:spPr>
          <a:xfrm>
            <a:off x="8458939" y="0"/>
            <a:ext cx="0" cy="6841500"/>
          </a:xfrm>
          <a:prstGeom prst="straightConnector1">
            <a:avLst/>
          </a:prstGeom>
          <a:noFill/>
          <a:ln cap="flat" cmpd="sng" w="28575">
            <a:solidFill>
              <a:srgbClr val="0FA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7"/>
          <p:cNvSpPr txBox="1"/>
          <p:nvPr/>
        </p:nvSpPr>
        <p:spPr>
          <a:xfrm rot="5400000">
            <a:off x="5489560" y="3139500"/>
            <a:ext cx="68427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3C7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descr="Banner along right of screen with the label OGP Office of Government-wide Policy." id="89" name="Google Shape;89;p17" title="Vertical white banner with GSA OGP title"/>
          <p:cNvSpPr txBox="1"/>
          <p:nvPr/>
        </p:nvSpPr>
        <p:spPr>
          <a:xfrm rot="5400000">
            <a:off x="5488510" y="3132300"/>
            <a:ext cx="6858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rPr>
              <a:t>G S A     O F F I C E    O F    G O V E R N M E N T - W I D E     P O L I C Y </a:t>
            </a:r>
            <a:endParaRPr b="1" sz="1600">
              <a:solidFill>
                <a:srgbClr val="003C7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510200" y="2401675"/>
            <a:ext cx="7302300" cy="22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●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○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■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●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○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810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■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810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●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810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AFFF"/>
              </a:buClr>
              <a:buSzPts val="2400"/>
              <a:buFont typeface="Open Sans"/>
              <a:buChar char="○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810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Font typeface="Open Sans"/>
              <a:buChar char="■"/>
              <a:defRPr b="1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591750" y="402075"/>
            <a:ext cx="7345500" cy="11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2" type="subTitle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cxnSp>
        <p:nvCxnSpPr>
          <p:cNvPr id="93" name="Google Shape;93;p17"/>
          <p:cNvCxnSpPr/>
          <p:nvPr/>
        </p:nvCxnSpPr>
        <p:spPr>
          <a:xfrm>
            <a:off x="707100" y="1532025"/>
            <a:ext cx="723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 - DARK ON LIGHT">
  <p:cSld name="TITLE_AND_BODY_1"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8654939" y="0"/>
            <a:ext cx="476100" cy="6841500"/>
          </a:xfrm>
          <a:prstGeom prst="rect">
            <a:avLst/>
          </a:prstGeom>
          <a:solidFill>
            <a:srgbClr val="003C71"/>
          </a:solidFill>
          <a:ln cap="flat" cmpd="sng" w="9525">
            <a:solidFill>
              <a:srgbClr val="003C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510200" y="2401675"/>
            <a:ext cx="7302300" cy="22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Open Sans"/>
              <a:buChar char="●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A6FB"/>
              </a:buClr>
              <a:buSzPts val="2400"/>
              <a:buFont typeface="Open Sans"/>
              <a:buChar char="○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Open Sans"/>
              <a:buChar char="■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Open Sans"/>
              <a:buChar char="●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A6FB"/>
              </a:buClr>
              <a:buSzPts val="2400"/>
              <a:buFont typeface="Open Sans"/>
              <a:buChar char="○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810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Open Sans"/>
              <a:buChar char="■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810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Open Sans"/>
              <a:buChar char="●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810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A6FB"/>
              </a:buClr>
              <a:buSzPts val="2400"/>
              <a:buFont typeface="Open Sans"/>
              <a:buChar char="○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810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579BD"/>
              </a:buClr>
              <a:buSzPts val="2400"/>
              <a:buFont typeface="Open Sans"/>
              <a:buChar char="■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cxnSp>
        <p:nvCxnSpPr>
          <p:cNvPr id="98" name="Google Shape;98;p18"/>
          <p:cNvCxnSpPr/>
          <p:nvPr/>
        </p:nvCxnSpPr>
        <p:spPr>
          <a:xfrm>
            <a:off x="8551625" y="0"/>
            <a:ext cx="0" cy="6841500"/>
          </a:xfrm>
          <a:prstGeom prst="straightConnector1">
            <a:avLst/>
          </a:prstGeom>
          <a:noFill/>
          <a:ln cap="flat" cmpd="sng" w="76200">
            <a:solidFill>
              <a:srgbClr val="0579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8"/>
          <p:cNvCxnSpPr/>
          <p:nvPr/>
        </p:nvCxnSpPr>
        <p:spPr>
          <a:xfrm>
            <a:off x="8458939" y="0"/>
            <a:ext cx="0" cy="6841500"/>
          </a:xfrm>
          <a:prstGeom prst="straightConnector1">
            <a:avLst/>
          </a:prstGeom>
          <a:noFill/>
          <a:ln cap="flat" cmpd="sng" w="28575">
            <a:solidFill>
              <a:srgbClr val="0579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8" title="Vertical blue banner with GSA OGP title"/>
          <p:cNvSpPr txBox="1"/>
          <p:nvPr/>
        </p:nvSpPr>
        <p:spPr>
          <a:xfrm rot="5400000">
            <a:off x="5488510" y="3132300"/>
            <a:ext cx="6858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 S A     O F F I C E    O F    G O V E R N M E N T - W I D E     P O L I C Y 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591750" y="402075"/>
            <a:ext cx="7345500" cy="11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2" type="subTitle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cxnSp>
        <p:nvCxnSpPr>
          <p:cNvPr id="103" name="Google Shape;103;p18"/>
          <p:cNvCxnSpPr/>
          <p:nvPr/>
        </p:nvCxnSpPr>
        <p:spPr>
          <a:xfrm>
            <a:off x="707100" y="1532025"/>
            <a:ext cx="723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 - DARK ON LIGHT - 2 COLUMNS">
  <p:cSld name="TITLE_AND_BODY_1_1"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8654939" y="0"/>
            <a:ext cx="476100" cy="6841500"/>
          </a:xfrm>
          <a:prstGeom prst="rect">
            <a:avLst/>
          </a:prstGeom>
          <a:solidFill>
            <a:srgbClr val="003C71"/>
          </a:solidFill>
          <a:ln cap="flat" cmpd="sng" w="9525">
            <a:solidFill>
              <a:srgbClr val="003C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7" name="Google Shape;107;p19"/>
          <p:cNvCxnSpPr/>
          <p:nvPr/>
        </p:nvCxnSpPr>
        <p:spPr>
          <a:xfrm>
            <a:off x="8551625" y="0"/>
            <a:ext cx="0" cy="6841500"/>
          </a:xfrm>
          <a:prstGeom prst="straightConnector1">
            <a:avLst/>
          </a:prstGeom>
          <a:noFill/>
          <a:ln cap="flat" cmpd="sng" w="76200">
            <a:solidFill>
              <a:srgbClr val="0579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9"/>
          <p:cNvCxnSpPr/>
          <p:nvPr/>
        </p:nvCxnSpPr>
        <p:spPr>
          <a:xfrm>
            <a:off x="8458939" y="0"/>
            <a:ext cx="0" cy="6841500"/>
          </a:xfrm>
          <a:prstGeom prst="straightConnector1">
            <a:avLst/>
          </a:prstGeom>
          <a:noFill/>
          <a:ln cap="flat" cmpd="sng" w="28575">
            <a:solidFill>
              <a:srgbClr val="0579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9" title="Vertical white banner with GSA OGP title"/>
          <p:cNvSpPr txBox="1"/>
          <p:nvPr/>
        </p:nvSpPr>
        <p:spPr>
          <a:xfrm rot="5400000">
            <a:off x="5488510" y="3132300"/>
            <a:ext cx="6858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 S A     O F F I C E    O F    G O V E R N M E N T - W I D E     P O L I C Y 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591750" y="402075"/>
            <a:ext cx="7345500" cy="11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cxnSp>
        <p:nvCxnSpPr>
          <p:cNvPr id="112" name="Google Shape;112;p19"/>
          <p:cNvCxnSpPr/>
          <p:nvPr/>
        </p:nvCxnSpPr>
        <p:spPr>
          <a:xfrm>
            <a:off x="707100" y="1532025"/>
            <a:ext cx="723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510200" y="2414328"/>
            <a:ext cx="3677400" cy="22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Open Sans"/>
              <a:buChar char="●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A6FB"/>
              </a:buClr>
              <a:buSzPts val="2400"/>
              <a:buFont typeface="Open Sans"/>
              <a:buChar char="○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Open Sans"/>
              <a:buChar char="■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Open Sans"/>
              <a:buChar char="●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A6FB"/>
              </a:buClr>
              <a:buSzPts val="2400"/>
              <a:buFont typeface="Open Sans"/>
              <a:buChar char="○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810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Open Sans"/>
              <a:buChar char="■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810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Open Sans"/>
              <a:buChar char="●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810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Open Sans"/>
              <a:buChar char="○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810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579BD"/>
              </a:buClr>
              <a:buSzPts val="2400"/>
              <a:buFont typeface="Open Sans"/>
              <a:buChar char="■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3" type="body"/>
          </p:nvPr>
        </p:nvSpPr>
        <p:spPr>
          <a:xfrm>
            <a:off x="4396400" y="2401675"/>
            <a:ext cx="3677400" cy="22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Open Sans"/>
              <a:buChar char="●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A6FB"/>
              </a:buClr>
              <a:buSzPts val="2400"/>
              <a:buFont typeface="Open Sans"/>
              <a:buChar char="○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Open Sans"/>
              <a:buChar char="■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Open Sans"/>
              <a:buChar char="●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A6FB"/>
              </a:buClr>
              <a:buSzPts val="2400"/>
              <a:buFont typeface="Open Sans"/>
              <a:buChar char="○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810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Open Sans"/>
              <a:buChar char="■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810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579BD"/>
              </a:buClr>
              <a:buSzPts val="2400"/>
              <a:buFont typeface="Open Sans"/>
              <a:buChar char="●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810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A6FB"/>
              </a:buClr>
              <a:buSzPts val="2400"/>
              <a:buFont typeface="Open Sans"/>
              <a:buChar char="○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810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579BD"/>
              </a:buClr>
              <a:buSzPts val="2400"/>
              <a:buFont typeface="Open Sans"/>
              <a:buChar char="■"/>
              <a:defRPr b="1" sz="2400">
                <a:solidFill>
                  <a:srgbClr val="003C7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LEFT BOTTOM">
  <p:cSld name="MAIN_POI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LEFT TOP">
  <p:cSld name="MAIN_POINT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RIGHT TOP">
  <p:cSld name="MAIN_POINT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363825" y="600200"/>
            <a:ext cx="6216000" cy="54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RIGHT BOTTOM">
  <p:cSld name="MAIN_POINT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2363825" y="600200"/>
            <a:ext cx="6216000" cy="54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Gill Sans"/>
              <a:buNone/>
              <a:defRPr sz="6000"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Item Bold Graphics - OPTION 1">
  <p:cSld name="SECTION_TITLE_AND_DESCRIPTION"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4"/>
          <p:cNvSpPr txBox="1"/>
          <p:nvPr>
            <p:ph type="title"/>
          </p:nvPr>
        </p:nvSpPr>
        <p:spPr>
          <a:xfrm>
            <a:off x="490250" y="1167325"/>
            <a:ext cx="3522300" cy="48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Gill Sans"/>
              <a:buNone/>
              <a:defRPr sz="60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Gill Sans"/>
              <a:buNone/>
              <a:defRPr sz="60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Gill Sans"/>
              <a:buNone/>
              <a:defRPr sz="60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Gill Sans"/>
              <a:buNone/>
              <a:defRPr sz="60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Gill Sans"/>
              <a:buNone/>
              <a:defRPr sz="60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Gill Sans"/>
              <a:buNone/>
              <a:defRPr sz="60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Gill Sans"/>
              <a:buNone/>
              <a:defRPr sz="60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Gill Sans"/>
              <a:buNone/>
              <a:defRPr sz="60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Gill Sans"/>
              <a:buNone/>
              <a:defRPr sz="60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2">
            <a:alphaModFix/>
          </a:blip>
          <a:srcRect b="-360" l="3233" r="51983" t="359"/>
          <a:stretch/>
        </p:blipFill>
        <p:spPr>
          <a:xfrm>
            <a:off x="4497625" y="-58450"/>
            <a:ext cx="4670952" cy="6953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Items - Same Slide - NUMBERED">
  <p:cSld name="CAPTION_ONLY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591758" y="402074"/>
            <a:ext cx="7602300" cy="11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4" name="Google Shape;134;p25"/>
          <p:cNvCxnSpPr/>
          <p:nvPr/>
        </p:nvCxnSpPr>
        <p:spPr>
          <a:xfrm>
            <a:off x="707100" y="1532025"/>
            <a:ext cx="723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5" name="Google Shape;135;p25"/>
          <p:cNvGrpSpPr/>
          <p:nvPr/>
        </p:nvGrpSpPr>
        <p:grpSpPr>
          <a:xfrm>
            <a:off x="461550" y="5236750"/>
            <a:ext cx="8373900" cy="1114500"/>
            <a:chOff x="461550" y="5465350"/>
            <a:chExt cx="8373900" cy="1114500"/>
          </a:xfrm>
        </p:grpSpPr>
        <p:sp>
          <p:nvSpPr>
            <p:cNvPr id="136" name="Google Shape;136;p25"/>
            <p:cNvSpPr/>
            <p:nvPr/>
          </p:nvSpPr>
          <p:spPr>
            <a:xfrm>
              <a:off x="461550" y="5465350"/>
              <a:ext cx="8373900" cy="1114500"/>
            </a:xfrm>
            <a:prstGeom prst="roundRect">
              <a:avLst>
                <a:gd fmla="val 16667" name="adj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5"/>
            <p:cNvSpPr txBox="1"/>
            <p:nvPr/>
          </p:nvSpPr>
          <p:spPr>
            <a:xfrm>
              <a:off x="659125" y="56159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600">
                  <a:solidFill>
                    <a:srgbClr val="003C71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  <a:endParaRPr b="1"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38" name="Google Shape;138;p25"/>
          <p:cNvGrpSpPr/>
          <p:nvPr/>
        </p:nvGrpSpPr>
        <p:grpSpPr>
          <a:xfrm>
            <a:off x="461550" y="3951188"/>
            <a:ext cx="8373900" cy="1114500"/>
            <a:chOff x="461550" y="5541550"/>
            <a:chExt cx="8373900" cy="1114500"/>
          </a:xfrm>
        </p:grpSpPr>
        <p:sp>
          <p:nvSpPr>
            <p:cNvPr id="139" name="Google Shape;139;p25"/>
            <p:cNvSpPr/>
            <p:nvPr/>
          </p:nvSpPr>
          <p:spPr>
            <a:xfrm>
              <a:off x="461550" y="5541550"/>
              <a:ext cx="8373900" cy="1114500"/>
            </a:xfrm>
            <a:prstGeom prst="roundRect">
              <a:avLst>
                <a:gd fmla="val 16667" name="adj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5"/>
            <p:cNvSpPr txBox="1"/>
            <p:nvPr/>
          </p:nvSpPr>
          <p:spPr>
            <a:xfrm>
              <a:off x="659125" y="56921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600">
                  <a:solidFill>
                    <a:srgbClr val="003C71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b="1"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41" name="Google Shape;141;p25"/>
          <p:cNvGrpSpPr/>
          <p:nvPr/>
        </p:nvGrpSpPr>
        <p:grpSpPr>
          <a:xfrm>
            <a:off x="461550" y="2665625"/>
            <a:ext cx="8373900" cy="1114500"/>
            <a:chOff x="461550" y="5541550"/>
            <a:chExt cx="8373900" cy="1114500"/>
          </a:xfrm>
        </p:grpSpPr>
        <p:sp>
          <p:nvSpPr>
            <p:cNvPr id="142" name="Google Shape;142;p25"/>
            <p:cNvSpPr/>
            <p:nvPr/>
          </p:nvSpPr>
          <p:spPr>
            <a:xfrm>
              <a:off x="461550" y="5541550"/>
              <a:ext cx="8373900" cy="1114500"/>
            </a:xfrm>
            <a:prstGeom prst="roundRect">
              <a:avLst>
                <a:gd fmla="val 16667" name="adj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5"/>
            <p:cNvSpPr txBox="1"/>
            <p:nvPr/>
          </p:nvSpPr>
          <p:spPr>
            <a:xfrm>
              <a:off x="659125" y="56921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600">
                  <a:solidFill>
                    <a:srgbClr val="003C71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endParaRPr b="1"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1284050" y="2751300"/>
            <a:ext cx="74124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●"/>
              <a:defRPr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2" type="body"/>
          </p:nvPr>
        </p:nvSpPr>
        <p:spPr>
          <a:xfrm>
            <a:off x="1284050" y="5342100"/>
            <a:ext cx="74124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●"/>
              <a:defRPr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3" type="body"/>
          </p:nvPr>
        </p:nvSpPr>
        <p:spPr>
          <a:xfrm>
            <a:off x="1284050" y="4046700"/>
            <a:ext cx="74124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●"/>
              <a:defRPr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4" type="subTitle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Items - Same Slide - PILLARS">
  <p:cSld name="CAPTION_ONLY_2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26"/>
          <p:cNvGrpSpPr/>
          <p:nvPr/>
        </p:nvGrpSpPr>
        <p:grpSpPr>
          <a:xfrm>
            <a:off x="6205000" y="2770100"/>
            <a:ext cx="2596800" cy="3677100"/>
            <a:chOff x="6265963" y="3087650"/>
            <a:chExt cx="2596800" cy="3677100"/>
          </a:xfrm>
        </p:grpSpPr>
        <p:sp>
          <p:nvSpPr>
            <p:cNvPr id="151" name="Google Shape;151;p26"/>
            <p:cNvSpPr/>
            <p:nvPr/>
          </p:nvSpPr>
          <p:spPr>
            <a:xfrm>
              <a:off x="6276313" y="3087650"/>
              <a:ext cx="2567700" cy="654000"/>
            </a:xfrm>
            <a:prstGeom prst="roundRect">
              <a:avLst>
                <a:gd fmla="val 16667" name="adj"/>
              </a:avLst>
            </a:prstGeom>
            <a:solidFill>
              <a:srgbClr val="003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6276313" y="3087650"/>
              <a:ext cx="2567700" cy="3677100"/>
            </a:xfrm>
            <a:prstGeom prst="roundRect">
              <a:avLst>
                <a:gd fmla="val 16667" name="adj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3" name="Google Shape;153;p26"/>
            <p:cNvCxnSpPr/>
            <p:nvPr/>
          </p:nvCxnSpPr>
          <p:spPr>
            <a:xfrm>
              <a:off x="6265963" y="3708901"/>
              <a:ext cx="2596800" cy="0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4" name="Google Shape;154;p26"/>
          <p:cNvGrpSpPr/>
          <p:nvPr/>
        </p:nvGrpSpPr>
        <p:grpSpPr>
          <a:xfrm>
            <a:off x="3274050" y="2770100"/>
            <a:ext cx="2624100" cy="3677100"/>
            <a:chOff x="3293788" y="2998700"/>
            <a:chExt cx="2624100" cy="3677100"/>
          </a:xfrm>
        </p:grpSpPr>
        <p:sp>
          <p:nvSpPr>
            <p:cNvPr id="155" name="Google Shape;155;p26"/>
            <p:cNvSpPr/>
            <p:nvPr/>
          </p:nvSpPr>
          <p:spPr>
            <a:xfrm>
              <a:off x="3304138" y="2998700"/>
              <a:ext cx="2567700" cy="654000"/>
            </a:xfrm>
            <a:prstGeom prst="roundRect">
              <a:avLst>
                <a:gd fmla="val 16667" name="adj"/>
              </a:avLst>
            </a:prstGeom>
            <a:solidFill>
              <a:srgbClr val="003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3304138" y="2998700"/>
              <a:ext cx="2567700" cy="3677100"/>
            </a:xfrm>
            <a:prstGeom prst="roundRect">
              <a:avLst>
                <a:gd fmla="val 16667" name="adj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26"/>
            <p:cNvCxnSpPr/>
            <p:nvPr/>
          </p:nvCxnSpPr>
          <p:spPr>
            <a:xfrm>
              <a:off x="3293788" y="3619951"/>
              <a:ext cx="2624100" cy="0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8" name="Google Shape;158;p26"/>
          <p:cNvGrpSpPr/>
          <p:nvPr/>
        </p:nvGrpSpPr>
        <p:grpSpPr>
          <a:xfrm>
            <a:off x="342200" y="2770100"/>
            <a:ext cx="2625000" cy="3677100"/>
            <a:chOff x="430813" y="2998700"/>
            <a:chExt cx="2625000" cy="3677100"/>
          </a:xfrm>
        </p:grpSpPr>
        <p:sp>
          <p:nvSpPr>
            <p:cNvPr id="159" name="Google Shape;159;p26"/>
            <p:cNvSpPr/>
            <p:nvPr/>
          </p:nvSpPr>
          <p:spPr>
            <a:xfrm>
              <a:off x="441163" y="2998700"/>
              <a:ext cx="2567700" cy="654000"/>
            </a:xfrm>
            <a:prstGeom prst="roundRect">
              <a:avLst>
                <a:gd fmla="val 16667" name="adj"/>
              </a:avLst>
            </a:prstGeom>
            <a:solidFill>
              <a:srgbClr val="003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441163" y="2998700"/>
              <a:ext cx="2567700" cy="3677100"/>
            </a:xfrm>
            <a:prstGeom prst="roundRect">
              <a:avLst>
                <a:gd fmla="val 16667" name="adj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" name="Google Shape;161;p26"/>
            <p:cNvCxnSpPr/>
            <p:nvPr/>
          </p:nvCxnSpPr>
          <p:spPr>
            <a:xfrm>
              <a:off x="430813" y="3619951"/>
              <a:ext cx="2625000" cy="0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502100" y="2830775"/>
            <a:ext cx="23052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2" type="subTitle"/>
          </p:nvPr>
        </p:nvSpPr>
        <p:spPr>
          <a:xfrm>
            <a:off x="3433500" y="2830775"/>
            <a:ext cx="23052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3" type="subTitle"/>
          </p:nvPr>
        </p:nvSpPr>
        <p:spPr>
          <a:xfrm>
            <a:off x="6350800" y="2830775"/>
            <a:ext cx="23052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4" type="subTitle"/>
          </p:nvPr>
        </p:nvSpPr>
        <p:spPr>
          <a:xfrm>
            <a:off x="458300" y="3364175"/>
            <a:ext cx="23928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5" type="subTitle"/>
          </p:nvPr>
        </p:nvSpPr>
        <p:spPr>
          <a:xfrm>
            <a:off x="3389700" y="3364175"/>
            <a:ext cx="23928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6" type="subTitle"/>
          </p:nvPr>
        </p:nvSpPr>
        <p:spPr>
          <a:xfrm>
            <a:off x="6307000" y="3364175"/>
            <a:ext cx="23928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591758" y="402074"/>
            <a:ext cx="7602300" cy="11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cxnSp>
        <p:nvCxnSpPr>
          <p:cNvPr id="169" name="Google Shape;169;p26"/>
          <p:cNvCxnSpPr/>
          <p:nvPr/>
        </p:nvCxnSpPr>
        <p:spPr>
          <a:xfrm>
            <a:off x="707100" y="1532025"/>
            <a:ext cx="723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6"/>
          <p:cNvSpPr txBox="1"/>
          <p:nvPr>
            <p:ph idx="7" type="subTitle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Items - Same Slide - NOT NUMBERED">
  <p:cSld name="CAPTION_ONLY_1"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461550" y="5236750"/>
            <a:ext cx="8373900" cy="1114500"/>
          </a:xfrm>
          <a:prstGeom prst="roundRect">
            <a:avLst>
              <a:gd fmla="val 16667" name="adj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461550" y="3951188"/>
            <a:ext cx="8373900" cy="1114500"/>
          </a:xfrm>
          <a:prstGeom prst="roundRect">
            <a:avLst>
              <a:gd fmla="val 16667" name="adj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461550" y="2665625"/>
            <a:ext cx="8373900" cy="1114500"/>
          </a:xfrm>
          <a:prstGeom prst="roundRect">
            <a:avLst>
              <a:gd fmla="val 16667" name="adj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859500" y="2751300"/>
            <a:ext cx="76023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●"/>
              <a:defRPr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2" type="body"/>
          </p:nvPr>
        </p:nvSpPr>
        <p:spPr>
          <a:xfrm>
            <a:off x="859500" y="5342100"/>
            <a:ext cx="76023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●"/>
              <a:defRPr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idx="3" type="body"/>
          </p:nvPr>
        </p:nvSpPr>
        <p:spPr>
          <a:xfrm>
            <a:off x="859500" y="4046700"/>
            <a:ext cx="76023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●"/>
              <a:defRPr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591758" y="402074"/>
            <a:ext cx="7602300" cy="11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cxnSp>
        <p:nvCxnSpPr>
          <p:cNvPr id="180" name="Google Shape;180;p27"/>
          <p:cNvCxnSpPr/>
          <p:nvPr/>
        </p:nvCxnSpPr>
        <p:spPr>
          <a:xfrm>
            <a:off x="707100" y="1532025"/>
            <a:ext cx="723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7"/>
          <p:cNvSpPr txBox="1"/>
          <p:nvPr>
            <p:ph idx="4" type="subTitle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- OPTION 1">
  <p:cSld name="BIG_NUMB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 rotWithShape="1">
          <a:blip r:embed="rId2">
            <a:alphaModFix amt="76000"/>
          </a:blip>
          <a:srcRect b="0" l="17970" r="17963" t="0"/>
          <a:stretch/>
        </p:blipFill>
        <p:spPr>
          <a:xfrm>
            <a:off x="1208225" y="0"/>
            <a:ext cx="2929027" cy="68579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8"/>
          <p:cNvCxnSpPr/>
          <p:nvPr/>
        </p:nvCxnSpPr>
        <p:spPr>
          <a:xfrm>
            <a:off x="4934261" y="2948764"/>
            <a:ext cx="3361800" cy="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8"/>
          <p:cNvSpPr txBox="1"/>
          <p:nvPr>
            <p:ph type="title"/>
          </p:nvPr>
        </p:nvSpPr>
        <p:spPr>
          <a:xfrm>
            <a:off x="4844375" y="1590475"/>
            <a:ext cx="3866700" cy="12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Gill Sans"/>
                <a:ea typeface="Gill Sans"/>
                <a:cs typeface="Gill Sans"/>
                <a:sym typeface="Gil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Gill Sans"/>
                <a:ea typeface="Gill Sans"/>
                <a:cs typeface="Gill Sans"/>
                <a:sym typeface="Gil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Gill Sans"/>
                <a:ea typeface="Gill Sans"/>
                <a:cs typeface="Gill Sans"/>
                <a:sym typeface="Gil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Gill Sans"/>
                <a:ea typeface="Gill Sans"/>
                <a:cs typeface="Gill Sans"/>
                <a:sym typeface="Gil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Gill Sans"/>
                <a:ea typeface="Gill Sans"/>
                <a:cs typeface="Gill Sans"/>
                <a:sym typeface="Gil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Gill Sans"/>
                <a:ea typeface="Gill Sans"/>
                <a:cs typeface="Gill Sans"/>
                <a:sym typeface="Gil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Gill Sans"/>
                <a:ea typeface="Gill Sans"/>
                <a:cs typeface="Gill Sans"/>
                <a:sym typeface="Gil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" type="subTitle"/>
          </p:nvPr>
        </p:nvSpPr>
        <p:spPr>
          <a:xfrm>
            <a:off x="4844375" y="3017200"/>
            <a:ext cx="40191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- OPTION 1 1">
  <p:cSld name="BIG_NUMBER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0" name="Google Shape;190;p29"/>
          <p:cNvGrpSpPr/>
          <p:nvPr/>
        </p:nvGrpSpPr>
        <p:grpSpPr>
          <a:xfrm>
            <a:off x="0" y="2335454"/>
            <a:ext cx="6961639" cy="1839521"/>
            <a:chOff x="0" y="2348379"/>
            <a:chExt cx="6961639" cy="1839521"/>
          </a:xfrm>
        </p:grpSpPr>
        <p:sp>
          <p:nvSpPr>
            <p:cNvPr id="191" name="Google Shape;191;p29"/>
            <p:cNvSpPr txBox="1"/>
            <p:nvPr/>
          </p:nvSpPr>
          <p:spPr>
            <a:xfrm>
              <a:off x="0" y="2466800"/>
              <a:ext cx="6948600" cy="1721100"/>
            </a:xfrm>
            <a:prstGeom prst="rect">
              <a:avLst/>
            </a:prstGeom>
            <a:solidFill>
              <a:srgbClr val="057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6353490" y="2466796"/>
              <a:ext cx="608100" cy="621000"/>
            </a:xfrm>
            <a:prstGeom prst="rtTriangle">
              <a:avLst/>
            </a:prstGeom>
            <a:solidFill>
              <a:srgbClr val="003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 rot="10800000">
              <a:off x="6262639" y="2348379"/>
              <a:ext cx="699000" cy="724500"/>
            </a:xfrm>
            <a:prstGeom prst="rtTriangle">
              <a:avLst/>
            </a:prstGeom>
            <a:solidFill>
              <a:srgbClr val="003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9"/>
          <p:cNvSpPr txBox="1"/>
          <p:nvPr>
            <p:ph type="title"/>
          </p:nvPr>
        </p:nvSpPr>
        <p:spPr>
          <a:xfrm>
            <a:off x="228600" y="2901521"/>
            <a:ext cx="60189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Gill Sans"/>
                <a:ea typeface="Gill Sans"/>
                <a:cs typeface="Gill Sans"/>
                <a:sym typeface="Gil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Gill Sans"/>
                <a:ea typeface="Gill Sans"/>
                <a:cs typeface="Gill Sans"/>
                <a:sym typeface="Gil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Gill Sans"/>
                <a:ea typeface="Gill Sans"/>
                <a:cs typeface="Gill Sans"/>
                <a:sym typeface="Gil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Gill Sans"/>
                <a:ea typeface="Gill Sans"/>
                <a:cs typeface="Gill Sans"/>
                <a:sym typeface="Gil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Gill Sans"/>
                <a:ea typeface="Gill Sans"/>
                <a:cs typeface="Gill Sans"/>
                <a:sym typeface="Gil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Gill Sans"/>
                <a:ea typeface="Gill Sans"/>
                <a:cs typeface="Gill Sans"/>
                <a:sym typeface="Gil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Gill Sans"/>
                <a:ea typeface="Gill Sans"/>
                <a:cs typeface="Gill Sans"/>
                <a:sym typeface="Gil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Dark" type="blank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1">
  <p:cSld name="BLANK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358300" y="1638107"/>
            <a:ext cx="4611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rgbClr val="CDE3DC"/>
                </a:solidFill>
              </a:defRPr>
            </a:lvl9pPr>
          </a:lstStyle>
          <a:p/>
        </p:txBody>
      </p:sp>
      <p:sp>
        <p:nvSpPr>
          <p:cNvPr id="200" name="Google Shape;200;p31"/>
          <p:cNvSpPr txBox="1"/>
          <p:nvPr>
            <p:ph idx="2" type="subTitle"/>
          </p:nvPr>
        </p:nvSpPr>
        <p:spPr>
          <a:xfrm>
            <a:off x="358300" y="2359467"/>
            <a:ext cx="4611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rgbClr val="CDE3DC"/>
                </a:solidFill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3" type="subTitle"/>
          </p:nvPr>
        </p:nvSpPr>
        <p:spPr>
          <a:xfrm>
            <a:off x="358300" y="3080827"/>
            <a:ext cx="4611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rgbClr val="CDE3DC"/>
                </a:solidFill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4" type="subTitle"/>
          </p:nvPr>
        </p:nvSpPr>
        <p:spPr>
          <a:xfrm>
            <a:off x="358300" y="4523547"/>
            <a:ext cx="4611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rgbClr val="CDE3DC"/>
                </a:solidFill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5" type="subTitle"/>
          </p:nvPr>
        </p:nvSpPr>
        <p:spPr>
          <a:xfrm>
            <a:off x="4466625" y="1638107"/>
            <a:ext cx="42366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rgbClr val="CDE3DC"/>
                </a:solidFill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6" type="subTitle"/>
          </p:nvPr>
        </p:nvSpPr>
        <p:spPr>
          <a:xfrm>
            <a:off x="4466625" y="2359467"/>
            <a:ext cx="42366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rgbClr val="CDE3DC"/>
                </a:solidFill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7" type="subTitle"/>
          </p:nvPr>
        </p:nvSpPr>
        <p:spPr>
          <a:xfrm>
            <a:off x="4466625" y="3080827"/>
            <a:ext cx="42366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rgbClr val="CDE3DC"/>
                </a:solidFill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8" type="subTitle"/>
          </p:nvPr>
        </p:nvSpPr>
        <p:spPr>
          <a:xfrm>
            <a:off x="4466625" y="3802187"/>
            <a:ext cx="42366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rgbClr val="CDE3DC"/>
                </a:solidFill>
              </a:defRPr>
            </a:lvl9pPr>
          </a:lstStyle>
          <a:p/>
        </p:txBody>
      </p:sp>
      <p:sp>
        <p:nvSpPr>
          <p:cNvPr id="207" name="Google Shape;207;p31"/>
          <p:cNvSpPr txBox="1"/>
          <p:nvPr>
            <p:ph idx="9" type="subTitle"/>
          </p:nvPr>
        </p:nvSpPr>
        <p:spPr>
          <a:xfrm>
            <a:off x="4466625" y="4523547"/>
            <a:ext cx="42366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rgbClr val="CDE3DC"/>
                </a:solidFill>
              </a:defRPr>
            </a:lvl9pPr>
          </a:lstStyle>
          <a:p/>
        </p:txBody>
      </p:sp>
      <p:sp>
        <p:nvSpPr>
          <p:cNvPr id="208" name="Google Shape;208;p31"/>
          <p:cNvSpPr txBox="1"/>
          <p:nvPr>
            <p:ph idx="13" type="subTitle"/>
          </p:nvPr>
        </p:nvSpPr>
        <p:spPr>
          <a:xfrm>
            <a:off x="358300" y="3802187"/>
            <a:ext cx="4611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rgbClr val="CDE3DC"/>
                </a:solidFill>
              </a:defRPr>
            </a:lvl9pPr>
          </a:lstStyle>
          <a:p/>
        </p:txBody>
      </p:sp>
      <p:sp>
        <p:nvSpPr>
          <p:cNvPr id="209" name="Google Shape;209;p31"/>
          <p:cNvSpPr txBox="1"/>
          <p:nvPr>
            <p:ph idx="14" type="subTitle"/>
          </p:nvPr>
        </p:nvSpPr>
        <p:spPr>
          <a:xfrm>
            <a:off x="4466625" y="5244907"/>
            <a:ext cx="42366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rgbClr val="CDE3DC"/>
                </a:solidFill>
              </a:defRPr>
            </a:lvl9pPr>
          </a:lstStyle>
          <a:p/>
        </p:txBody>
      </p:sp>
      <p:sp>
        <p:nvSpPr>
          <p:cNvPr id="210" name="Google Shape;210;p31"/>
          <p:cNvSpPr txBox="1"/>
          <p:nvPr>
            <p:ph idx="15" type="subTitle"/>
          </p:nvPr>
        </p:nvSpPr>
        <p:spPr>
          <a:xfrm>
            <a:off x="358300" y="5244907"/>
            <a:ext cx="4611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rgbClr val="CDE3D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rgbClr val="CDE3DC"/>
                </a:solidFill>
              </a:defRPr>
            </a:lvl9pPr>
          </a:lstStyle>
          <a:p/>
        </p:txBody>
      </p:sp>
      <p:grpSp>
        <p:nvGrpSpPr>
          <p:cNvPr id="211" name="Google Shape;211;p31"/>
          <p:cNvGrpSpPr/>
          <p:nvPr/>
        </p:nvGrpSpPr>
        <p:grpSpPr>
          <a:xfrm>
            <a:off x="-14600" y="1266295"/>
            <a:ext cx="9221700" cy="167100"/>
            <a:chOff x="-14600" y="912702"/>
            <a:chExt cx="9221700" cy="167100"/>
          </a:xfrm>
        </p:grpSpPr>
        <p:cxnSp>
          <p:nvCxnSpPr>
            <p:cNvPr id="212" name="Google Shape;212;p31"/>
            <p:cNvCxnSpPr/>
            <p:nvPr/>
          </p:nvCxnSpPr>
          <p:spPr>
            <a:xfrm flipH="1" rot="10800000">
              <a:off x="-14600" y="1065102"/>
              <a:ext cx="9221700" cy="1470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31"/>
            <p:cNvCxnSpPr/>
            <p:nvPr/>
          </p:nvCxnSpPr>
          <p:spPr>
            <a:xfrm flipH="1" rot="10800000">
              <a:off x="-14600" y="912702"/>
              <a:ext cx="9221700" cy="14700"/>
            </a:xfrm>
            <a:prstGeom prst="straightConnector1">
              <a:avLst/>
            </a:prstGeom>
            <a:noFill/>
            <a:ln cap="flat" cmpd="sng" w="38100">
              <a:solidFill>
                <a:srgbClr val="0FA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4" name="Google Shape;214;p31"/>
          <p:cNvGrpSpPr/>
          <p:nvPr/>
        </p:nvGrpSpPr>
        <p:grpSpPr>
          <a:xfrm>
            <a:off x="-14600" y="6141275"/>
            <a:ext cx="9221700" cy="167100"/>
            <a:chOff x="-14600" y="6141275"/>
            <a:chExt cx="9221700" cy="167100"/>
          </a:xfrm>
        </p:grpSpPr>
        <p:cxnSp>
          <p:nvCxnSpPr>
            <p:cNvPr id="215" name="Google Shape;215;p31"/>
            <p:cNvCxnSpPr/>
            <p:nvPr/>
          </p:nvCxnSpPr>
          <p:spPr>
            <a:xfrm flipH="1" rot="10800000">
              <a:off x="-14600" y="6293675"/>
              <a:ext cx="9221700" cy="14700"/>
            </a:xfrm>
            <a:prstGeom prst="straightConnector1">
              <a:avLst/>
            </a:prstGeom>
            <a:noFill/>
            <a:ln cap="flat" cmpd="sng" w="38100">
              <a:solidFill>
                <a:srgbClr val="0FA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31"/>
            <p:cNvCxnSpPr/>
            <p:nvPr/>
          </p:nvCxnSpPr>
          <p:spPr>
            <a:xfrm flipH="1" rot="10800000">
              <a:off x="-14600" y="6141275"/>
              <a:ext cx="9221700" cy="1470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31"/>
          <p:cNvSpPr txBox="1"/>
          <p:nvPr>
            <p:ph type="title"/>
          </p:nvPr>
        </p:nvSpPr>
        <p:spPr>
          <a:xfrm>
            <a:off x="289550" y="777250"/>
            <a:ext cx="7721100" cy="5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2">
  <p:cSld name="BLANK_2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472458" y="611548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2"/>
          <p:cNvSpPr txBox="1"/>
          <p:nvPr>
            <p:ph type="title"/>
          </p:nvPr>
        </p:nvSpPr>
        <p:spPr>
          <a:xfrm>
            <a:off x="289550" y="777250"/>
            <a:ext cx="7721100" cy="5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grpSp>
        <p:nvGrpSpPr>
          <p:cNvPr id="221" name="Google Shape;221;p32"/>
          <p:cNvGrpSpPr/>
          <p:nvPr/>
        </p:nvGrpSpPr>
        <p:grpSpPr>
          <a:xfrm>
            <a:off x="-14600" y="1630530"/>
            <a:ext cx="8142175" cy="861900"/>
            <a:chOff x="-14600" y="1630530"/>
            <a:chExt cx="8142175" cy="861900"/>
          </a:xfrm>
        </p:grpSpPr>
        <p:sp>
          <p:nvSpPr>
            <p:cNvPr id="222" name="Google Shape;222;p32"/>
            <p:cNvSpPr/>
            <p:nvPr/>
          </p:nvSpPr>
          <p:spPr>
            <a:xfrm>
              <a:off x="-14600" y="1710435"/>
              <a:ext cx="7602300" cy="74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7266575" y="1630530"/>
              <a:ext cx="861000" cy="8619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3C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32"/>
          <p:cNvGrpSpPr/>
          <p:nvPr/>
        </p:nvGrpSpPr>
        <p:grpSpPr>
          <a:xfrm>
            <a:off x="-14600" y="2586678"/>
            <a:ext cx="8142175" cy="861900"/>
            <a:chOff x="-14600" y="2586678"/>
            <a:chExt cx="8142175" cy="861900"/>
          </a:xfrm>
        </p:grpSpPr>
        <p:sp>
          <p:nvSpPr>
            <p:cNvPr id="225" name="Google Shape;225;p32"/>
            <p:cNvSpPr/>
            <p:nvPr/>
          </p:nvSpPr>
          <p:spPr>
            <a:xfrm>
              <a:off x="-14600" y="2662935"/>
              <a:ext cx="7602300" cy="74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7266575" y="2586678"/>
              <a:ext cx="861000" cy="8619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3C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32"/>
          <p:cNvGrpSpPr/>
          <p:nvPr/>
        </p:nvGrpSpPr>
        <p:grpSpPr>
          <a:xfrm>
            <a:off x="-14600" y="3542826"/>
            <a:ext cx="8142175" cy="861900"/>
            <a:chOff x="-14600" y="3542826"/>
            <a:chExt cx="8142175" cy="861900"/>
          </a:xfrm>
        </p:grpSpPr>
        <p:sp>
          <p:nvSpPr>
            <p:cNvPr id="228" name="Google Shape;228;p32"/>
            <p:cNvSpPr/>
            <p:nvPr/>
          </p:nvSpPr>
          <p:spPr>
            <a:xfrm>
              <a:off x="-14600" y="3615435"/>
              <a:ext cx="7602300" cy="74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7266575" y="3542826"/>
              <a:ext cx="861000" cy="8619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3C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32"/>
          <p:cNvGrpSpPr/>
          <p:nvPr/>
        </p:nvGrpSpPr>
        <p:grpSpPr>
          <a:xfrm>
            <a:off x="-14600" y="4498974"/>
            <a:ext cx="8142175" cy="861900"/>
            <a:chOff x="-14600" y="4498974"/>
            <a:chExt cx="8142175" cy="861900"/>
          </a:xfrm>
        </p:grpSpPr>
        <p:sp>
          <p:nvSpPr>
            <p:cNvPr id="231" name="Google Shape;231;p32"/>
            <p:cNvSpPr/>
            <p:nvPr/>
          </p:nvSpPr>
          <p:spPr>
            <a:xfrm>
              <a:off x="-14600" y="4567935"/>
              <a:ext cx="7602300" cy="74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7266575" y="4498974"/>
              <a:ext cx="861000" cy="8619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3C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303166" y="1823935"/>
            <a:ext cx="67851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4" name="Google Shape;234;p32"/>
          <p:cNvSpPr txBox="1"/>
          <p:nvPr>
            <p:ph idx="2" type="subTitle"/>
          </p:nvPr>
        </p:nvSpPr>
        <p:spPr>
          <a:xfrm>
            <a:off x="303166" y="3725693"/>
            <a:ext cx="67851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5" name="Google Shape;235;p32"/>
          <p:cNvSpPr txBox="1"/>
          <p:nvPr>
            <p:ph idx="3" type="subTitle"/>
          </p:nvPr>
        </p:nvSpPr>
        <p:spPr>
          <a:xfrm>
            <a:off x="303166" y="2782110"/>
            <a:ext cx="67851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6" name="Google Shape;236;p32"/>
          <p:cNvSpPr txBox="1"/>
          <p:nvPr>
            <p:ph idx="4" type="subTitle"/>
          </p:nvPr>
        </p:nvSpPr>
        <p:spPr>
          <a:xfrm>
            <a:off x="303166" y="4687110"/>
            <a:ext cx="67851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7" name="Google Shape;237;p32"/>
          <p:cNvSpPr txBox="1"/>
          <p:nvPr>
            <p:ph idx="5" type="subTitle"/>
          </p:nvPr>
        </p:nvSpPr>
        <p:spPr>
          <a:xfrm>
            <a:off x="7489133" y="1723352"/>
            <a:ext cx="15612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8" name="Google Shape;238;p32"/>
          <p:cNvSpPr txBox="1"/>
          <p:nvPr>
            <p:ph idx="6" type="subTitle"/>
          </p:nvPr>
        </p:nvSpPr>
        <p:spPr>
          <a:xfrm>
            <a:off x="7489133" y="2684769"/>
            <a:ext cx="15612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9" name="Google Shape;239;p32"/>
          <p:cNvSpPr txBox="1"/>
          <p:nvPr>
            <p:ph idx="7" type="subTitle"/>
          </p:nvPr>
        </p:nvSpPr>
        <p:spPr>
          <a:xfrm>
            <a:off x="7489133" y="3628352"/>
            <a:ext cx="15612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8" type="subTitle"/>
          </p:nvPr>
        </p:nvSpPr>
        <p:spPr>
          <a:xfrm>
            <a:off x="7489133" y="4581662"/>
            <a:ext cx="15612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41" name="Google Shape;241;p32"/>
          <p:cNvGrpSpPr/>
          <p:nvPr/>
        </p:nvGrpSpPr>
        <p:grpSpPr>
          <a:xfrm>
            <a:off x="-14600" y="5455122"/>
            <a:ext cx="8142175" cy="861900"/>
            <a:chOff x="-14600" y="5455122"/>
            <a:chExt cx="8142175" cy="861900"/>
          </a:xfrm>
        </p:grpSpPr>
        <p:sp>
          <p:nvSpPr>
            <p:cNvPr id="242" name="Google Shape;242;p32"/>
            <p:cNvSpPr/>
            <p:nvPr/>
          </p:nvSpPr>
          <p:spPr>
            <a:xfrm>
              <a:off x="-14600" y="5520435"/>
              <a:ext cx="7602300" cy="74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7266575" y="5455122"/>
              <a:ext cx="861000" cy="8619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3C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32"/>
          <p:cNvSpPr txBox="1"/>
          <p:nvPr>
            <p:ph idx="9" type="subTitle"/>
          </p:nvPr>
        </p:nvSpPr>
        <p:spPr>
          <a:xfrm>
            <a:off x="303166" y="5648527"/>
            <a:ext cx="67851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13" type="subTitle"/>
          </p:nvPr>
        </p:nvSpPr>
        <p:spPr>
          <a:xfrm>
            <a:off x="7489133" y="5554428"/>
            <a:ext cx="15612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2 - Less Slots">
  <p:cSld name="BLANK_2_1_2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idx="12" type="sldNum"/>
          </p:nvPr>
        </p:nvSpPr>
        <p:spPr>
          <a:xfrm>
            <a:off x="8472458" y="611548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3"/>
          <p:cNvSpPr txBox="1"/>
          <p:nvPr>
            <p:ph type="title"/>
          </p:nvPr>
        </p:nvSpPr>
        <p:spPr>
          <a:xfrm>
            <a:off x="289550" y="777250"/>
            <a:ext cx="7721100" cy="5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grpSp>
        <p:nvGrpSpPr>
          <p:cNvPr id="249" name="Google Shape;249;p33"/>
          <p:cNvGrpSpPr/>
          <p:nvPr/>
        </p:nvGrpSpPr>
        <p:grpSpPr>
          <a:xfrm>
            <a:off x="-14600" y="1716777"/>
            <a:ext cx="8410975" cy="1193730"/>
            <a:chOff x="-14600" y="1630542"/>
            <a:chExt cx="8410975" cy="991800"/>
          </a:xfrm>
        </p:grpSpPr>
        <p:sp>
          <p:nvSpPr>
            <p:cNvPr id="250" name="Google Shape;250;p33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7190375" y="1630542"/>
              <a:ext cx="1206000" cy="9918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3C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33"/>
          <p:cNvSpPr txBox="1"/>
          <p:nvPr>
            <p:ph idx="1" type="subTitle"/>
          </p:nvPr>
        </p:nvSpPr>
        <p:spPr>
          <a:xfrm>
            <a:off x="303166" y="2052535"/>
            <a:ext cx="67851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2" type="subTitle"/>
          </p:nvPr>
        </p:nvSpPr>
        <p:spPr>
          <a:xfrm>
            <a:off x="7544856" y="1985082"/>
            <a:ext cx="15612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54" name="Google Shape;254;p33"/>
          <p:cNvGrpSpPr/>
          <p:nvPr/>
        </p:nvGrpSpPr>
        <p:grpSpPr>
          <a:xfrm>
            <a:off x="-14600" y="3164577"/>
            <a:ext cx="8410975" cy="1193730"/>
            <a:chOff x="-14600" y="1630542"/>
            <a:chExt cx="8410975" cy="991800"/>
          </a:xfrm>
        </p:grpSpPr>
        <p:sp>
          <p:nvSpPr>
            <p:cNvPr id="255" name="Google Shape;255;p33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7190375" y="1630542"/>
              <a:ext cx="1206000" cy="9918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3C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33"/>
          <p:cNvSpPr txBox="1"/>
          <p:nvPr>
            <p:ph idx="3" type="subTitle"/>
          </p:nvPr>
        </p:nvSpPr>
        <p:spPr>
          <a:xfrm>
            <a:off x="303166" y="3500335"/>
            <a:ext cx="67851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8" name="Google Shape;258;p33"/>
          <p:cNvSpPr txBox="1"/>
          <p:nvPr>
            <p:ph idx="4" type="subTitle"/>
          </p:nvPr>
        </p:nvSpPr>
        <p:spPr>
          <a:xfrm>
            <a:off x="7544856" y="3432882"/>
            <a:ext cx="15612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59" name="Google Shape;259;p33"/>
          <p:cNvGrpSpPr/>
          <p:nvPr/>
        </p:nvGrpSpPr>
        <p:grpSpPr>
          <a:xfrm>
            <a:off x="-14600" y="4612377"/>
            <a:ext cx="8410975" cy="1193730"/>
            <a:chOff x="-14600" y="1630542"/>
            <a:chExt cx="8410975" cy="991800"/>
          </a:xfrm>
        </p:grpSpPr>
        <p:sp>
          <p:nvSpPr>
            <p:cNvPr id="260" name="Google Shape;260;p33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7190375" y="1630542"/>
              <a:ext cx="1206000" cy="9918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3C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33"/>
          <p:cNvSpPr txBox="1"/>
          <p:nvPr>
            <p:ph idx="5" type="subTitle"/>
          </p:nvPr>
        </p:nvSpPr>
        <p:spPr>
          <a:xfrm>
            <a:off x="303166" y="4948135"/>
            <a:ext cx="67851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3" name="Google Shape;263;p33"/>
          <p:cNvSpPr txBox="1"/>
          <p:nvPr>
            <p:ph idx="6" type="subTitle"/>
          </p:nvPr>
        </p:nvSpPr>
        <p:spPr>
          <a:xfrm>
            <a:off x="7544856" y="4880682"/>
            <a:ext cx="15612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32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- LIGHT ON DARK">
  <p:cSld name="BLANK_2_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4"/>
          <p:cNvSpPr/>
          <p:nvPr/>
        </p:nvSpPr>
        <p:spPr>
          <a:xfrm>
            <a:off x="634525" y="2164775"/>
            <a:ext cx="2007300" cy="2007900"/>
          </a:xfrm>
          <a:prstGeom prst="ellipse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4"/>
          <p:cNvSpPr/>
          <p:nvPr/>
        </p:nvSpPr>
        <p:spPr>
          <a:xfrm>
            <a:off x="3462389" y="2116490"/>
            <a:ext cx="2007300" cy="2007900"/>
          </a:xfrm>
          <a:prstGeom prst="ellipse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/>
          <p:nvPr/>
        </p:nvSpPr>
        <p:spPr>
          <a:xfrm>
            <a:off x="6290253" y="2116490"/>
            <a:ext cx="2007300" cy="2007900"/>
          </a:xfrm>
          <a:prstGeom prst="ellipse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4"/>
          <p:cNvSpPr/>
          <p:nvPr/>
        </p:nvSpPr>
        <p:spPr>
          <a:xfrm rot="-8309139">
            <a:off x="2558252" y="2967022"/>
            <a:ext cx="443115" cy="476275"/>
          </a:xfrm>
          <a:prstGeom prst="rtTriangle">
            <a:avLst/>
          </a:prstGeom>
          <a:solidFill>
            <a:srgbClr val="0FAFFF"/>
          </a:solidFill>
          <a:ln cap="flat" cmpd="sng" w="9525">
            <a:solidFill>
              <a:srgbClr val="0FA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/>
          <p:nvPr/>
        </p:nvSpPr>
        <p:spPr>
          <a:xfrm rot="-8309139">
            <a:off x="5401352" y="2930747"/>
            <a:ext cx="443115" cy="476275"/>
          </a:xfrm>
          <a:prstGeom prst="rtTriangle">
            <a:avLst/>
          </a:prstGeom>
          <a:solidFill>
            <a:srgbClr val="0FAFFF"/>
          </a:solidFill>
          <a:ln cap="flat" cmpd="sng" w="9525">
            <a:solidFill>
              <a:srgbClr val="0FA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 txBox="1"/>
          <p:nvPr>
            <p:ph type="title"/>
          </p:nvPr>
        </p:nvSpPr>
        <p:spPr>
          <a:xfrm>
            <a:off x="289550" y="565057"/>
            <a:ext cx="77211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Gill Sans"/>
                <a:ea typeface="Gill Sans"/>
                <a:cs typeface="Gill Sans"/>
                <a:sym typeface="Gill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Gill Sans"/>
                <a:ea typeface="Gill Sans"/>
                <a:cs typeface="Gill Sans"/>
                <a:sym typeface="Gill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Gill Sans"/>
                <a:ea typeface="Gill Sans"/>
                <a:cs typeface="Gill Sans"/>
                <a:sym typeface="Gill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Gill Sans"/>
                <a:ea typeface="Gill Sans"/>
                <a:cs typeface="Gill Sans"/>
                <a:sym typeface="Gill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Gill Sans"/>
                <a:ea typeface="Gill Sans"/>
                <a:cs typeface="Gill Sans"/>
                <a:sym typeface="Gill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Gill Sans"/>
                <a:ea typeface="Gill Sans"/>
                <a:cs typeface="Gill Sans"/>
                <a:sym typeface="Gill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Gill Sans"/>
                <a:ea typeface="Gill Sans"/>
                <a:cs typeface="Gill Sans"/>
                <a:sym typeface="Gill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72" name="Google Shape;272;p34"/>
          <p:cNvSpPr txBox="1"/>
          <p:nvPr>
            <p:ph idx="1" type="subTitle"/>
          </p:nvPr>
        </p:nvSpPr>
        <p:spPr>
          <a:xfrm>
            <a:off x="295075" y="4290850"/>
            <a:ext cx="2700900" cy="583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9pPr>
          </a:lstStyle>
          <a:p/>
        </p:txBody>
      </p:sp>
      <p:sp>
        <p:nvSpPr>
          <p:cNvPr id="273" name="Google Shape;273;p34"/>
          <p:cNvSpPr txBox="1"/>
          <p:nvPr>
            <p:ph idx="2" type="subTitle"/>
          </p:nvPr>
        </p:nvSpPr>
        <p:spPr>
          <a:xfrm>
            <a:off x="3149125" y="4290850"/>
            <a:ext cx="2700900" cy="583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9pPr>
          </a:lstStyle>
          <a:p/>
        </p:txBody>
      </p:sp>
      <p:sp>
        <p:nvSpPr>
          <p:cNvPr id="274" name="Google Shape;274;p34"/>
          <p:cNvSpPr txBox="1"/>
          <p:nvPr>
            <p:ph idx="3" type="subTitle"/>
          </p:nvPr>
        </p:nvSpPr>
        <p:spPr>
          <a:xfrm>
            <a:off x="5968525" y="4290850"/>
            <a:ext cx="2700900" cy="583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FA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- LIGHT ON DARK">
  <p:cSld name="BLANK_2_1_1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5"/>
          <p:cNvSpPr txBox="1"/>
          <p:nvPr>
            <p:ph type="title"/>
          </p:nvPr>
        </p:nvSpPr>
        <p:spPr>
          <a:xfrm>
            <a:off x="591758" y="402074"/>
            <a:ext cx="7602300" cy="11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cxnSp>
        <p:nvCxnSpPr>
          <p:cNvPr id="278" name="Google Shape;278;p35"/>
          <p:cNvCxnSpPr/>
          <p:nvPr/>
        </p:nvCxnSpPr>
        <p:spPr>
          <a:xfrm>
            <a:off x="707100" y="1532025"/>
            <a:ext cx="723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35"/>
          <p:cNvSpPr txBox="1"/>
          <p:nvPr>
            <p:ph idx="1" type="subTitle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i="1" sz="240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- DARK ON LIGHT">
  <p:cSld name="BLANK_2_1_1_1"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6"/>
          <p:cNvSpPr txBox="1"/>
          <p:nvPr>
            <p:ph type="title"/>
          </p:nvPr>
        </p:nvSpPr>
        <p:spPr>
          <a:xfrm>
            <a:off x="591758" y="402074"/>
            <a:ext cx="7602300" cy="11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003C7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cxnSp>
        <p:nvCxnSpPr>
          <p:cNvPr id="283" name="Google Shape;283;p36"/>
          <p:cNvCxnSpPr/>
          <p:nvPr/>
        </p:nvCxnSpPr>
        <p:spPr>
          <a:xfrm>
            <a:off x="707100" y="1532025"/>
            <a:ext cx="723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6"/>
          <p:cNvSpPr txBox="1"/>
          <p:nvPr>
            <p:ph idx="1" type="subTitle"/>
          </p:nvPr>
        </p:nvSpPr>
        <p:spPr>
          <a:xfrm>
            <a:off x="591750" y="1554800"/>
            <a:ext cx="73455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i="1" sz="2400">
                <a:solidFill>
                  <a:srgbClr val="0579B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White">
  <p:cSld name="BLANK_1"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DECK">
  <p:cSld name="BLANK_1_1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9" name="Google Shape;289;p38" title="Blue GSA Starmark Logo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9713" y="2281849"/>
            <a:ext cx="1780669" cy="1607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003C7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21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22.png"/><Relationship Id="rId11" Type="http://schemas.openxmlformats.org/officeDocument/2006/relationships/image" Target="../media/image9.png"/><Relationship Id="rId10" Type="http://schemas.openxmlformats.org/officeDocument/2006/relationships/image" Target="../media/image21.png"/><Relationship Id="rId13" Type="http://schemas.openxmlformats.org/officeDocument/2006/relationships/image" Target="../media/image16.png"/><Relationship Id="rId12" Type="http://schemas.openxmlformats.org/officeDocument/2006/relationships/image" Target="../media/image19.png"/><Relationship Id="rId15" Type="http://schemas.openxmlformats.org/officeDocument/2006/relationships/image" Target="../media/image8.png"/><Relationship Id="rId14" Type="http://schemas.openxmlformats.org/officeDocument/2006/relationships/image" Target="../media/image23.png"/><Relationship Id="rId17" Type="http://schemas.openxmlformats.org/officeDocument/2006/relationships/image" Target="../media/image15.png"/><Relationship Id="rId16" Type="http://schemas.openxmlformats.org/officeDocument/2006/relationships/image" Target="../media/image7.png"/><Relationship Id="rId19" Type="http://schemas.openxmlformats.org/officeDocument/2006/relationships/image" Target="../media/image24.png"/><Relationship Id="rId1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9" title="Clou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600" y="1986122"/>
            <a:ext cx="865279" cy="715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9" title="Hand holding mobile phon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525" y="1946150"/>
            <a:ext cx="865270" cy="79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 title="Lock in the middle of a circular-shaped arrow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9757" y="1986122"/>
            <a:ext cx="778304" cy="715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9" title="Person in front of graph/dashboar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2993" y="1986122"/>
            <a:ext cx="778304" cy="715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9" title="Globe with WWW in center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6697" y="3623975"/>
            <a:ext cx="783212" cy="7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9" title="Shopping cart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5350" y="3675830"/>
            <a:ext cx="692228" cy="632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9" title="People with connection points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76236" y="3675828"/>
            <a:ext cx="692228" cy="632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9" title="Computer with graphs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47497" y="3665531"/>
            <a:ext cx="692228" cy="632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9" title="Key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20722" y="3708182"/>
            <a:ext cx="680952" cy="62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9" title="Checklist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25378" y="3680980"/>
            <a:ext cx="680952" cy="62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9" title="Puzzle pieces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718763" y="3665531"/>
            <a:ext cx="692228" cy="632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9" title="Microscope over fingerprint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9975" y="5278487"/>
            <a:ext cx="690719" cy="67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9" title="Market stall/stand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93658" y="5278492"/>
            <a:ext cx="679468" cy="663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9" title="Light bulb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015415" y="5076358"/>
            <a:ext cx="781504" cy="7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9" title="Government building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239213" y="5228675"/>
            <a:ext cx="781504" cy="7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9" title="Megaphone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635264" y="5261817"/>
            <a:ext cx="690719" cy="67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9" title="Arrow in a circle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948806" y="5274366"/>
            <a:ext cx="686181" cy="7027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1" name="Google Shape;311;p39"/>
          <p:cNvGraphicFramePr/>
          <p:nvPr/>
        </p:nvGraphicFramePr>
        <p:xfrm>
          <a:off x="418525" y="28642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{FE201730-0FC4-45C7-AD93-BF65A2235E01}</a:tableStyleId>
              </a:tblPr>
              <a:tblGrid>
                <a:gridCol w="1148500"/>
                <a:gridCol w="1116600"/>
                <a:gridCol w="1449850"/>
                <a:gridCol w="1159225"/>
                <a:gridCol w="1050775"/>
                <a:gridCol w="2121375"/>
              </a:tblGrid>
              <a:tr h="52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Digital Gov.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Info. Security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Infrastructure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Modernization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CIO </a:t>
                      </a:r>
                      <a:b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Engagement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OKR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IT Portfolio </a:t>
                      </a:r>
                      <a:b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Management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Google Shape;312;p39"/>
          <p:cNvGraphicFramePr/>
          <p:nvPr/>
        </p:nvGraphicFramePr>
        <p:xfrm>
          <a:off x="361847" y="43882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{FE201730-0FC4-45C7-AD93-BF65A2235E01}</a:tableStyleId>
              </a:tblPr>
              <a:tblGrid>
                <a:gridCol w="1148500"/>
                <a:gridCol w="1173275"/>
                <a:gridCol w="1374125"/>
                <a:gridCol w="1386100"/>
                <a:gridCol w="1172325"/>
                <a:gridCol w="1155025"/>
                <a:gridCol w="1307650"/>
              </a:tblGrid>
              <a:tr h="19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Procure/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Acquisition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Web/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Internet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Coordination/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Engagement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Analysis/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Measurement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Interoper-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ability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Product</a:t>
                      </a:r>
                      <a:b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Testing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FPKI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3" name="Google Shape;313;p39"/>
          <p:cNvGraphicFramePr/>
          <p:nvPr/>
        </p:nvGraphicFramePr>
        <p:xfrm>
          <a:off x="342955" y="5989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{FE201730-0FC4-45C7-AD93-BF65A2235E01}</a:tableStyleId>
              </a:tblPr>
              <a:tblGrid>
                <a:gridCol w="1355825"/>
                <a:gridCol w="1047250"/>
                <a:gridCol w="1292825"/>
                <a:gridCol w="1386100"/>
                <a:gridCol w="1286325"/>
                <a:gridCol w="1231000"/>
                <a:gridCol w="1117675"/>
              </a:tblGrid>
              <a:tr h="19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Authentication Solutions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Market-</a:t>
                      </a:r>
                      <a:b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Place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Expertise/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Knowledge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Programs 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Awareness/ Promotion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Transition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4" name="Google Shape;314;p39"/>
          <p:cNvSpPr txBox="1"/>
          <p:nvPr>
            <p:ph type="title"/>
          </p:nvPr>
        </p:nvSpPr>
        <p:spPr>
          <a:xfrm>
            <a:off x="591758" y="402074"/>
            <a:ext cx="7602300" cy="11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</a:t>
            </a:r>
            <a:r>
              <a:rPr lang="en">
                <a:solidFill>
                  <a:srgbClr val="003C71"/>
                </a:solidFill>
              </a:rPr>
              <a:t>Library </a:t>
            </a:r>
            <a:r>
              <a:rPr lang="en"/>
              <a:t>(Black)</a:t>
            </a:r>
            <a:endParaRPr/>
          </a:p>
        </p:txBody>
      </p:sp>
      <p:pic>
        <p:nvPicPr>
          <p:cNvPr id="315" name="Google Shape;315;p39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452796" y="1986132"/>
            <a:ext cx="778304" cy="715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9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743194" y="1903950"/>
            <a:ext cx="587400" cy="5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