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A9E2-8EEC-474C-86BB-4B33971E8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D39D2-6BF3-422A-8721-AD75B2EAE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C457-6D57-42BD-B6C0-0CC5EBFC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6326-B6D4-4B3E-B22A-E59FA5A2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F40F-CA52-4B6D-93DE-AA01110C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ADA8-744F-467F-87D4-0BD5EE30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F9349-5DE9-4BA1-9BD8-279DAD69F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892B-F17B-4C35-AE37-D0DCAB46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63AA-ED25-4C36-8310-0A5B2752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55B3-EA7F-4C71-9775-1F50931C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0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062BA-3C6D-45EF-B91B-72685250E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7F036-A1E2-4972-9ABA-2D30D06FF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E28A-9853-4F29-9443-BDC6BC80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0257-42B8-42C5-BDB0-5530AEF6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A93A-7E3B-439C-8C1F-DA8913D9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4DD8-F545-496E-BCB7-15573ABF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EDB8-B037-4EAA-8049-AA15DD8D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B98A-B84A-4ACA-8E3A-D9DFB011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3397-2B18-42AE-9078-CDF4B1A6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3E61-F201-4995-89CE-F508DDF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9100-7A87-42B6-BEFB-E6528EF4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66A8D-BE19-4DFF-9D97-81455B433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3D89-BD4D-4D57-9125-8CE86472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85C2-7A37-4FE8-BC70-43CF52DD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8521-01B5-48B5-B5BA-D78F96E7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7DBF-3938-4740-B796-084DB866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C8D8-4BB8-4644-9A70-CC5B31D7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EFFEA-7383-4649-B2E5-E7D87DA2B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9E29F-24C2-4CE2-8BD8-1DA7DF83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AFF86-E538-45CA-B63D-487BFC21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088CF-7A14-46BC-9ABF-325A00C4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687F-BF11-4EEA-BD3C-C57B416E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E6220-E716-4923-9465-92341658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8AB2A-D48D-4801-AE4B-F1380AD3A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74AA4-7D07-443B-A0AB-C3E5EB261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ABD47-F9A9-4592-A561-E4192990E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C1CD4-27B9-4337-855D-D1735719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620BF-E988-47D0-8337-3D0F396B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41B4F-4B65-42E4-9837-B07CB302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5E30-2E7B-43B0-97D0-341516C5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AAF92-9E93-4985-8F8E-2876FA43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2E9FA-07B7-4475-A7DD-2592A87D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D422A-906C-4B5D-8ED9-33CB6F32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AFE-4B54-45C8-9FDD-87CA6E66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1C5-B8B2-4B32-B1CE-EEB5132A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F2FF6-EBCA-46BD-AB4C-645E109F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9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6062-CBAA-4108-895D-457006F7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E30-305D-4ED4-9293-C3B63D26C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3208E-44F9-457F-9EAA-0ECE5A82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572A3-FD10-4B22-A489-A96F7889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3639D-3A29-40A9-90D1-204E42C0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B0963-C32F-4421-A108-EAFB6F76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0208-56BC-4B63-B544-4B41D465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EEDCB-621E-4D08-B8F9-6B4548793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C7772-5A8F-4D03-B040-4D9FA973B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A533A-56DC-45A6-993C-856CEF42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D93AD-560C-4312-AD41-BBC87077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226B2-4632-455D-9C41-D26A3A75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C7255-9BC7-4265-A28D-2FAB7EFB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B9D-A09B-47C7-A348-AF6755912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BA5A-34CE-47BA-8D04-C04FBE66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00F7-B3B0-4799-852E-26F8D7AB673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55629-50AE-4D56-90E7-90FA7513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3C53-CB4E-4D31-98DE-F3EFAAA26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7703-D424-4309-BC9A-80C0DBD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microsoft.com/office/2007/relationships/hdphoto" Target="../media/hdphoto2.wdp"/><Relationship Id="rId1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A5650F-EE07-4404-B2BE-42A2FBC07727}"/>
              </a:ext>
            </a:extLst>
          </p:cNvPr>
          <p:cNvSpPr/>
          <p:nvPr/>
        </p:nvSpPr>
        <p:spPr>
          <a:xfrm>
            <a:off x="6234553" y="2597150"/>
            <a:ext cx="2503053" cy="7850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1400" b="1" cap="all" spc="100" dirty="0">
                <a:latin typeface="Arial" panose="020B0604020202020204" pitchFamily="34" charset="0"/>
                <a:cs typeface="Arial" panose="020B0604020202020204" pitchFamily="34" charset="0"/>
              </a:rPr>
              <a:t>Federation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7E8DE8-2725-4958-9C1A-2E6317ACD344}"/>
              </a:ext>
            </a:extLst>
          </p:cNvPr>
          <p:cNvSpPr/>
          <p:nvPr/>
        </p:nvSpPr>
        <p:spPr>
          <a:xfrm>
            <a:off x="6234553" y="3628745"/>
            <a:ext cx="2503053" cy="785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1400" b="1" cap="all" spc="100" dirty="0">
                <a:latin typeface="Arial" panose="020B0604020202020204" pitchFamily="34" charset="0"/>
                <a:cs typeface="Arial" panose="020B0604020202020204" pitchFamily="34" charset="0"/>
              </a:rPr>
              <a:t>Governance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E1AC15-2300-42B0-821F-4B4DF5A27D63}"/>
              </a:ext>
            </a:extLst>
          </p:cNvPr>
          <p:cNvSpPr/>
          <p:nvPr/>
        </p:nvSpPr>
        <p:spPr>
          <a:xfrm>
            <a:off x="3140364" y="2078182"/>
            <a:ext cx="2503053" cy="78509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1400" b="1" cap="all" spc="100" dirty="0">
                <a:latin typeface="Arial" panose="020B0604020202020204" pitchFamily="34" charset="0"/>
                <a:cs typeface="Arial" panose="020B0604020202020204" pitchFamily="34" charset="0"/>
              </a:rPr>
              <a:t>Identity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8D532-87EB-4BDC-90B6-30E44A39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13" y="2242127"/>
            <a:ext cx="361741" cy="457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836F91-F031-46A4-90C0-E11C8CA3A581}"/>
              </a:ext>
            </a:extLst>
          </p:cNvPr>
          <p:cNvSpPr/>
          <p:nvPr/>
        </p:nvSpPr>
        <p:spPr>
          <a:xfrm>
            <a:off x="3140363" y="3116118"/>
            <a:ext cx="2503053" cy="78509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1400" b="1" cap="all" spc="100" dirty="0">
                <a:latin typeface="Arial" panose="020B060402020202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11320E-A4D1-4DAC-95AC-5BA10C7049BA}"/>
              </a:ext>
            </a:extLst>
          </p:cNvPr>
          <p:cNvSpPr/>
          <p:nvPr/>
        </p:nvSpPr>
        <p:spPr>
          <a:xfrm>
            <a:off x="3140364" y="4154054"/>
            <a:ext cx="2503053" cy="78509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1400" b="1" cap="all" spc="100" dirty="0">
                <a:latin typeface="Arial" panose="020B0604020202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2820FC-A227-4E47-A8B0-CEAAEB5F5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83" y="3305738"/>
            <a:ext cx="457200" cy="4058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117730-02A0-4B21-B308-0BB9D8154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12" y="4317999"/>
            <a:ext cx="452343" cy="4572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98C06A-1EBA-4555-A637-CABEA9ABF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72953" y1="3012" x2="98263" y2="31627"/>
                        <a14:foregroundMark x1="98263" y1="31627" x2="89330" y2="42771"/>
                        <a14:foregroundMark x1="89330" y1="42771" x2="63524" y2="13253"/>
                        <a14:foregroundMark x1="63524" y1="13253" x2="71216" y2="3916"/>
                        <a14:foregroundMark x1="68734" y1="20181" x2="59553" y2="20783"/>
                        <a14:foregroundMark x1="59057" y1="21084" x2="39454" y2="44578"/>
                        <a14:foregroundMark x1="50620" y1="28012" x2="40447" y2="21084"/>
                        <a14:foregroundMark x1="35980" y1="13554" x2="10918" y2="43976"/>
                        <a14:foregroundMark x1="1737" y1="34639" x2="25558" y2="3012"/>
                        <a14:foregroundMark x1="44665" y1="60241" x2="33251" y2="73494"/>
                        <a14:backgroundMark x1="26799" y1="13253" x2="10670" y2="33133"/>
                        <a14:backgroundMark x1="27047" y1="50301" x2="34739" y2="30120"/>
                        <a14:backgroundMark x1="36725" y1="51205" x2="43176" y2="55723"/>
                        <a14:backgroundMark x1="45658" y1="44277" x2="63524" y2="25904"/>
                        <a14:backgroundMark x1="59801" y1="28614" x2="72953" y2="37651"/>
                        <a14:backgroundMark x1="72208" y1="12048" x2="89826" y2="33133"/>
                        <a14:backgroundMark x1="59801" y1="50301" x2="72457" y2="64458"/>
                        <a14:backgroundMark x1="52109" y1="53012" x2="65012" y2="69578"/>
                        <a14:backgroundMark x1="55335" y1="72892" x2="62283" y2="84036"/>
                        <a14:backgroundMark x1="47395" y1="66566" x2="37965" y2="75301"/>
                        <a14:backgroundMark x1="34988" y1="63253" x2="30769" y2="66867"/>
                        <a14:backgroundMark x1="49380" y1="78012" x2="43921" y2="81627"/>
                        <a14:backgroundMark x1="55087" y1="88253" x2="51613" y2="90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53" y="2763705"/>
            <a:ext cx="548640" cy="45198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FD318DE-A9D3-49E5-8F3D-050DC009B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73" y="3801262"/>
            <a:ext cx="457200" cy="45273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F22A57-0CF0-4D4E-9A91-99A530C8A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25" y="3964082"/>
            <a:ext cx="769957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CB4419-CC34-4340-90E6-B4272FB3CD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25" y="1878783"/>
            <a:ext cx="769957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C8F06-BB92-44BB-8203-CD09076AA2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25" y="2925321"/>
            <a:ext cx="769957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CAF639-F9B4-45EB-A187-4826C62810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27" y="2392588"/>
            <a:ext cx="769957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43DA8-4284-4EEA-93D1-0C421C160A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26" y="3424183"/>
            <a:ext cx="769957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A5650F-EE07-4404-B2BE-42A2FBC07727}"/>
              </a:ext>
            </a:extLst>
          </p:cNvPr>
          <p:cNvSpPr/>
          <p:nvPr/>
        </p:nvSpPr>
        <p:spPr>
          <a:xfrm>
            <a:off x="2300833" y="2297860"/>
            <a:ext cx="2503053" cy="7850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Federation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7E8DE8-2725-4958-9C1A-2E6317ACD344}"/>
              </a:ext>
            </a:extLst>
          </p:cNvPr>
          <p:cNvSpPr/>
          <p:nvPr/>
        </p:nvSpPr>
        <p:spPr>
          <a:xfrm>
            <a:off x="5460093" y="2297861"/>
            <a:ext cx="2503053" cy="785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Governance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E1AC15-2300-42B0-821F-4B4DF5A27D63}"/>
              </a:ext>
            </a:extLst>
          </p:cNvPr>
          <p:cNvSpPr/>
          <p:nvPr/>
        </p:nvSpPr>
        <p:spPr>
          <a:xfrm>
            <a:off x="721203" y="1133179"/>
            <a:ext cx="2503053" cy="78509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Identity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8D532-87EB-4BDC-90B6-30E44A39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80" y="1297124"/>
            <a:ext cx="361741" cy="457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836F91-F031-46A4-90C0-E11C8CA3A581}"/>
              </a:ext>
            </a:extLst>
          </p:cNvPr>
          <p:cNvSpPr/>
          <p:nvPr/>
        </p:nvSpPr>
        <p:spPr>
          <a:xfrm>
            <a:off x="3880463" y="1133179"/>
            <a:ext cx="2503053" cy="78509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11320E-A4D1-4DAC-95AC-5BA10C7049BA}"/>
              </a:ext>
            </a:extLst>
          </p:cNvPr>
          <p:cNvSpPr/>
          <p:nvPr/>
        </p:nvSpPr>
        <p:spPr>
          <a:xfrm>
            <a:off x="7039723" y="1133179"/>
            <a:ext cx="2503053" cy="78509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2820FC-A227-4E47-A8B0-CEAAEB5F5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11" y="1322799"/>
            <a:ext cx="457200" cy="4058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117730-02A0-4B21-B308-0BB9D8154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99" y="1297124"/>
            <a:ext cx="452343" cy="4572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98C06A-1EBA-4555-A637-CABEA9ABF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72953" y1="3012" x2="98263" y2="31627"/>
                        <a14:foregroundMark x1="98263" y1="31627" x2="89330" y2="42771"/>
                        <a14:foregroundMark x1="89330" y1="42771" x2="63524" y2="13253"/>
                        <a14:foregroundMark x1="63524" y1="13253" x2="71216" y2="3916"/>
                        <a14:foregroundMark x1="68734" y1="20181" x2="59553" y2="20783"/>
                        <a14:foregroundMark x1="59057" y1="21084" x2="39454" y2="44578"/>
                        <a14:foregroundMark x1="50620" y1="28012" x2="40447" y2="21084"/>
                        <a14:foregroundMark x1="35980" y1="13554" x2="10918" y2="43976"/>
                        <a14:foregroundMark x1="1737" y1="34639" x2="25558" y2="3012"/>
                        <a14:foregroundMark x1="44665" y1="60241" x2="33251" y2="73494"/>
                        <a14:backgroundMark x1="26799" y1="13253" x2="10670" y2="33133"/>
                        <a14:backgroundMark x1="27047" y1="50301" x2="34739" y2="30120"/>
                        <a14:backgroundMark x1="36725" y1="51205" x2="43176" y2="55723"/>
                        <a14:backgroundMark x1="45658" y1="44277" x2="63524" y2="25904"/>
                        <a14:backgroundMark x1="59801" y1="28614" x2="72953" y2="37651"/>
                        <a14:backgroundMark x1="72208" y1="12048" x2="89826" y2="33133"/>
                        <a14:backgroundMark x1="59801" y1="50301" x2="72457" y2="64458"/>
                        <a14:backgroundMark x1="52109" y1="53012" x2="65012" y2="69578"/>
                        <a14:backgroundMark x1="55335" y1="72892" x2="62283" y2="84036"/>
                        <a14:backgroundMark x1="47395" y1="66566" x2="37965" y2="75301"/>
                        <a14:backgroundMark x1="34988" y1="63253" x2="30769" y2="66867"/>
                        <a14:backgroundMark x1="49380" y1="78012" x2="43921" y2="81627"/>
                        <a14:backgroundMark x1="55087" y1="88253" x2="51613" y2="90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61" y="2464415"/>
            <a:ext cx="548640" cy="45198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FD318DE-A9D3-49E5-8F3D-050DC009B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41" y="2470378"/>
            <a:ext cx="457200" cy="45273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A1848C-F300-434D-8862-5D2E657A73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65" y="943207"/>
            <a:ext cx="737381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AC25195-7C4C-4D54-A7E3-92D30CD223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25" y="943207"/>
            <a:ext cx="737382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D89CFC6-22E0-4AE8-9669-096F9555D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85" y="943207"/>
            <a:ext cx="737382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F5EB3B9-455A-4C83-A0D7-493827E49E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95" y="2107888"/>
            <a:ext cx="737382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3CF9D56-ECDC-4E5E-A8F7-CE82EB5914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55" y="2107889"/>
            <a:ext cx="737382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22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89CB5C-0899-4A94-8427-DA0438B68458}"/>
              </a:ext>
            </a:extLst>
          </p:cNvPr>
          <p:cNvSpPr/>
          <p:nvPr/>
        </p:nvSpPr>
        <p:spPr>
          <a:xfrm>
            <a:off x="4567383" y="942109"/>
            <a:ext cx="2503053" cy="78509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Identity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C54AC-15EF-40F2-B8A7-53D7B3E9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32" y="1106054"/>
            <a:ext cx="361741" cy="457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8A2DC0-4B60-4AD2-8C0F-00BD00F5E1F4}"/>
              </a:ext>
            </a:extLst>
          </p:cNvPr>
          <p:cNvSpPr/>
          <p:nvPr/>
        </p:nvSpPr>
        <p:spPr>
          <a:xfrm>
            <a:off x="4567382" y="1980045"/>
            <a:ext cx="2503053" cy="78509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70146D-A52F-4E60-A91B-2A182C4D0CEE}"/>
              </a:ext>
            </a:extLst>
          </p:cNvPr>
          <p:cNvSpPr/>
          <p:nvPr/>
        </p:nvSpPr>
        <p:spPr>
          <a:xfrm>
            <a:off x="4567383" y="3017981"/>
            <a:ext cx="2503053" cy="78509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266A40-C2AB-4ABE-9590-9379B7F12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02" y="2169665"/>
            <a:ext cx="457200" cy="4058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5F995A-0BD7-4F96-A8DB-414601DB7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31" y="3181926"/>
            <a:ext cx="452343" cy="4572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85918D-2241-4B2A-9206-9845E26D6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45" y="752137"/>
            <a:ext cx="737381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2E5E63-775C-4510-9443-EBE4A3C2C5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44" y="1790073"/>
            <a:ext cx="737382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9FF5AE-33C8-412B-8B88-9CE76264DC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45" y="2828009"/>
            <a:ext cx="737382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1F98222-E310-478A-ACAB-10DD39B6D95E}"/>
              </a:ext>
            </a:extLst>
          </p:cNvPr>
          <p:cNvSpPr/>
          <p:nvPr/>
        </p:nvSpPr>
        <p:spPr>
          <a:xfrm>
            <a:off x="4567382" y="4052457"/>
            <a:ext cx="2503053" cy="7850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Federation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7272E9-33FB-427D-B8E0-DE822A746BF8}"/>
              </a:ext>
            </a:extLst>
          </p:cNvPr>
          <p:cNvSpPr/>
          <p:nvPr/>
        </p:nvSpPr>
        <p:spPr>
          <a:xfrm>
            <a:off x="4567382" y="5084052"/>
            <a:ext cx="2503053" cy="78509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42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Governance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BA4F08-8509-4EA6-849E-C4A564975F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72953" y1="3012" x2="98263" y2="31627"/>
                        <a14:foregroundMark x1="98263" y1="31627" x2="89330" y2="42771"/>
                        <a14:foregroundMark x1="89330" y1="42771" x2="63524" y2="13253"/>
                        <a14:foregroundMark x1="63524" y1="13253" x2="71216" y2="3916"/>
                        <a14:foregroundMark x1="68734" y1="20181" x2="59553" y2="20783"/>
                        <a14:foregroundMark x1="59057" y1="21084" x2="39454" y2="44578"/>
                        <a14:foregroundMark x1="50620" y1="28012" x2="40447" y2="21084"/>
                        <a14:foregroundMark x1="35980" y1="13554" x2="10918" y2="43976"/>
                        <a14:foregroundMark x1="1737" y1="34639" x2="25558" y2="3012"/>
                        <a14:foregroundMark x1="44665" y1="60241" x2="33251" y2="73494"/>
                        <a14:backgroundMark x1="26799" y1="13253" x2="10670" y2="33133"/>
                        <a14:backgroundMark x1="27047" y1="50301" x2="34739" y2="30120"/>
                        <a14:backgroundMark x1="36725" y1="51205" x2="43176" y2="55723"/>
                        <a14:backgroundMark x1="45658" y1="44277" x2="63524" y2="25904"/>
                        <a14:backgroundMark x1="59801" y1="28614" x2="72953" y2="37651"/>
                        <a14:backgroundMark x1="72208" y1="12048" x2="89826" y2="33133"/>
                        <a14:backgroundMark x1="59801" y1="50301" x2="72457" y2="64458"/>
                        <a14:backgroundMark x1="52109" y1="53012" x2="65012" y2="69578"/>
                        <a14:backgroundMark x1="55335" y1="72892" x2="62283" y2="84036"/>
                        <a14:backgroundMark x1="47395" y1="66566" x2="37965" y2="75301"/>
                        <a14:backgroundMark x1="34988" y1="63253" x2="30769" y2="66867"/>
                        <a14:backgroundMark x1="49380" y1="78012" x2="43921" y2="81627"/>
                        <a14:backgroundMark x1="55087" y1="88253" x2="51613" y2="90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82" y="4219012"/>
            <a:ext cx="548640" cy="45198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06E41D-E062-461D-9D6A-FEA1AC6CAC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02" y="5256569"/>
            <a:ext cx="457200" cy="45273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4130A72-1425-4D32-9D26-BF7E4A025B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44" y="3862485"/>
            <a:ext cx="737382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E82F76-00A7-4EE8-91AE-E4D4AD34C8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44" y="4894080"/>
            <a:ext cx="737382" cy="77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81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gital.Gov">
      <a:dk1>
        <a:srgbClr val="212121"/>
      </a:dk1>
      <a:lt1>
        <a:sysClr val="window" lastClr="FFFFFF"/>
      </a:lt1>
      <a:dk2>
        <a:srgbClr val="323A45"/>
      </a:dk2>
      <a:lt2>
        <a:srgbClr val="AEB0B5"/>
      </a:lt2>
      <a:accent1>
        <a:srgbClr val="112E51"/>
      </a:accent1>
      <a:accent2>
        <a:srgbClr val="205493"/>
      </a:accent2>
      <a:accent3>
        <a:srgbClr val="0071BC"/>
      </a:accent3>
      <a:accent4>
        <a:srgbClr val="2E8540"/>
      </a:accent4>
      <a:accent5>
        <a:srgbClr val="E31C3D"/>
      </a:accent5>
      <a:accent6>
        <a:srgbClr val="FDB81E"/>
      </a:accent6>
      <a:hlink>
        <a:srgbClr val="00A6D2"/>
      </a:hlink>
      <a:folHlink>
        <a:srgbClr val="4C2C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Dobson</dc:creator>
  <cp:lastModifiedBy>Sarah Dobson</cp:lastModifiedBy>
  <cp:revision>14</cp:revision>
  <dcterms:created xsi:type="dcterms:W3CDTF">2020-08-28T13:45:35Z</dcterms:created>
  <dcterms:modified xsi:type="dcterms:W3CDTF">2020-09-10T14:04:18Z</dcterms:modified>
</cp:coreProperties>
</file>