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6" r:id="rId17"/>
    <p:sldId id="271" r:id="rId18"/>
    <p:sldId id="272" r:id="rId19"/>
    <p:sldId id="278" r:id="rId20"/>
    <p:sldId id="277" r:id="rId21"/>
    <p:sldId id="280" r:id="rId22"/>
    <p:sldId id="274" r:id="rId23"/>
    <p:sldId id="275" r:id="rId24"/>
    <p:sldId id="273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E51"/>
    <a:srgbClr val="043768"/>
    <a:srgbClr val="053768"/>
    <a:srgbClr val="003C71"/>
    <a:srgbClr val="E31C3D"/>
    <a:srgbClr val="C05600"/>
    <a:srgbClr val="00538E"/>
    <a:srgbClr val="004D86"/>
    <a:srgbClr val="00467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44" autoAdjust="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8BB6-2CD9-4D29-BCC4-9588EB7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057C-A1AB-469C-B71C-33F6D02C7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92968-CA3E-42E3-802E-36F3C6C0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8EB9-6C8D-42D2-B90D-4246A897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4A20-AF8A-44A0-86AF-6A082791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BD4A-5256-4BE3-831B-1511D197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5B301-0B46-4527-85AB-5CD0CA37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EA3E-90F5-4763-9F4C-743267D6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586-CA92-458D-9486-B6EB2F01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3C77-2E01-446B-8B6C-8CE96499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0998E-8A9C-46E8-8E0A-4B5523B7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43E36-E48F-42FF-B270-CBEA13A85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02742-93D9-4EB3-A368-39C6EEF6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BDC3-A9B5-4376-88A3-49BB184F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C676-4E80-4249-9999-B418369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D23B-977D-4519-B863-2E35391B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CD5-AB70-45C5-8E42-532B773B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51C8-70FE-4E76-985E-8ACF3705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7E090-CBD5-4728-86E1-4CAF5CB4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7E34-43D2-4762-892A-5EA104F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CE6-803D-41C6-B2A1-C0C9D4AC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B5AD-6B90-4E8F-A188-48B4ACC2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F24E-0F16-4452-9657-41F73CC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6062-1AE8-464E-B968-624C5E64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8703-AEE6-4775-BD43-88AAA958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5963-ED1B-43C9-B936-CDAF5A8D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C5B0-E843-4E59-AA41-EA6B20081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DC218-41F6-42AD-A69B-C760D44CC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4319D-0C43-48AF-9161-6922137A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A4FA0-8C61-479C-9AB3-29A7692C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52C2E-F548-485D-9B22-F091EF1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B3B1-AA2A-43D0-AA35-C1C09577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F7931-DD14-45D2-B48E-2A3BDA2F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DDB2-C5DB-4B99-92D5-BABD6641D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308BC-A617-42FE-B432-FAF1C1F0F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D5152-F8BF-460E-BC28-C68CC8B6B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5BE15-FEAE-4297-8796-848D4117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B4A7-BCEA-4B05-8925-2AC93FA7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3F08B-EB5A-4AC4-87D3-2F819BCD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C94B-45E6-4535-8586-BB480E41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55293-DD09-4815-A097-255B8673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21FA-3936-4415-A7E3-D2E9F294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1DD6C-EAB4-4BC7-8674-6E8A295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CF0B6-C5FC-4301-B8CE-68DCA7F4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CBDF8-4F86-4F99-9E1D-18179A52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1FF1D-D5AD-4696-AB5F-CAE697C4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052F-E64C-4FA8-9D03-B17D305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456D-9C48-4635-8945-44F4742C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C943B-C0BF-4EE1-B5FF-474BA7F3E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10C3-AEAC-42F8-9954-DE981B69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3B4E-113D-45B1-9E11-0E4A389C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359F2-72DF-4F1D-ABDC-76793259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CE75-450A-4D99-A594-AF4EC06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0063E-25D3-4C15-84FB-AE3A9F9FC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BAECD-9E22-41A7-BE09-E2DA7740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33556-93DC-4907-BB6F-E4AF51FE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A9F1A-FA0C-4D2B-9A86-B53E6B8D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15833-37B2-48BF-B8C0-050EA71A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F65F-E525-4348-98DF-32A54431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FFBCA-0874-4A23-A9F7-CD1C70F6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012AF-E126-435C-A0C6-B6E91E790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18BF-2F99-4646-86B3-2849FD96055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3F8A-18C4-4D01-B962-AB0E4F117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70BE-4C47-494D-86BE-75741009D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1295-238F-4249-8E0C-3291A965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2.wdp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microsoft.com/office/2007/relationships/hdphoto" Target="../media/hdphoto20.wdp"/><Relationship Id="rId26" Type="http://schemas.openxmlformats.org/officeDocument/2006/relationships/image" Target="../media/image38.png"/><Relationship Id="rId39" Type="http://schemas.microsoft.com/office/2007/relationships/hdphoto" Target="../media/hdphoto28.wdp"/><Relationship Id="rId3" Type="http://schemas.microsoft.com/office/2007/relationships/hdphoto" Target="../media/hdphoto14.wdp"/><Relationship Id="rId21" Type="http://schemas.openxmlformats.org/officeDocument/2006/relationships/image" Target="../media/image5.png"/><Relationship Id="rId34" Type="http://schemas.microsoft.com/office/2007/relationships/hdphoto" Target="../media/hdphoto26.wdp"/><Relationship Id="rId42" Type="http://schemas.microsoft.com/office/2007/relationships/hdphoto" Target="../media/hdphoto29.wdp"/><Relationship Id="rId47" Type="http://schemas.openxmlformats.org/officeDocument/2006/relationships/image" Target="../media/image50.png"/><Relationship Id="rId50" Type="http://schemas.microsoft.com/office/2007/relationships/hdphoto" Target="../media/hdphoto33.wdp"/><Relationship Id="rId7" Type="http://schemas.microsoft.com/office/2007/relationships/hdphoto" Target="../media/hdphoto15.wdp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5" Type="http://schemas.microsoft.com/office/2007/relationships/hdphoto" Target="../media/hdphoto22.wdp"/><Relationship Id="rId33" Type="http://schemas.openxmlformats.org/officeDocument/2006/relationships/image" Target="../media/image42.png"/><Relationship Id="rId38" Type="http://schemas.openxmlformats.org/officeDocument/2006/relationships/image" Target="../media/image45.png"/><Relationship Id="rId46" Type="http://schemas.microsoft.com/office/2007/relationships/hdphoto" Target="../media/hdphoto31.wdp"/><Relationship Id="rId2" Type="http://schemas.openxmlformats.org/officeDocument/2006/relationships/image" Target="../media/image24.png"/><Relationship Id="rId16" Type="http://schemas.microsoft.com/office/2007/relationships/hdphoto" Target="../media/hdphoto19.wdp"/><Relationship Id="rId20" Type="http://schemas.microsoft.com/office/2007/relationships/hdphoto" Target="../media/hdphoto21.wdp"/><Relationship Id="rId29" Type="http://schemas.openxmlformats.org/officeDocument/2006/relationships/image" Target="../media/image40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17.wdp"/><Relationship Id="rId24" Type="http://schemas.openxmlformats.org/officeDocument/2006/relationships/image" Target="../media/image37.png"/><Relationship Id="rId32" Type="http://schemas.microsoft.com/office/2007/relationships/hdphoto" Target="../media/hdphoto25.wdp"/><Relationship Id="rId37" Type="http://schemas.openxmlformats.org/officeDocument/2006/relationships/image" Target="../media/image44.png"/><Relationship Id="rId40" Type="http://schemas.openxmlformats.org/officeDocument/2006/relationships/image" Target="../media/image46.png"/><Relationship Id="rId45" Type="http://schemas.openxmlformats.org/officeDocument/2006/relationships/image" Target="../media/image49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image" Target="../media/image39.png"/><Relationship Id="rId36" Type="http://schemas.microsoft.com/office/2007/relationships/hdphoto" Target="../media/hdphoto27.wdp"/><Relationship Id="rId49" Type="http://schemas.openxmlformats.org/officeDocument/2006/relationships/image" Target="../media/image51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31" Type="http://schemas.openxmlformats.org/officeDocument/2006/relationships/image" Target="../media/image41.png"/><Relationship Id="rId44" Type="http://schemas.microsoft.com/office/2007/relationships/hdphoto" Target="../media/hdphoto30.wdp"/><Relationship Id="rId4" Type="http://schemas.openxmlformats.org/officeDocument/2006/relationships/image" Target="../media/image25.png"/><Relationship Id="rId9" Type="http://schemas.microsoft.com/office/2007/relationships/hdphoto" Target="../media/hdphoto16.wdp"/><Relationship Id="rId14" Type="http://schemas.microsoft.com/office/2007/relationships/hdphoto" Target="../media/hdphoto18.wdp"/><Relationship Id="rId22" Type="http://schemas.openxmlformats.org/officeDocument/2006/relationships/image" Target="../media/image35.png"/><Relationship Id="rId27" Type="http://schemas.microsoft.com/office/2007/relationships/hdphoto" Target="../media/hdphoto23.wdp"/><Relationship Id="rId30" Type="http://schemas.microsoft.com/office/2007/relationships/hdphoto" Target="../media/hdphoto24.wdp"/><Relationship Id="rId35" Type="http://schemas.openxmlformats.org/officeDocument/2006/relationships/image" Target="../media/image43.png"/><Relationship Id="rId43" Type="http://schemas.openxmlformats.org/officeDocument/2006/relationships/image" Target="../media/image48.png"/><Relationship Id="rId48" Type="http://schemas.microsoft.com/office/2007/relationships/hdphoto" Target="../media/hdphoto32.wdp"/><Relationship Id="rId8" Type="http://schemas.openxmlformats.org/officeDocument/2006/relationships/image" Target="../media/image28.png"/><Relationship Id="rId51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8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27A0223-E252-4495-9F94-DD943C775D67}"/>
              </a:ext>
            </a:extLst>
          </p:cNvPr>
          <p:cNvSpPr/>
          <p:nvPr/>
        </p:nvSpPr>
        <p:spPr>
          <a:xfrm rot="8021990">
            <a:off x="3435796" y="1791684"/>
            <a:ext cx="1145540" cy="887584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976E9B5-A988-4FF6-82F1-B1FE8A8748D3}"/>
              </a:ext>
            </a:extLst>
          </p:cNvPr>
          <p:cNvSpPr/>
          <p:nvPr/>
        </p:nvSpPr>
        <p:spPr>
          <a:xfrm rot="2585460">
            <a:off x="2789164" y="1898019"/>
            <a:ext cx="1453200" cy="887584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549B9D-7668-4F59-B099-739864839EE8}"/>
              </a:ext>
            </a:extLst>
          </p:cNvPr>
          <p:cNvSpPr/>
          <p:nvPr/>
        </p:nvSpPr>
        <p:spPr>
          <a:xfrm>
            <a:off x="8483600" y="2974364"/>
            <a:ext cx="1042793" cy="231003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BCE044-783E-46C0-B5A5-D80B37FF6AEF}"/>
              </a:ext>
            </a:extLst>
          </p:cNvPr>
          <p:cNvSpPr/>
          <p:nvPr/>
        </p:nvSpPr>
        <p:spPr>
          <a:xfrm>
            <a:off x="8483600" y="2856185"/>
            <a:ext cx="1042793" cy="236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10206B-84B9-4025-8F9A-E56949E679C2}"/>
              </a:ext>
            </a:extLst>
          </p:cNvPr>
          <p:cNvSpPr/>
          <p:nvPr/>
        </p:nvSpPr>
        <p:spPr>
          <a:xfrm>
            <a:off x="8483600" y="3092543"/>
            <a:ext cx="1042793" cy="231002"/>
          </a:xfrm>
          <a:prstGeom prst="ellipse">
            <a:avLst/>
          </a:prstGeom>
          <a:solidFill>
            <a:srgbClr val="003C7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6CC907-5588-48AD-8920-6075165AB97C}"/>
              </a:ext>
            </a:extLst>
          </p:cNvPr>
          <p:cNvCxnSpPr>
            <a:cxnSpLocks/>
            <a:stCxn id="26" idx="2"/>
            <a:endCxn id="27" idx="2"/>
          </p:cNvCxnSpPr>
          <p:nvPr/>
        </p:nvCxnSpPr>
        <p:spPr>
          <a:xfrm>
            <a:off x="8483600" y="2974364"/>
            <a:ext cx="0" cy="233680"/>
          </a:xfrm>
          <a:prstGeom prst="line">
            <a:avLst/>
          </a:prstGeom>
          <a:ln w="76200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29EC14-785F-4AAC-A10A-73503D83096E}"/>
              </a:ext>
            </a:extLst>
          </p:cNvPr>
          <p:cNvCxnSpPr>
            <a:cxnSpLocks/>
            <a:stCxn id="26" idx="6"/>
            <a:endCxn id="27" idx="6"/>
          </p:cNvCxnSpPr>
          <p:nvPr/>
        </p:nvCxnSpPr>
        <p:spPr>
          <a:xfrm>
            <a:off x="9526393" y="2974364"/>
            <a:ext cx="0" cy="233680"/>
          </a:xfrm>
          <a:prstGeom prst="line">
            <a:avLst/>
          </a:prstGeom>
          <a:ln w="76200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E7888DA-214B-4E77-9B5D-4E4B272620F9}"/>
              </a:ext>
            </a:extLst>
          </p:cNvPr>
          <p:cNvSpPr/>
          <p:nvPr/>
        </p:nvSpPr>
        <p:spPr>
          <a:xfrm>
            <a:off x="8483600" y="2504327"/>
            <a:ext cx="1042793" cy="231003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EF657A-321D-4F22-B3FA-D20938410543}"/>
              </a:ext>
            </a:extLst>
          </p:cNvPr>
          <p:cNvSpPr/>
          <p:nvPr/>
        </p:nvSpPr>
        <p:spPr>
          <a:xfrm>
            <a:off x="8483600" y="2386148"/>
            <a:ext cx="1042793" cy="236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F71914-342E-4B34-A5FE-212EF5086E27}"/>
              </a:ext>
            </a:extLst>
          </p:cNvPr>
          <p:cNvSpPr/>
          <p:nvPr/>
        </p:nvSpPr>
        <p:spPr>
          <a:xfrm>
            <a:off x="8483600" y="2622506"/>
            <a:ext cx="1042793" cy="231002"/>
          </a:xfrm>
          <a:prstGeom prst="ellipse">
            <a:avLst/>
          </a:prstGeom>
          <a:solidFill>
            <a:srgbClr val="003C7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BCD4C7-4AE9-40A0-A53A-002D4A6FCCEA}"/>
              </a:ext>
            </a:extLst>
          </p:cNvPr>
          <p:cNvCxnSpPr>
            <a:cxnSpLocks/>
            <a:stCxn id="54" idx="2"/>
            <a:endCxn id="55" idx="2"/>
          </p:cNvCxnSpPr>
          <p:nvPr/>
        </p:nvCxnSpPr>
        <p:spPr>
          <a:xfrm>
            <a:off x="8483600" y="2504327"/>
            <a:ext cx="0" cy="233680"/>
          </a:xfrm>
          <a:prstGeom prst="line">
            <a:avLst/>
          </a:prstGeom>
          <a:ln w="76200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A4820A-25FC-47D7-8CD0-72A7D89326B7}"/>
              </a:ext>
            </a:extLst>
          </p:cNvPr>
          <p:cNvCxnSpPr>
            <a:cxnSpLocks/>
            <a:stCxn id="54" idx="6"/>
            <a:endCxn id="55" idx="6"/>
          </p:cNvCxnSpPr>
          <p:nvPr/>
        </p:nvCxnSpPr>
        <p:spPr>
          <a:xfrm>
            <a:off x="9526393" y="2504327"/>
            <a:ext cx="0" cy="233680"/>
          </a:xfrm>
          <a:prstGeom prst="line">
            <a:avLst/>
          </a:prstGeom>
          <a:ln w="76200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03B8B39-2F17-46DE-BB19-B398A9D374CB}"/>
              </a:ext>
            </a:extLst>
          </p:cNvPr>
          <p:cNvSpPr/>
          <p:nvPr/>
        </p:nvSpPr>
        <p:spPr>
          <a:xfrm>
            <a:off x="8483600" y="2031612"/>
            <a:ext cx="1042793" cy="231003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AC1A67-ABD1-478B-8702-CF8744247427}"/>
              </a:ext>
            </a:extLst>
          </p:cNvPr>
          <p:cNvSpPr/>
          <p:nvPr/>
        </p:nvSpPr>
        <p:spPr>
          <a:xfrm>
            <a:off x="8483600" y="1913433"/>
            <a:ext cx="1042793" cy="236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34A911-E6C8-42D6-819D-4FC0B82329B5}"/>
              </a:ext>
            </a:extLst>
          </p:cNvPr>
          <p:cNvSpPr/>
          <p:nvPr/>
        </p:nvSpPr>
        <p:spPr>
          <a:xfrm>
            <a:off x="8483600" y="2149791"/>
            <a:ext cx="1042793" cy="231002"/>
          </a:xfrm>
          <a:prstGeom prst="ellipse">
            <a:avLst/>
          </a:prstGeom>
          <a:solidFill>
            <a:srgbClr val="003C7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081834-1020-467E-9549-C20AAD5A60A7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>
            <a:off x="8483600" y="2031612"/>
            <a:ext cx="0" cy="233680"/>
          </a:xfrm>
          <a:prstGeom prst="line">
            <a:avLst/>
          </a:prstGeom>
          <a:ln w="76200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452F5E-05F7-4374-8874-AD62145A32A5}"/>
              </a:ext>
            </a:extLst>
          </p:cNvPr>
          <p:cNvCxnSpPr>
            <a:cxnSpLocks/>
            <a:stCxn id="59" idx="6"/>
            <a:endCxn id="60" idx="6"/>
          </p:cNvCxnSpPr>
          <p:nvPr/>
        </p:nvCxnSpPr>
        <p:spPr>
          <a:xfrm>
            <a:off x="9526393" y="2031612"/>
            <a:ext cx="0" cy="233680"/>
          </a:xfrm>
          <a:prstGeom prst="line">
            <a:avLst/>
          </a:prstGeom>
          <a:ln w="76200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11204B6-BD9D-4D54-A049-2A98CE5CC713}"/>
              </a:ext>
            </a:extLst>
          </p:cNvPr>
          <p:cNvSpPr/>
          <p:nvPr/>
        </p:nvSpPr>
        <p:spPr>
          <a:xfrm rot="18770988">
            <a:off x="2483698" y="1617272"/>
            <a:ext cx="884028" cy="313942"/>
          </a:xfrm>
          <a:prstGeom prst="rect">
            <a:avLst/>
          </a:prstGeom>
          <a:solidFill>
            <a:schemeClr val="bg1"/>
          </a:solidFill>
          <a:ln w="76200" cap="rnd">
            <a:solidFill>
              <a:srgbClr val="003C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5BA9359-9D11-4624-9B0A-F8151489721D}"/>
              </a:ext>
            </a:extLst>
          </p:cNvPr>
          <p:cNvSpPr/>
          <p:nvPr/>
        </p:nvSpPr>
        <p:spPr>
          <a:xfrm rot="2569859">
            <a:off x="3738330" y="2332613"/>
            <a:ext cx="744220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9C6E27B-7877-49C8-BA21-5F2C660941B8}"/>
              </a:ext>
            </a:extLst>
          </p:cNvPr>
          <p:cNvSpPr/>
          <p:nvPr/>
        </p:nvSpPr>
        <p:spPr>
          <a:xfrm rot="2569859">
            <a:off x="3578591" y="2504613"/>
            <a:ext cx="744220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0348FE0-1847-485D-89B3-6D58148E1D74}"/>
              </a:ext>
            </a:extLst>
          </p:cNvPr>
          <p:cNvSpPr/>
          <p:nvPr/>
        </p:nvSpPr>
        <p:spPr>
          <a:xfrm rot="2569859">
            <a:off x="3418851" y="2675954"/>
            <a:ext cx="744220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DB13355-6718-42CE-9D31-1489B6EEEC49}"/>
              </a:ext>
            </a:extLst>
          </p:cNvPr>
          <p:cNvSpPr/>
          <p:nvPr/>
        </p:nvSpPr>
        <p:spPr>
          <a:xfrm rot="2582169">
            <a:off x="3341803" y="2023416"/>
            <a:ext cx="569895" cy="71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EABCF5-3BE2-4B89-A767-F23BFE39F401}"/>
              </a:ext>
            </a:extLst>
          </p:cNvPr>
          <p:cNvSpPr/>
          <p:nvPr/>
        </p:nvSpPr>
        <p:spPr>
          <a:xfrm rot="18814329">
            <a:off x="3216164" y="2631023"/>
            <a:ext cx="544189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153483-893A-4C20-BA72-1AD436E6F757}"/>
              </a:ext>
            </a:extLst>
          </p:cNvPr>
          <p:cNvSpPr/>
          <p:nvPr/>
        </p:nvSpPr>
        <p:spPr>
          <a:xfrm rot="18814329">
            <a:off x="3394939" y="2833896"/>
            <a:ext cx="435993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268633-9B4F-4D0B-B9FD-BC3E83101B94}"/>
              </a:ext>
            </a:extLst>
          </p:cNvPr>
          <p:cNvSpPr/>
          <p:nvPr/>
        </p:nvSpPr>
        <p:spPr>
          <a:xfrm rot="18814329">
            <a:off x="3071885" y="2502030"/>
            <a:ext cx="435993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B055E7-A55C-459C-B15C-C8CCA74B536F}"/>
              </a:ext>
            </a:extLst>
          </p:cNvPr>
          <p:cNvSpPr/>
          <p:nvPr/>
        </p:nvSpPr>
        <p:spPr>
          <a:xfrm rot="18814329">
            <a:off x="3362413" y="1974958"/>
            <a:ext cx="666736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1C1E371-FC62-4181-A8E6-D86BB89FEAB7}"/>
              </a:ext>
            </a:extLst>
          </p:cNvPr>
          <p:cNvSpPr/>
          <p:nvPr/>
        </p:nvSpPr>
        <p:spPr>
          <a:xfrm rot="18814329">
            <a:off x="3590046" y="3020145"/>
            <a:ext cx="331093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8815A0-FFD1-418A-B42E-EC500A13F3E5}"/>
              </a:ext>
            </a:extLst>
          </p:cNvPr>
          <p:cNvSpPr/>
          <p:nvPr/>
        </p:nvSpPr>
        <p:spPr>
          <a:xfrm>
            <a:off x="3719590" y="1758843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3B475B-4198-4F72-82FD-A598D8D4C595}"/>
              </a:ext>
            </a:extLst>
          </p:cNvPr>
          <p:cNvSpPr/>
          <p:nvPr/>
        </p:nvSpPr>
        <p:spPr>
          <a:xfrm rot="2582169">
            <a:off x="3682942" y="1871706"/>
            <a:ext cx="149227" cy="303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03FDF2-375A-4B7A-A1DA-93470887F4AE}"/>
              </a:ext>
            </a:extLst>
          </p:cNvPr>
          <p:cNvSpPr/>
          <p:nvPr/>
        </p:nvSpPr>
        <p:spPr>
          <a:xfrm rot="20184562">
            <a:off x="3795767" y="1745709"/>
            <a:ext cx="450252" cy="371199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21A082-2616-4E4F-AC0D-F0151A2FD962}"/>
              </a:ext>
            </a:extLst>
          </p:cNvPr>
          <p:cNvSpPr/>
          <p:nvPr/>
        </p:nvSpPr>
        <p:spPr>
          <a:xfrm rot="7998187">
            <a:off x="4064055" y="1884779"/>
            <a:ext cx="226261" cy="303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B9220D-C1F6-4C5D-A1A5-13A03165A0C3}"/>
              </a:ext>
            </a:extLst>
          </p:cNvPr>
          <p:cNvSpPr/>
          <p:nvPr/>
        </p:nvSpPr>
        <p:spPr>
          <a:xfrm rot="2573549">
            <a:off x="4006776" y="1603667"/>
            <a:ext cx="884028" cy="313942"/>
          </a:xfrm>
          <a:prstGeom prst="rect">
            <a:avLst/>
          </a:prstGeom>
          <a:solidFill>
            <a:schemeClr val="bg1"/>
          </a:solidFill>
          <a:ln w="76200" cap="rnd">
            <a:solidFill>
              <a:srgbClr val="003C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ED6DE57-87A2-47BB-905F-1D9807127CBD}"/>
              </a:ext>
            </a:extLst>
          </p:cNvPr>
          <p:cNvSpPr/>
          <p:nvPr/>
        </p:nvSpPr>
        <p:spPr>
          <a:xfrm>
            <a:off x="413980" y="668622"/>
            <a:ext cx="504825" cy="468192"/>
          </a:xfrm>
          <a:prstGeom prst="roundRect">
            <a:avLst>
              <a:gd name="adj" fmla="val 28874"/>
            </a:avLst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83984A-E76B-491F-B200-1784FD6E632E}"/>
              </a:ext>
            </a:extLst>
          </p:cNvPr>
          <p:cNvSpPr/>
          <p:nvPr/>
        </p:nvSpPr>
        <p:spPr>
          <a:xfrm>
            <a:off x="510944" y="308138"/>
            <a:ext cx="310896" cy="310896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5F36ED1-BF2D-4E05-B94E-4B56FD89BE17}"/>
              </a:ext>
            </a:extLst>
          </p:cNvPr>
          <p:cNvSpPr/>
          <p:nvPr/>
        </p:nvSpPr>
        <p:spPr>
          <a:xfrm>
            <a:off x="498181" y="668622"/>
            <a:ext cx="336423" cy="880149"/>
          </a:xfrm>
          <a:prstGeom prst="roundRect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32AF974-AFB4-4551-9054-AE5AE522D019}"/>
              </a:ext>
            </a:extLst>
          </p:cNvPr>
          <p:cNvSpPr/>
          <p:nvPr/>
        </p:nvSpPr>
        <p:spPr>
          <a:xfrm rot="10800000">
            <a:off x="581858" y="668622"/>
            <a:ext cx="169069" cy="91440"/>
          </a:xfrm>
          <a:prstGeom prst="triangle">
            <a:avLst>
              <a:gd name="adj" fmla="val 485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906A7180-5EF6-4935-B154-F72EF2240650}"/>
              </a:ext>
            </a:extLst>
          </p:cNvPr>
          <p:cNvSpPr/>
          <p:nvPr/>
        </p:nvSpPr>
        <p:spPr>
          <a:xfrm rot="10800000">
            <a:off x="413980" y="1094001"/>
            <a:ext cx="504825" cy="105290"/>
          </a:xfrm>
          <a:prstGeom prst="trapezoid">
            <a:avLst>
              <a:gd name="adj" fmla="val 90587"/>
            </a:avLst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1CCB6-DFDE-4932-A5BE-5E94B1FE34A9}"/>
              </a:ext>
            </a:extLst>
          </p:cNvPr>
          <p:cNvSpPr/>
          <p:nvPr/>
        </p:nvSpPr>
        <p:spPr>
          <a:xfrm>
            <a:off x="413980" y="960601"/>
            <a:ext cx="504825" cy="133399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349EEAD-D2E5-46DB-97B2-38A0DFA22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50"/>
          <a:stretch/>
        </p:blipFill>
        <p:spPr>
          <a:xfrm>
            <a:off x="3145892" y="4448128"/>
            <a:ext cx="594412" cy="675697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8B4687E7-FA76-4D81-BAA3-08F61B5ED992}"/>
              </a:ext>
            </a:extLst>
          </p:cNvPr>
          <p:cNvSpPr/>
          <p:nvPr/>
        </p:nvSpPr>
        <p:spPr>
          <a:xfrm>
            <a:off x="3499191" y="4928243"/>
            <a:ext cx="365760" cy="36576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37AE87-3C60-4E45-B9A3-330E502DC55C}"/>
              </a:ext>
            </a:extLst>
          </p:cNvPr>
          <p:cNvSpPr/>
          <p:nvPr/>
        </p:nvSpPr>
        <p:spPr>
          <a:xfrm>
            <a:off x="3544911" y="4973963"/>
            <a:ext cx="274320" cy="27432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3"/>
                </a:solidFill>
              </a:rPr>
              <a:t>i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DCA8FDE-1B8C-4735-95AA-EFA6EC881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50"/>
          <a:stretch/>
        </p:blipFill>
        <p:spPr>
          <a:xfrm>
            <a:off x="4079482" y="4448128"/>
            <a:ext cx="594412" cy="675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F3126-4F44-40EB-8238-725F3AC223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47" y="279489"/>
            <a:ext cx="800169" cy="171464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E8E1F85-2776-42B4-9EB7-5DF899E18CFB}"/>
              </a:ext>
            </a:extLst>
          </p:cNvPr>
          <p:cNvSpPr/>
          <p:nvPr/>
        </p:nvSpPr>
        <p:spPr>
          <a:xfrm>
            <a:off x="524918" y="822810"/>
            <a:ext cx="282948" cy="2840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C71"/>
                </a:solidFill>
                <a:latin typeface="Roboto Slab" pitchFamily="2" charset="0"/>
                <a:ea typeface="Roboto Slab" pitchFamily="2" charset="0"/>
              </a:rPr>
              <a:t>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0F94DD-1BF2-4D30-8EA4-90A4CF6282E4}"/>
              </a:ext>
            </a:extLst>
          </p:cNvPr>
          <p:cNvSpPr/>
          <p:nvPr/>
        </p:nvSpPr>
        <p:spPr>
          <a:xfrm>
            <a:off x="1393525" y="642597"/>
            <a:ext cx="504825" cy="468192"/>
          </a:xfrm>
          <a:prstGeom prst="roundRect">
            <a:avLst>
              <a:gd name="adj" fmla="val 28874"/>
            </a:avLst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417008-3A25-45A6-B669-72864ECF4285}"/>
              </a:ext>
            </a:extLst>
          </p:cNvPr>
          <p:cNvSpPr/>
          <p:nvPr/>
        </p:nvSpPr>
        <p:spPr>
          <a:xfrm>
            <a:off x="1490489" y="282113"/>
            <a:ext cx="310896" cy="310896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3CEF7C-A4FF-4F26-BAEE-390875686E45}"/>
              </a:ext>
            </a:extLst>
          </p:cNvPr>
          <p:cNvSpPr/>
          <p:nvPr/>
        </p:nvSpPr>
        <p:spPr>
          <a:xfrm>
            <a:off x="1477726" y="642597"/>
            <a:ext cx="336423" cy="880149"/>
          </a:xfrm>
          <a:prstGeom prst="roundRect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AF6B61-0EC2-4883-8F5A-C6E34CE254DC}"/>
              </a:ext>
            </a:extLst>
          </p:cNvPr>
          <p:cNvSpPr/>
          <p:nvPr/>
        </p:nvSpPr>
        <p:spPr>
          <a:xfrm rot="10800000">
            <a:off x="1561403" y="642597"/>
            <a:ext cx="169069" cy="91440"/>
          </a:xfrm>
          <a:prstGeom prst="triangle">
            <a:avLst>
              <a:gd name="adj" fmla="val 485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AEABB973-E0E7-4A06-94C7-78E17C361742}"/>
              </a:ext>
            </a:extLst>
          </p:cNvPr>
          <p:cNvSpPr/>
          <p:nvPr/>
        </p:nvSpPr>
        <p:spPr>
          <a:xfrm rot="10800000">
            <a:off x="1393525" y="1067976"/>
            <a:ext cx="504825" cy="105290"/>
          </a:xfrm>
          <a:prstGeom prst="trapezoid">
            <a:avLst>
              <a:gd name="adj" fmla="val 90587"/>
            </a:avLst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4FFC2-87DC-43DC-ABD2-E25F5DC5370D}"/>
              </a:ext>
            </a:extLst>
          </p:cNvPr>
          <p:cNvSpPr/>
          <p:nvPr/>
        </p:nvSpPr>
        <p:spPr>
          <a:xfrm>
            <a:off x="1393525" y="934576"/>
            <a:ext cx="504825" cy="133399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E0AA71-9C6A-4607-AFB1-9DF46498F143}"/>
              </a:ext>
            </a:extLst>
          </p:cNvPr>
          <p:cNvSpPr/>
          <p:nvPr/>
        </p:nvSpPr>
        <p:spPr>
          <a:xfrm>
            <a:off x="1485917" y="786774"/>
            <a:ext cx="320040" cy="3200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3C7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0F3F8-5183-4303-BEAC-7FAE271EE3B3}"/>
              </a:ext>
            </a:extLst>
          </p:cNvPr>
          <p:cNvSpPr txBox="1"/>
          <p:nvPr/>
        </p:nvSpPr>
        <p:spPr>
          <a:xfrm>
            <a:off x="1410406" y="76748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C71"/>
                </a:solidFill>
                <a:latin typeface="Roboto Slab" pitchFamily="2" charset="0"/>
                <a:ea typeface="Roboto Slab" pitchFamily="2" charset="0"/>
              </a:rPr>
              <a:t>EC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EC0115-6FE4-4F8D-ACEB-F8D3E6D375D0}"/>
              </a:ext>
            </a:extLst>
          </p:cNvPr>
          <p:cNvSpPr/>
          <p:nvPr/>
        </p:nvSpPr>
        <p:spPr>
          <a:xfrm>
            <a:off x="869917" y="2247370"/>
            <a:ext cx="504825" cy="468192"/>
          </a:xfrm>
          <a:prstGeom prst="roundRect">
            <a:avLst>
              <a:gd name="adj" fmla="val 288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371F9C-6585-4EB1-A33D-5014BE6433F1}"/>
              </a:ext>
            </a:extLst>
          </p:cNvPr>
          <p:cNvSpPr/>
          <p:nvPr/>
        </p:nvSpPr>
        <p:spPr>
          <a:xfrm>
            <a:off x="966881" y="1886886"/>
            <a:ext cx="310896" cy="3108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550FFA-8163-4ACA-BF38-0223F3FE8492}"/>
              </a:ext>
            </a:extLst>
          </p:cNvPr>
          <p:cNvSpPr/>
          <p:nvPr/>
        </p:nvSpPr>
        <p:spPr>
          <a:xfrm>
            <a:off x="954118" y="2247370"/>
            <a:ext cx="336423" cy="88014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4031176-CACC-44F0-B674-7FAA2C9A5A86}"/>
              </a:ext>
            </a:extLst>
          </p:cNvPr>
          <p:cNvSpPr/>
          <p:nvPr/>
        </p:nvSpPr>
        <p:spPr>
          <a:xfrm rot="10800000">
            <a:off x="1037795" y="2247370"/>
            <a:ext cx="169069" cy="91440"/>
          </a:xfrm>
          <a:prstGeom prst="triangle">
            <a:avLst>
              <a:gd name="adj" fmla="val 485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120C00E-3EE3-4456-93DD-D8AED7B98E9E}"/>
              </a:ext>
            </a:extLst>
          </p:cNvPr>
          <p:cNvSpPr/>
          <p:nvPr/>
        </p:nvSpPr>
        <p:spPr>
          <a:xfrm rot="10800000">
            <a:off x="869917" y="2672749"/>
            <a:ext cx="504825" cy="105290"/>
          </a:xfrm>
          <a:prstGeom prst="trapezoid">
            <a:avLst>
              <a:gd name="adj" fmla="val 9058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DB613-DDBA-4E60-890B-BC00F5FC3EA7}"/>
              </a:ext>
            </a:extLst>
          </p:cNvPr>
          <p:cNvSpPr/>
          <p:nvPr/>
        </p:nvSpPr>
        <p:spPr>
          <a:xfrm>
            <a:off x="869917" y="2539349"/>
            <a:ext cx="504825" cy="133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25041F-8067-407C-8681-71C29F6405BB}"/>
              </a:ext>
            </a:extLst>
          </p:cNvPr>
          <p:cNvSpPr/>
          <p:nvPr/>
        </p:nvSpPr>
        <p:spPr>
          <a:xfrm>
            <a:off x="980855" y="2401558"/>
            <a:ext cx="282948" cy="2840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rPr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A6FFB-24A7-46C5-B369-AC15F3B9CA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1304" y1="12422" x2="46957" y2="26087"/>
                        <a14:foregroundMark x1="19130" y1="47826" x2="38261" y2="59006"/>
                        <a14:foregroundMark x1="64348" y1="54037" x2="84348" y2="80124"/>
                        <a14:foregroundMark x1="53043" y1="77640" x2="90435" y2="60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184"/>
          <a:stretch/>
        </p:blipFill>
        <p:spPr>
          <a:xfrm>
            <a:off x="5312087" y="3700409"/>
            <a:ext cx="701101" cy="8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4CE9B0-A4AF-4FA2-A55E-71B932699C78}"/>
              </a:ext>
            </a:extLst>
          </p:cNvPr>
          <p:cNvCxnSpPr>
            <a:cxnSpLocks/>
          </p:cNvCxnSpPr>
          <p:nvPr/>
        </p:nvCxnSpPr>
        <p:spPr>
          <a:xfrm>
            <a:off x="4267200" y="2552324"/>
            <a:ext cx="0" cy="1829176"/>
          </a:xfrm>
          <a:prstGeom prst="line">
            <a:avLst/>
          </a:prstGeom>
          <a:ln w="127000" cap="rnd">
            <a:solidFill>
              <a:srgbClr val="003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98155F-557B-473C-ADC7-C4EAE6AAFB80}"/>
              </a:ext>
            </a:extLst>
          </p:cNvPr>
          <p:cNvCxnSpPr>
            <a:cxnSpLocks/>
          </p:cNvCxnSpPr>
          <p:nvPr/>
        </p:nvCxnSpPr>
        <p:spPr>
          <a:xfrm>
            <a:off x="5417819" y="1599824"/>
            <a:ext cx="1" cy="2781676"/>
          </a:xfrm>
          <a:prstGeom prst="line">
            <a:avLst/>
          </a:prstGeom>
          <a:ln w="127000" cap="rnd">
            <a:solidFill>
              <a:srgbClr val="003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D48833-E332-4E80-89DF-1ACDF8FF2C3F}"/>
              </a:ext>
            </a:extLst>
          </p:cNvPr>
          <p:cNvCxnSpPr>
            <a:cxnSpLocks/>
          </p:cNvCxnSpPr>
          <p:nvPr/>
        </p:nvCxnSpPr>
        <p:spPr>
          <a:xfrm flipV="1">
            <a:off x="4267199" y="1599824"/>
            <a:ext cx="1150620" cy="952500"/>
          </a:xfrm>
          <a:prstGeom prst="line">
            <a:avLst/>
          </a:prstGeom>
          <a:ln w="127000" cap="rnd">
            <a:solidFill>
              <a:srgbClr val="003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A45AC6-D2AE-46E2-BD57-7369AFF04B22}"/>
              </a:ext>
            </a:extLst>
          </p:cNvPr>
          <p:cNvCxnSpPr>
            <a:cxnSpLocks/>
          </p:cNvCxnSpPr>
          <p:nvPr/>
        </p:nvCxnSpPr>
        <p:spPr>
          <a:xfrm flipH="1">
            <a:off x="4267200" y="4381500"/>
            <a:ext cx="1150619" cy="0"/>
          </a:xfrm>
          <a:prstGeom prst="line">
            <a:avLst/>
          </a:prstGeom>
          <a:ln w="127000" cap="rnd">
            <a:solidFill>
              <a:srgbClr val="003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CEDABB-4AC9-49E5-85F2-CBD8F2861180}"/>
              </a:ext>
            </a:extLst>
          </p:cNvPr>
          <p:cNvSpPr/>
          <p:nvPr/>
        </p:nvSpPr>
        <p:spPr>
          <a:xfrm>
            <a:off x="4568190" y="2760595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7C4C0D-D45C-4E1C-952B-4B70195A5B72}"/>
              </a:ext>
            </a:extLst>
          </p:cNvPr>
          <p:cNvCxnSpPr>
            <a:cxnSpLocks/>
          </p:cNvCxnSpPr>
          <p:nvPr/>
        </p:nvCxnSpPr>
        <p:spPr>
          <a:xfrm flipH="1">
            <a:off x="2659380" y="1089161"/>
            <a:ext cx="0" cy="3200400"/>
          </a:xfrm>
          <a:prstGeom prst="line">
            <a:avLst/>
          </a:prstGeom>
          <a:ln w="127000" cap="rnd">
            <a:solidFill>
              <a:srgbClr val="003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927C5F-C040-4D8F-8E46-F8F4E85DAAC3}"/>
              </a:ext>
            </a:extLst>
          </p:cNvPr>
          <p:cNvCxnSpPr>
            <a:cxnSpLocks/>
          </p:cNvCxnSpPr>
          <p:nvPr/>
        </p:nvCxnSpPr>
        <p:spPr>
          <a:xfrm>
            <a:off x="1508760" y="4289561"/>
            <a:ext cx="1150620" cy="0"/>
          </a:xfrm>
          <a:prstGeom prst="line">
            <a:avLst/>
          </a:prstGeom>
          <a:ln w="127000" cap="rnd">
            <a:solidFill>
              <a:srgbClr val="003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232C4-E820-46D1-83D6-6B9F42E90F37}"/>
              </a:ext>
            </a:extLst>
          </p:cNvPr>
          <p:cNvSpPr/>
          <p:nvPr/>
        </p:nvSpPr>
        <p:spPr>
          <a:xfrm flipH="1">
            <a:off x="1809750" y="2323102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729BF8-4E74-438E-9E09-618B33554A04}"/>
              </a:ext>
            </a:extLst>
          </p:cNvPr>
          <p:cNvSpPr/>
          <p:nvPr/>
        </p:nvSpPr>
        <p:spPr>
          <a:xfrm>
            <a:off x="4998722" y="2757941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2D3F48-0F33-4837-A353-767BF977F4AA}"/>
              </a:ext>
            </a:extLst>
          </p:cNvPr>
          <p:cNvSpPr/>
          <p:nvPr/>
        </p:nvSpPr>
        <p:spPr>
          <a:xfrm>
            <a:off x="4568190" y="3294823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E1180F-C3FA-42C4-AFB0-303334C30A1E}"/>
              </a:ext>
            </a:extLst>
          </p:cNvPr>
          <p:cNvSpPr/>
          <p:nvPr/>
        </p:nvSpPr>
        <p:spPr>
          <a:xfrm>
            <a:off x="4998722" y="3292169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96A186-774E-4EB3-B746-17B4F327B7CD}"/>
              </a:ext>
            </a:extLst>
          </p:cNvPr>
          <p:cNvSpPr/>
          <p:nvPr/>
        </p:nvSpPr>
        <p:spPr>
          <a:xfrm>
            <a:off x="4568190" y="3828393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7A5A30-A273-46A3-98C8-1D84C0E88D51}"/>
              </a:ext>
            </a:extLst>
          </p:cNvPr>
          <p:cNvSpPr/>
          <p:nvPr/>
        </p:nvSpPr>
        <p:spPr>
          <a:xfrm>
            <a:off x="4998722" y="3825739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A0EEE14-618E-4823-854F-7EE6FA04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06" y1="12500" x2="4297" y2="68359"/>
                        <a14:foregroundMark x1="96875" y1="11719" x2="96875" y2="66406"/>
                        <a14:foregroundMark x1="95313" y1="68750" x2="5078" y2="10938"/>
                        <a14:foregroundMark x1="5078" y1="68750" x2="94531" y2="10547"/>
                        <a14:foregroundMark x1="91406" y1="10938" x2="7813" y2="10547"/>
                        <a14:foregroundMark x1="8984" y1="69141" x2="91016" y2="68359"/>
                        <a14:backgroundMark x1="13281" y1="85547" x2="1210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724" y="443568"/>
            <a:ext cx="1529164" cy="152916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CD0E477-E2E4-418A-9153-1B37C8356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794" y="681943"/>
            <a:ext cx="757350" cy="75472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BDF2C7B-6DA5-4D77-B9C8-8125FB213E1D}"/>
              </a:ext>
            </a:extLst>
          </p:cNvPr>
          <p:cNvCxnSpPr>
            <a:cxnSpLocks/>
          </p:cNvCxnSpPr>
          <p:nvPr/>
        </p:nvCxnSpPr>
        <p:spPr>
          <a:xfrm>
            <a:off x="6568437" y="3081866"/>
            <a:ext cx="0" cy="1299634"/>
          </a:xfrm>
          <a:prstGeom prst="line">
            <a:avLst/>
          </a:prstGeom>
          <a:ln w="127000" cap="rnd">
            <a:solidFill>
              <a:srgbClr val="003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865D5B-4528-4C33-94D4-2270BD5791B0}"/>
              </a:ext>
            </a:extLst>
          </p:cNvPr>
          <p:cNvCxnSpPr>
            <a:cxnSpLocks/>
          </p:cNvCxnSpPr>
          <p:nvPr/>
        </p:nvCxnSpPr>
        <p:spPr>
          <a:xfrm flipH="1" flipV="1">
            <a:off x="5623564" y="2323102"/>
            <a:ext cx="944874" cy="758764"/>
          </a:xfrm>
          <a:prstGeom prst="line">
            <a:avLst/>
          </a:prstGeom>
          <a:ln w="127000" cap="rnd">
            <a:solidFill>
              <a:srgbClr val="003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FDA761-2974-4745-8307-A433EDB8E948}"/>
              </a:ext>
            </a:extLst>
          </p:cNvPr>
          <p:cNvCxnSpPr>
            <a:cxnSpLocks/>
          </p:cNvCxnSpPr>
          <p:nvPr/>
        </p:nvCxnSpPr>
        <p:spPr>
          <a:xfrm>
            <a:off x="5417818" y="4381500"/>
            <a:ext cx="1150619" cy="0"/>
          </a:xfrm>
          <a:prstGeom prst="line">
            <a:avLst/>
          </a:prstGeom>
          <a:ln w="127000" cap="rnd">
            <a:solidFill>
              <a:srgbClr val="003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196DB0B-F165-43C4-9C09-82297E5B8E74}"/>
              </a:ext>
            </a:extLst>
          </p:cNvPr>
          <p:cNvSpPr/>
          <p:nvPr/>
        </p:nvSpPr>
        <p:spPr>
          <a:xfrm flipH="1">
            <a:off x="5718809" y="3290137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EFF1DE-4B47-4472-9DA0-CBE23FF8B85C}"/>
              </a:ext>
            </a:extLst>
          </p:cNvPr>
          <p:cNvSpPr/>
          <p:nvPr/>
        </p:nvSpPr>
        <p:spPr>
          <a:xfrm flipH="1">
            <a:off x="6149341" y="3287483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013C37D-6D83-4A6E-BCC2-EA3C7CD9388F}"/>
              </a:ext>
            </a:extLst>
          </p:cNvPr>
          <p:cNvSpPr/>
          <p:nvPr/>
        </p:nvSpPr>
        <p:spPr>
          <a:xfrm flipH="1">
            <a:off x="5718809" y="3824365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CA9204-2BEF-4701-937D-AA177ACE77E4}"/>
              </a:ext>
            </a:extLst>
          </p:cNvPr>
          <p:cNvSpPr/>
          <p:nvPr/>
        </p:nvSpPr>
        <p:spPr>
          <a:xfrm flipH="1">
            <a:off x="6149341" y="3821711"/>
            <a:ext cx="118109" cy="274320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C1D1D17-C297-4D53-A2A4-3D8554FE7A11}"/>
              </a:ext>
            </a:extLst>
          </p:cNvPr>
          <p:cNvSpPr/>
          <p:nvPr/>
        </p:nvSpPr>
        <p:spPr>
          <a:xfrm rot="18922860">
            <a:off x="5216728" y="2418680"/>
            <a:ext cx="2037100" cy="2296923"/>
          </a:xfrm>
          <a:custGeom>
            <a:avLst/>
            <a:gdLst>
              <a:gd name="connsiteX0" fmla="*/ 294968 w 2035622"/>
              <a:gd name="connsiteY0" fmla="*/ 8642 h 3297532"/>
              <a:gd name="connsiteX1" fmla="*/ 1799303 w 2035622"/>
              <a:gd name="connsiteY1" fmla="*/ 288861 h 3297532"/>
              <a:gd name="connsiteX2" fmla="*/ 1887794 w 2035622"/>
              <a:gd name="connsiteY2" fmla="*/ 1911184 h 3297532"/>
              <a:gd name="connsiteX3" fmla="*/ 383458 w 2035622"/>
              <a:gd name="connsiteY3" fmla="*/ 2294642 h 3297532"/>
              <a:gd name="connsiteX4" fmla="*/ 0 w 2035622"/>
              <a:gd name="connsiteY4" fmla="*/ 3297532 h 3297532"/>
              <a:gd name="connsiteX0" fmla="*/ 294968 w 2029427"/>
              <a:gd name="connsiteY0" fmla="*/ 759 h 3289649"/>
              <a:gd name="connsiteX1" fmla="*/ 1785640 w 2029427"/>
              <a:gd name="connsiteY1" fmla="*/ 620190 h 3289649"/>
              <a:gd name="connsiteX2" fmla="*/ 1887794 w 2029427"/>
              <a:gd name="connsiteY2" fmla="*/ 1903301 h 3289649"/>
              <a:gd name="connsiteX3" fmla="*/ 383458 w 2029427"/>
              <a:gd name="connsiteY3" fmla="*/ 2286759 h 3289649"/>
              <a:gd name="connsiteX4" fmla="*/ 0 w 2029427"/>
              <a:gd name="connsiteY4" fmla="*/ 3289649 h 3289649"/>
              <a:gd name="connsiteX0" fmla="*/ 294968 w 2012079"/>
              <a:gd name="connsiteY0" fmla="*/ 759 h 3289649"/>
              <a:gd name="connsiteX1" fmla="*/ 1785640 w 2012079"/>
              <a:gd name="connsiteY1" fmla="*/ 620190 h 3289649"/>
              <a:gd name="connsiteX2" fmla="*/ 1887794 w 2012079"/>
              <a:gd name="connsiteY2" fmla="*/ 1903301 h 3289649"/>
              <a:gd name="connsiteX3" fmla="*/ 629397 w 2012079"/>
              <a:gd name="connsiteY3" fmla="*/ 2286759 h 3289649"/>
              <a:gd name="connsiteX4" fmla="*/ 0 w 2012079"/>
              <a:gd name="connsiteY4" fmla="*/ 3289649 h 3289649"/>
              <a:gd name="connsiteX0" fmla="*/ 294968 w 2012079"/>
              <a:gd name="connsiteY0" fmla="*/ 759 h 3289649"/>
              <a:gd name="connsiteX1" fmla="*/ 1785640 w 2012079"/>
              <a:gd name="connsiteY1" fmla="*/ 620190 h 3289649"/>
              <a:gd name="connsiteX2" fmla="*/ 1887794 w 2012079"/>
              <a:gd name="connsiteY2" fmla="*/ 1903301 h 3289649"/>
              <a:gd name="connsiteX3" fmla="*/ 629397 w 2012079"/>
              <a:gd name="connsiteY3" fmla="*/ 2286759 h 3289649"/>
              <a:gd name="connsiteX4" fmla="*/ 0 w 2012079"/>
              <a:gd name="connsiteY4" fmla="*/ 3289649 h 3289649"/>
              <a:gd name="connsiteX0" fmla="*/ 294968 w 2012079"/>
              <a:gd name="connsiteY0" fmla="*/ 759 h 3289649"/>
              <a:gd name="connsiteX1" fmla="*/ 1785640 w 2012079"/>
              <a:gd name="connsiteY1" fmla="*/ 620190 h 3289649"/>
              <a:gd name="connsiteX2" fmla="*/ 1887794 w 2012079"/>
              <a:gd name="connsiteY2" fmla="*/ 1903301 h 3289649"/>
              <a:gd name="connsiteX3" fmla="*/ 629397 w 2012079"/>
              <a:gd name="connsiteY3" fmla="*/ 2286759 h 3289649"/>
              <a:gd name="connsiteX4" fmla="*/ 0 w 2012079"/>
              <a:gd name="connsiteY4" fmla="*/ 3289649 h 3289649"/>
              <a:gd name="connsiteX0" fmla="*/ 363284 w 2008540"/>
              <a:gd name="connsiteY0" fmla="*/ 268112 h 2716344"/>
              <a:gd name="connsiteX1" fmla="*/ 1785640 w 2008540"/>
              <a:gd name="connsiteY1" fmla="*/ 46885 h 2716344"/>
              <a:gd name="connsiteX2" fmla="*/ 1887794 w 2008540"/>
              <a:gd name="connsiteY2" fmla="*/ 1329996 h 2716344"/>
              <a:gd name="connsiteX3" fmla="*/ 629397 w 2008540"/>
              <a:gd name="connsiteY3" fmla="*/ 1713454 h 2716344"/>
              <a:gd name="connsiteX4" fmla="*/ 0 w 2008540"/>
              <a:gd name="connsiteY4" fmla="*/ 2716344 h 2716344"/>
              <a:gd name="connsiteX0" fmla="*/ 363284 w 2008540"/>
              <a:gd name="connsiteY0" fmla="*/ 394265 h 2842497"/>
              <a:gd name="connsiteX1" fmla="*/ 1785640 w 2008540"/>
              <a:gd name="connsiteY1" fmla="*/ 173038 h 2842497"/>
              <a:gd name="connsiteX2" fmla="*/ 1887794 w 2008540"/>
              <a:gd name="connsiteY2" fmla="*/ 1456149 h 2842497"/>
              <a:gd name="connsiteX3" fmla="*/ 629397 w 2008540"/>
              <a:gd name="connsiteY3" fmla="*/ 1839607 h 2842497"/>
              <a:gd name="connsiteX4" fmla="*/ 0 w 2008540"/>
              <a:gd name="connsiteY4" fmla="*/ 2842497 h 2842497"/>
              <a:gd name="connsiteX0" fmla="*/ 363284 w 2008540"/>
              <a:gd name="connsiteY0" fmla="*/ 394265 h 2842497"/>
              <a:gd name="connsiteX1" fmla="*/ 1785640 w 2008540"/>
              <a:gd name="connsiteY1" fmla="*/ 173038 h 2842497"/>
              <a:gd name="connsiteX2" fmla="*/ 1887794 w 2008540"/>
              <a:gd name="connsiteY2" fmla="*/ 1456149 h 2842497"/>
              <a:gd name="connsiteX3" fmla="*/ 629397 w 2008540"/>
              <a:gd name="connsiteY3" fmla="*/ 1411904 h 2842497"/>
              <a:gd name="connsiteX4" fmla="*/ 0 w 2008540"/>
              <a:gd name="connsiteY4" fmla="*/ 2842497 h 2842497"/>
              <a:gd name="connsiteX0" fmla="*/ 363284 w 2015313"/>
              <a:gd name="connsiteY0" fmla="*/ 394265 h 2842497"/>
              <a:gd name="connsiteX1" fmla="*/ 1785640 w 2015313"/>
              <a:gd name="connsiteY1" fmla="*/ 173038 h 2842497"/>
              <a:gd name="connsiteX2" fmla="*/ 1887794 w 2015313"/>
              <a:gd name="connsiteY2" fmla="*/ 1456149 h 2842497"/>
              <a:gd name="connsiteX3" fmla="*/ 533753 w 2015313"/>
              <a:gd name="connsiteY3" fmla="*/ 1603633 h 2842497"/>
              <a:gd name="connsiteX4" fmla="*/ 0 w 2015313"/>
              <a:gd name="connsiteY4" fmla="*/ 2842497 h 2842497"/>
              <a:gd name="connsiteX0" fmla="*/ 363284 w 2069805"/>
              <a:gd name="connsiteY0" fmla="*/ 426736 h 2874968"/>
              <a:gd name="connsiteX1" fmla="*/ 1785640 w 2069805"/>
              <a:gd name="connsiteY1" fmla="*/ 205509 h 2874968"/>
              <a:gd name="connsiteX2" fmla="*/ 1887794 w 2069805"/>
              <a:gd name="connsiteY2" fmla="*/ 1488620 h 2874968"/>
              <a:gd name="connsiteX3" fmla="*/ 533753 w 2069805"/>
              <a:gd name="connsiteY3" fmla="*/ 1636104 h 2874968"/>
              <a:gd name="connsiteX4" fmla="*/ 0 w 2069805"/>
              <a:gd name="connsiteY4" fmla="*/ 2874968 h 2874968"/>
              <a:gd name="connsiteX0" fmla="*/ 363284 w 2011797"/>
              <a:gd name="connsiteY0" fmla="*/ 400404 h 2848636"/>
              <a:gd name="connsiteX1" fmla="*/ 1785640 w 2011797"/>
              <a:gd name="connsiteY1" fmla="*/ 179177 h 2848636"/>
              <a:gd name="connsiteX2" fmla="*/ 1887794 w 2011797"/>
              <a:gd name="connsiteY2" fmla="*/ 1462288 h 2848636"/>
              <a:gd name="connsiteX3" fmla="*/ 533753 w 2011797"/>
              <a:gd name="connsiteY3" fmla="*/ 1609772 h 2848636"/>
              <a:gd name="connsiteX4" fmla="*/ 0 w 2011797"/>
              <a:gd name="connsiteY4" fmla="*/ 2848636 h 2848636"/>
              <a:gd name="connsiteX0" fmla="*/ 363284 w 2013080"/>
              <a:gd name="connsiteY0" fmla="*/ 387317 h 2835549"/>
              <a:gd name="connsiteX1" fmla="*/ 1788581 w 2013080"/>
              <a:gd name="connsiteY1" fmla="*/ 191490 h 2835549"/>
              <a:gd name="connsiteX2" fmla="*/ 1887794 w 2013080"/>
              <a:gd name="connsiteY2" fmla="*/ 1449201 h 2835549"/>
              <a:gd name="connsiteX3" fmla="*/ 533753 w 2013080"/>
              <a:gd name="connsiteY3" fmla="*/ 1596685 h 2835549"/>
              <a:gd name="connsiteX4" fmla="*/ 0 w 2013080"/>
              <a:gd name="connsiteY4" fmla="*/ 2835549 h 2835549"/>
              <a:gd name="connsiteX0" fmla="*/ 363284 w 2008770"/>
              <a:gd name="connsiteY0" fmla="*/ 409193 h 2857425"/>
              <a:gd name="connsiteX1" fmla="*/ 1788581 w 2008770"/>
              <a:gd name="connsiteY1" fmla="*/ 213366 h 2857425"/>
              <a:gd name="connsiteX2" fmla="*/ 1887794 w 2008770"/>
              <a:gd name="connsiteY2" fmla="*/ 1471077 h 2857425"/>
              <a:gd name="connsiteX3" fmla="*/ 533753 w 2008770"/>
              <a:gd name="connsiteY3" fmla="*/ 1618561 h 2857425"/>
              <a:gd name="connsiteX4" fmla="*/ 0 w 2008770"/>
              <a:gd name="connsiteY4" fmla="*/ 2857425 h 2857425"/>
              <a:gd name="connsiteX0" fmla="*/ 233862 w 1879348"/>
              <a:gd name="connsiteY0" fmla="*/ 409193 h 2308150"/>
              <a:gd name="connsiteX1" fmla="*/ 1659159 w 1879348"/>
              <a:gd name="connsiteY1" fmla="*/ 213366 h 2308150"/>
              <a:gd name="connsiteX2" fmla="*/ 1758372 w 1879348"/>
              <a:gd name="connsiteY2" fmla="*/ 1471077 h 2308150"/>
              <a:gd name="connsiteX3" fmla="*/ 404331 w 1879348"/>
              <a:gd name="connsiteY3" fmla="*/ 1618561 h 2308150"/>
              <a:gd name="connsiteX4" fmla="*/ 0 w 1879348"/>
              <a:gd name="connsiteY4" fmla="*/ 2308150 h 2308150"/>
              <a:gd name="connsiteX0" fmla="*/ 233862 w 1878079"/>
              <a:gd name="connsiteY0" fmla="*/ 409193 h 2308150"/>
              <a:gd name="connsiteX1" fmla="*/ 1659159 w 1878079"/>
              <a:gd name="connsiteY1" fmla="*/ 213366 h 2308150"/>
              <a:gd name="connsiteX2" fmla="*/ 1758372 w 1878079"/>
              <a:gd name="connsiteY2" fmla="*/ 1471077 h 2308150"/>
              <a:gd name="connsiteX3" fmla="*/ 421980 w 1878079"/>
              <a:gd name="connsiteY3" fmla="*/ 1437586 h 2308150"/>
              <a:gd name="connsiteX4" fmla="*/ 0 w 1878079"/>
              <a:gd name="connsiteY4" fmla="*/ 2308150 h 2308150"/>
              <a:gd name="connsiteX0" fmla="*/ 252545 w 1896762"/>
              <a:gd name="connsiteY0" fmla="*/ 409193 h 2308150"/>
              <a:gd name="connsiteX1" fmla="*/ 1677842 w 1896762"/>
              <a:gd name="connsiteY1" fmla="*/ 213366 h 2308150"/>
              <a:gd name="connsiteX2" fmla="*/ 1777055 w 1896762"/>
              <a:gd name="connsiteY2" fmla="*/ 1471077 h 2308150"/>
              <a:gd name="connsiteX3" fmla="*/ 440663 w 1896762"/>
              <a:gd name="connsiteY3" fmla="*/ 1437586 h 2308150"/>
              <a:gd name="connsiteX4" fmla="*/ 18683 w 1896762"/>
              <a:gd name="connsiteY4" fmla="*/ 2308150 h 2308150"/>
              <a:gd name="connsiteX0" fmla="*/ 252545 w 1896762"/>
              <a:gd name="connsiteY0" fmla="*/ 409193 h 2308150"/>
              <a:gd name="connsiteX1" fmla="*/ 1677842 w 1896762"/>
              <a:gd name="connsiteY1" fmla="*/ 213366 h 2308150"/>
              <a:gd name="connsiteX2" fmla="*/ 1777055 w 1896762"/>
              <a:gd name="connsiteY2" fmla="*/ 1471077 h 2308150"/>
              <a:gd name="connsiteX3" fmla="*/ 440663 w 1896762"/>
              <a:gd name="connsiteY3" fmla="*/ 1437586 h 2308150"/>
              <a:gd name="connsiteX4" fmla="*/ 18683 w 1896762"/>
              <a:gd name="connsiteY4" fmla="*/ 2308150 h 2308150"/>
              <a:gd name="connsiteX0" fmla="*/ 243006 w 1887223"/>
              <a:gd name="connsiteY0" fmla="*/ 409193 h 2308150"/>
              <a:gd name="connsiteX1" fmla="*/ 1668303 w 1887223"/>
              <a:gd name="connsiteY1" fmla="*/ 213366 h 2308150"/>
              <a:gd name="connsiteX2" fmla="*/ 1767516 w 1887223"/>
              <a:gd name="connsiteY2" fmla="*/ 1471077 h 2308150"/>
              <a:gd name="connsiteX3" fmla="*/ 431124 w 1887223"/>
              <a:gd name="connsiteY3" fmla="*/ 1437586 h 2308150"/>
              <a:gd name="connsiteX4" fmla="*/ 9144 w 1887223"/>
              <a:gd name="connsiteY4" fmla="*/ 2308150 h 230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223" h="2308150">
                <a:moveTo>
                  <a:pt x="243006" y="409193"/>
                </a:moveTo>
                <a:cubicBezTo>
                  <a:pt x="958082" y="-169681"/>
                  <a:pt x="1440691" y="-36640"/>
                  <a:pt x="1668303" y="213366"/>
                </a:cubicBezTo>
                <a:cubicBezTo>
                  <a:pt x="1895915" y="463372"/>
                  <a:pt x="1973713" y="1267040"/>
                  <a:pt x="1767516" y="1471077"/>
                </a:cubicBezTo>
                <a:cubicBezTo>
                  <a:pt x="1561319" y="1675114"/>
                  <a:pt x="1003745" y="1258864"/>
                  <a:pt x="431124" y="1437586"/>
                </a:cubicBezTo>
                <a:cubicBezTo>
                  <a:pt x="112222" y="1539186"/>
                  <a:pt x="-40294" y="2013797"/>
                  <a:pt x="9144" y="2308150"/>
                </a:cubicBezTo>
              </a:path>
            </a:pathLst>
          </a:custGeom>
          <a:noFill/>
          <a:ln w="190500" cap="rnd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0F11E1-3103-45C2-8049-030611C7942C}"/>
              </a:ext>
            </a:extLst>
          </p:cNvPr>
          <p:cNvSpPr/>
          <p:nvPr/>
        </p:nvSpPr>
        <p:spPr>
          <a:xfrm>
            <a:off x="427420" y="397410"/>
            <a:ext cx="2576946" cy="4661887"/>
          </a:xfrm>
          <a:prstGeom prst="roundRect">
            <a:avLst/>
          </a:prstGeom>
          <a:solidFill>
            <a:srgbClr val="003C71"/>
          </a:solidFill>
          <a:ln w="190500" cap="rnd">
            <a:solidFill>
              <a:srgbClr val="003C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90CC92-FA02-4616-9250-A2593DDFE25F}"/>
              </a:ext>
            </a:extLst>
          </p:cNvPr>
          <p:cNvSpPr/>
          <p:nvPr/>
        </p:nvSpPr>
        <p:spPr>
          <a:xfrm>
            <a:off x="639140" y="606504"/>
            <a:ext cx="2153507" cy="3759111"/>
          </a:xfrm>
          <a:prstGeom prst="roundRect">
            <a:avLst/>
          </a:prstGeom>
          <a:solidFill>
            <a:schemeClr val="bg1"/>
          </a:solidFill>
          <a:ln w="190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B65C58-1966-4D7B-9DD0-459014EBE656}"/>
              </a:ext>
            </a:extLst>
          </p:cNvPr>
          <p:cNvSpPr/>
          <p:nvPr/>
        </p:nvSpPr>
        <p:spPr>
          <a:xfrm>
            <a:off x="1533013" y="4611118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CCC97343-96EF-446E-A5F4-F79785BF9CF6}"/>
              </a:ext>
            </a:extLst>
          </p:cNvPr>
          <p:cNvSpPr/>
          <p:nvPr/>
        </p:nvSpPr>
        <p:spPr>
          <a:xfrm rot="10800000">
            <a:off x="6218309" y="2117311"/>
            <a:ext cx="4435765" cy="2172455"/>
          </a:xfrm>
          <a:prstGeom prst="homePlate">
            <a:avLst/>
          </a:prstGeom>
          <a:solidFill>
            <a:schemeClr val="bg1"/>
          </a:solidFill>
          <a:ln w="254000" cap="rnd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F275E2-4C32-4E8F-8C39-79CA536F1E30}"/>
              </a:ext>
            </a:extLst>
          </p:cNvPr>
          <p:cNvSpPr/>
          <p:nvPr/>
        </p:nvSpPr>
        <p:spPr>
          <a:xfrm rot="1086691">
            <a:off x="6777035" y="2939827"/>
            <a:ext cx="548640" cy="5486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E86AF3-A4CD-4FE2-8D69-1DBF2DDB9238}"/>
              </a:ext>
            </a:extLst>
          </p:cNvPr>
          <p:cNvCxnSpPr>
            <a:cxnSpLocks/>
          </p:cNvCxnSpPr>
          <p:nvPr/>
        </p:nvCxnSpPr>
        <p:spPr>
          <a:xfrm>
            <a:off x="7842250" y="2658397"/>
            <a:ext cx="2368550" cy="0"/>
          </a:xfrm>
          <a:prstGeom prst="line">
            <a:avLst/>
          </a:prstGeom>
          <a:ln w="1905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4435B5-8B7E-4AFD-B564-FA72ECF4F03D}"/>
              </a:ext>
            </a:extLst>
          </p:cNvPr>
          <p:cNvCxnSpPr>
            <a:cxnSpLocks/>
          </p:cNvCxnSpPr>
          <p:nvPr/>
        </p:nvCxnSpPr>
        <p:spPr>
          <a:xfrm>
            <a:off x="8439150" y="3207160"/>
            <a:ext cx="1771650" cy="0"/>
          </a:xfrm>
          <a:prstGeom prst="line">
            <a:avLst/>
          </a:prstGeom>
          <a:ln w="1905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713E38-83F6-40C2-848E-25993C7464DC}"/>
              </a:ext>
            </a:extLst>
          </p:cNvPr>
          <p:cNvCxnSpPr>
            <a:cxnSpLocks/>
          </p:cNvCxnSpPr>
          <p:nvPr/>
        </p:nvCxnSpPr>
        <p:spPr>
          <a:xfrm>
            <a:off x="8439150" y="3755923"/>
            <a:ext cx="1771650" cy="0"/>
          </a:xfrm>
          <a:prstGeom prst="line">
            <a:avLst/>
          </a:prstGeom>
          <a:ln w="1905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813472-3C39-458E-9B27-2259629480DB}"/>
              </a:ext>
            </a:extLst>
          </p:cNvPr>
          <p:cNvSpPr/>
          <p:nvPr/>
        </p:nvSpPr>
        <p:spPr>
          <a:xfrm>
            <a:off x="7842250" y="3060349"/>
            <a:ext cx="274320" cy="274320"/>
          </a:xfrm>
          <a:prstGeom prst="rect">
            <a:avLst/>
          </a:prstGeom>
          <a:solidFill>
            <a:schemeClr val="bg1"/>
          </a:solidFill>
          <a:ln w="127000" cap="rnd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530CB-AEDD-4D02-8C45-05213D12FF33}"/>
              </a:ext>
            </a:extLst>
          </p:cNvPr>
          <p:cNvSpPr/>
          <p:nvPr/>
        </p:nvSpPr>
        <p:spPr>
          <a:xfrm>
            <a:off x="7842250" y="3618763"/>
            <a:ext cx="274320" cy="274320"/>
          </a:xfrm>
          <a:prstGeom prst="rect">
            <a:avLst/>
          </a:prstGeom>
          <a:solidFill>
            <a:schemeClr val="bg1"/>
          </a:solidFill>
          <a:ln w="127000" cap="rnd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F35601-5B94-40C3-BF86-CC8EE33D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173" y1="37552" x2="95376" y2="26349"/>
                        <a14:foregroundMark x1="83526" y1="16805" x2="71387" y2="8714"/>
                        <a14:backgroundMark x1="80058" y1="36929" x2="94509" y2="41909"/>
                        <a14:backgroundMark x1="84104" y1="40871" x2="53757" y2="55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37" y="2257255"/>
            <a:ext cx="2109399" cy="2938527"/>
          </a:xfrm>
          <a:prstGeom prst="rect">
            <a:avLst/>
          </a:prstGeom>
          <a:ln>
            <a:noFill/>
          </a:ln>
        </p:spPr>
      </p:pic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32C8773F-0484-4BC8-8106-D221F2AC0CB1}"/>
              </a:ext>
            </a:extLst>
          </p:cNvPr>
          <p:cNvSpPr/>
          <p:nvPr/>
        </p:nvSpPr>
        <p:spPr>
          <a:xfrm rot="16200000">
            <a:off x="500416" y="2205268"/>
            <a:ext cx="2455926" cy="1148807"/>
          </a:xfrm>
          <a:prstGeom prst="chevron">
            <a:avLst>
              <a:gd name="adj" fmla="val 72512"/>
            </a:avLst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Star: 12 Points 21">
            <a:extLst>
              <a:ext uri="{FF2B5EF4-FFF2-40B4-BE49-F238E27FC236}">
                <a16:creationId xmlns:a16="http://schemas.microsoft.com/office/drawing/2014/main" id="{CC3BA430-FAF9-4E7C-86B2-6510DCAE927D}"/>
              </a:ext>
            </a:extLst>
          </p:cNvPr>
          <p:cNvSpPr/>
          <p:nvPr/>
        </p:nvSpPr>
        <p:spPr>
          <a:xfrm rot="2700000">
            <a:off x="794771" y="1039341"/>
            <a:ext cx="1828800" cy="1828800"/>
          </a:xfrm>
          <a:prstGeom prst="star12">
            <a:avLst/>
          </a:prstGeom>
          <a:solidFill>
            <a:srgbClr val="003C7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9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6EADD-52CB-45E9-971E-0334E1ABE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4" y="917250"/>
            <a:ext cx="3856054" cy="2743438"/>
          </a:xfrm>
          <a:prstGeom prst="rect">
            <a:avLst/>
          </a:prstGeom>
          <a:ln cap="sq">
            <a:noFill/>
            <a:miter lim="800000"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44C763-2C9A-4E21-94A1-4C37CEE961B1}"/>
              </a:ext>
            </a:extLst>
          </p:cNvPr>
          <p:cNvCxnSpPr>
            <a:cxnSpLocks/>
          </p:cNvCxnSpPr>
          <p:nvPr/>
        </p:nvCxnSpPr>
        <p:spPr>
          <a:xfrm>
            <a:off x="1791997" y="1566197"/>
            <a:ext cx="2066544" cy="0"/>
          </a:xfrm>
          <a:prstGeom prst="line">
            <a:avLst/>
          </a:prstGeom>
          <a:ln w="139700" cap="sq">
            <a:solidFill>
              <a:srgbClr val="393939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9F4789-DEFE-43E6-A5F5-70574B1CECF1}"/>
              </a:ext>
            </a:extLst>
          </p:cNvPr>
          <p:cNvCxnSpPr>
            <a:cxnSpLocks/>
          </p:cNvCxnSpPr>
          <p:nvPr/>
        </p:nvCxnSpPr>
        <p:spPr>
          <a:xfrm flipV="1">
            <a:off x="2335530" y="2010688"/>
            <a:ext cx="1523011" cy="5345"/>
          </a:xfrm>
          <a:prstGeom prst="line">
            <a:avLst/>
          </a:prstGeom>
          <a:ln w="139700" cap="sq">
            <a:solidFill>
              <a:srgbClr val="393939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658B8F-CEE2-4A0C-89A7-1555D3F9A953}"/>
              </a:ext>
            </a:extLst>
          </p:cNvPr>
          <p:cNvCxnSpPr>
            <a:cxnSpLocks/>
          </p:cNvCxnSpPr>
          <p:nvPr/>
        </p:nvCxnSpPr>
        <p:spPr>
          <a:xfrm>
            <a:off x="2335530" y="2454173"/>
            <a:ext cx="1523011" cy="0"/>
          </a:xfrm>
          <a:prstGeom prst="line">
            <a:avLst/>
          </a:prstGeom>
          <a:ln w="139700" cap="sq">
            <a:solidFill>
              <a:srgbClr val="393939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7B3B8-D70E-447F-9BEC-025B155259CD}"/>
              </a:ext>
            </a:extLst>
          </p:cNvPr>
          <p:cNvSpPr/>
          <p:nvPr/>
        </p:nvSpPr>
        <p:spPr>
          <a:xfrm>
            <a:off x="1772947" y="1896388"/>
            <a:ext cx="228600" cy="228600"/>
          </a:xfrm>
          <a:prstGeom prst="rect">
            <a:avLst/>
          </a:prstGeom>
          <a:solidFill>
            <a:schemeClr val="bg1"/>
          </a:solidFill>
          <a:ln w="101600" cap="sq">
            <a:solidFill>
              <a:srgbClr val="39393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07FF4-6199-49E7-891C-96A4865C8028}"/>
              </a:ext>
            </a:extLst>
          </p:cNvPr>
          <p:cNvSpPr/>
          <p:nvPr/>
        </p:nvSpPr>
        <p:spPr>
          <a:xfrm>
            <a:off x="1772947" y="2339873"/>
            <a:ext cx="228600" cy="228600"/>
          </a:xfrm>
          <a:prstGeom prst="rect">
            <a:avLst/>
          </a:prstGeom>
          <a:solidFill>
            <a:schemeClr val="bg1"/>
          </a:solidFill>
          <a:ln w="101600" cap="sq">
            <a:solidFill>
              <a:srgbClr val="39393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7A651E-3B7A-4B3A-ADFE-179F3F9C2AA9}"/>
              </a:ext>
            </a:extLst>
          </p:cNvPr>
          <p:cNvSpPr/>
          <p:nvPr/>
        </p:nvSpPr>
        <p:spPr>
          <a:xfrm>
            <a:off x="5843587" y="1566197"/>
            <a:ext cx="504825" cy="468192"/>
          </a:xfrm>
          <a:prstGeom prst="roundRect">
            <a:avLst>
              <a:gd name="adj" fmla="val 28874"/>
            </a:avLst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951D44-C430-44CF-9C4D-0EF94008AC55}"/>
              </a:ext>
            </a:extLst>
          </p:cNvPr>
          <p:cNvSpPr/>
          <p:nvPr/>
        </p:nvSpPr>
        <p:spPr>
          <a:xfrm>
            <a:off x="5940551" y="1205713"/>
            <a:ext cx="310896" cy="310896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10E831-5393-4AFA-8A79-B82AB9B97534}"/>
              </a:ext>
            </a:extLst>
          </p:cNvPr>
          <p:cNvSpPr/>
          <p:nvPr/>
        </p:nvSpPr>
        <p:spPr>
          <a:xfrm>
            <a:off x="5927788" y="1566197"/>
            <a:ext cx="336423" cy="880149"/>
          </a:xfrm>
          <a:prstGeom prst="roundRect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7E1C3B95-EE76-4B63-B244-B6F824D1A7D2}"/>
              </a:ext>
            </a:extLst>
          </p:cNvPr>
          <p:cNvSpPr/>
          <p:nvPr/>
        </p:nvSpPr>
        <p:spPr>
          <a:xfrm rot="10800000">
            <a:off x="5843587" y="1991576"/>
            <a:ext cx="504825" cy="105290"/>
          </a:xfrm>
          <a:prstGeom prst="trapezoid">
            <a:avLst>
              <a:gd name="adj" fmla="val 90587"/>
            </a:avLst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FB630B-1BB7-414A-84A8-1845A75856FD}"/>
              </a:ext>
            </a:extLst>
          </p:cNvPr>
          <p:cNvSpPr/>
          <p:nvPr/>
        </p:nvSpPr>
        <p:spPr>
          <a:xfrm>
            <a:off x="5843587" y="1858176"/>
            <a:ext cx="504825" cy="133399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741C17E7-8F93-46BC-B968-FC583167B72C}"/>
              </a:ext>
            </a:extLst>
          </p:cNvPr>
          <p:cNvSpPr/>
          <p:nvPr/>
        </p:nvSpPr>
        <p:spPr>
          <a:xfrm>
            <a:off x="7952606" y="2973685"/>
            <a:ext cx="504825" cy="3108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41D9A3-A8EB-40A5-B89E-38BA95FED66E}"/>
              </a:ext>
            </a:extLst>
          </p:cNvPr>
          <p:cNvSpPr/>
          <p:nvPr/>
        </p:nvSpPr>
        <p:spPr>
          <a:xfrm>
            <a:off x="8049570" y="2628441"/>
            <a:ext cx="310896" cy="310896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C6A227-9FE3-4B55-8405-6A19F2CD5C37}"/>
              </a:ext>
            </a:extLst>
          </p:cNvPr>
          <p:cNvSpPr/>
          <p:nvPr/>
        </p:nvSpPr>
        <p:spPr>
          <a:xfrm>
            <a:off x="6460546" y="3638190"/>
            <a:ext cx="365760" cy="36576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8DB7BC-81C3-4EC7-9E26-EE6922B752B6}"/>
              </a:ext>
            </a:extLst>
          </p:cNvPr>
          <p:cNvSpPr/>
          <p:nvPr/>
        </p:nvSpPr>
        <p:spPr>
          <a:xfrm>
            <a:off x="6506266" y="3683910"/>
            <a:ext cx="274320" cy="27432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3"/>
                </a:solidFill>
              </a:rPr>
              <a:t>i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2FB2A391-2086-4BAB-9BA4-30D9DD165E4E}"/>
              </a:ext>
            </a:extLst>
          </p:cNvPr>
          <p:cNvSpPr/>
          <p:nvPr/>
        </p:nvSpPr>
        <p:spPr>
          <a:xfrm>
            <a:off x="11049203" y="2913717"/>
            <a:ext cx="504825" cy="3108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57F7AD-3B64-47C6-B469-89F031C7BD03}"/>
              </a:ext>
            </a:extLst>
          </p:cNvPr>
          <p:cNvSpPr/>
          <p:nvPr/>
        </p:nvSpPr>
        <p:spPr>
          <a:xfrm>
            <a:off x="11146167" y="2568473"/>
            <a:ext cx="310896" cy="310896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A6EE5-F5DA-4D8C-8AB7-058F396D4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66" y="1516609"/>
            <a:ext cx="68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902A1EB-1E3B-4B37-8680-8161D58B7D66}"/>
              </a:ext>
            </a:extLst>
          </p:cNvPr>
          <p:cNvSpPr/>
          <p:nvPr/>
        </p:nvSpPr>
        <p:spPr>
          <a:xfrm>
            <a:off x="4313365" y="2657476"/>
            <a:ext cx="457200" cy="2057874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5879B6-F789-47B5-8A33-3081DF38EF9C}"/>
              </a:ext>
            </a:extLst>
          </p:cNvPr>
          <p:cNvSpPr/>
          <p:nvPr/>
        </p:nvSpPr>
        <p:spPr>
          <a:xfrm>
            <a:off x="4920761" y="2124075"/>
            <a:ext cx="457200" cy="2591275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CC3D0-BAAC-4801-9D29-65D7647435EB}"/>
              </a:ext>
            </a:extLst>
          </p:cNvPr>
          <p:cNvSpPr txBox="1"/>
          <p:nvPr/>
        </p:nvSpPr>
        <p:spPr>
          <a:xfrm>
            <a:off x="188686" y="420914"/>
            <a:ext cx="31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Person, graph, magnifying glass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0FFA98-0ED2-4D9C-85E7-861493D7ADE3}"/>
              </a:ext>
            </a:extLst>
          </p:cNvPr>
          <p:cNvSpPr/>
          <p:nvPr/>
        </p:nvSpPr>
        <p:spPr>
          <a:xfrm>
            <a:off x="4808366" y="3114675"/>
            <a:ext cx="1005840" cy="1005840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428949B3-63F9-4651-B5E2-2825D78D5841}"/>
              </a:ext>
            </a:extLst>
          </p:cNvPr>
          <p:cNvSpPr/>
          <p:nvPr/>
        </p:nvSpPr>
        <p:spPr>
          <a:xfrm>
            <a:off x="4442209" y="4120515"/>
            <a:ext cx="1719101" cy="1005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4C7E6C-0E92-4B1D-9297-1F3DAB38CA19}"/>
              </a:ext>
            </a:extLst>
          </p:cNvPr>
          <p:cNvSpPr/>
          <p:nvPr/>
        </p:nvSpPr>
        <p:spPr>
          <a:xfrm rot="10800000">
            <a:off x="4991783" y="4120515"/>
            <a:ext cx="619955" cy="19705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374E6C-6C9F-400D-A653-21A9206C2ADA}"/>
              </a:ext>
            </a:extLst>
          </p:cNvPr>
          <p:cNvSpPr/>
          <p:nvPr/>
        </p:nvSpPr>
        <p:spPr>
          <a:xfrm>
            <a:off x="3103873" y="3564369"/>
            <a:ext cx="457200" cy="1150981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44C64F-FD0B-443C-9A1A-CB8284D094C8}"/>
              </a:ext>
            </a:extLst>
          </p:cNvPr>
          <p:cNvSpPr/>
          <p:nvPr/>
        </p:nvSpPr>
        <p:spPr>
          <a:xfrm>
            <a:off x="3705969" y="3114675"/>
            <a:ext cx="457200" cy="1600675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7C85554-59E9-4999-9E52-97862DA3D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1544" y="605580"/>
            <a:ext cx="2338950" cy="2328317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F98B1251-B2AC-4C92-9A97-B1B94840D65D}"/>
              </a:ext>
            </a:extLst>
          </p:cNvPr>
          <p:cNvSpPr/>
          <p:nvPr/>
        </p:nvSpPr>
        <p:spPr>
          <a:xfrm>
            <a:off x="3315504" y="3891915"/>
            <a:ext cx="1234440" cy="1234440"/>
          </a:xfrm>
          <a:prstGeom prst="ellipse">
            <a:avLst/>
          </a:prstGeom>
          <a:noFill/>
          <a:ln w="444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632A2B-E634-4291-8152-9139065CEBC5}"/>
              </a:ext>
            </a:extLst>
          </p:cNvPr>
          <p:cNvSpPr/>
          <p:nvPr/>
        </p:nvSpPr>
        <p:spPr>
          <a:xfrm>
            <a:off x="3315504" y="3891915"/>
            <a:ext cx="1234440" cy="1232437"/>
          </a:xfrm>
          <a:prstGeom prst="ellipse">
            <a:avLst/>
          </a:prstGeom>
          <a:noFill/>
          <a:ln w="190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A98F3-BC6E-4C81-9AD0-35A61C91C817}"/>
              </a:ext>
            </a:extLst>
          </p:cNvPr>
          <p:cNvCxnSpPr>
            <a:cxnSpLocks/>
          </p:cNvCxnSpPr>
          <p:nvPr/>
        </p:nvCxnSpPr>
        <p:spPr>
          <a:xfrm flipH="1">
            <a:off x="2637536" y="4971024"/>
            <a:ext cx="775413" cy="667364"/>
          </a:xfrm>
          <a:prstGeom prst="line">
            <a:avLst/>
          </a:prstGeom>
          <a:ln w="3175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5BDD5D-0AEA-4E09-BD9F-A30601A20EA6}"/>
              </a:ext>
            </a:extLst>
          </p:cNvPr>
          <p:cNvSpPr/>
          <p:nvPr/>
        </p:nvSpPr>
        <p:spPr>
          <a:xfrm rot="8021990">
            <a:off x="10446195" y="821291"/>
            <a:ext cx="1145540" cy="88758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F85099-2961-4B3A-A574-55EEC94AB05A}"/>
              </a:ext>
            </a:extLst>
          </p:cNvPr>
          <p:cNvSpPr/>
          <p:nvPr/>
        </p:nvSpPr>
        <p:spPr>
          <a:xfrm rot="2585460">
            <a:off x="9799563" y="927626"/>
            <a:ext cx="1453200" cy="88758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0ACDC-EB9E-4A1B-839B-841E6D365DC9}"/>
              </a:ext>
            </a:extLst>
          </p:cNvPr>
          <p:cNvSpPr/>
          <p:nvPr/>
        </p:nvSpPr>
        <p:spPr>
          <a:xfrm rot="18770988">
            <a:off x="9494097" y="646879"/>
            <a:ext cx="884028" cy="313942"/>
          </a:xfrm>
          <a:prstGeom prst="rect">
            <a:avLst/>
          </a:prstGeom>
          <a:solidFill>
            <a:schemeClr val="accent4"/>
          </a:solidFill>
          <a:ln w="762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7707B7-AEB9-4BBF-BC72-93A029D4AE00}"/>
              </a:ext>
            </a:extLst>
          </p:cNvPr>
          <p:cNvSpPr/>
          <p:nvPr/>
        </p:nvSpPr>
        <p:spPr>
          <a:xfrm rot="2569859">
            <a:off x="10748729" y="1362220"/>
            <a:ext cx="744220" cy="2291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CF7D64-05A0-4629-AA19-F650C3896A3C}"/>
              </a:ext>
            </a:extLst>
          </p:cNvPr>
          <p:cNvSpPr/>
          <p:nvPr/>
        </p:nvSpPr>
        <p:spPr>
          <a:xfrm rot="2569859">
            <a:off x="10588990" y="1534220"/>
            <a:ext cx="744220" cy="2291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A24A1B-A3B9-409F-B078-032320E57AF0}"/>
              </a:ext>
            </a:extLst>
          </p:cNvPr>
          <p:cNvSpPr/>
          <p:nvPr/>
        </p:nvSpPr>
        <p:spPr>
          <a:xfrm rot="2569859">
            <a:off x="10429250" y="1705561"/>
            <a:ext cx="744220" cy="2291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C9B2C2-1127-4E35-98ED-ABD61FF9EABD}"/>
              </a:ext>
            </a:extLst>
          </p:cNvPr>
          <p:cNvSpPr/>
          <p:nvPr/>
        </p:nvSpPr>
        <p:spPr>
          <a:xfrm rot="2582169">
            <a:off x="10352202" y="1053023"/>
            <a:ext cx="569895" cy="716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B60E5A-5929-4019-8AF5-9C9835D2AC14}"/>
              </a:ext>
            </a:extLst>
          </p:cNvPr>
          <p:cNvSpPr/>
          <p:nvPr/>
        </p:nvSpPr>
        <p:spPr>
          <a:xfrm rot="18814329">
            <a:off x="10226563" y="1660630"/>
            <a:ext cx="544189" cy="2291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3B54EF-80D3-45B1-BA26-E816ACD35136}"/>
              </a:ext>
            </a:extLst>
          </p:cNvPr>
          <p:cNvSpPr/>
          <p:nvPr/>
        </p:nvSpPr>
        <p:spPr>
          <a:xfrm rot="18814329">
            <a:off x="10405338" y="1863503"/>
            <a:ext cx="435993" cy="2291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EAAE1E-E1A6-435C-9ADA-82520617BE7D}"/>
              </a:ext>
            </a:extLst>
          </p:cNvPr>
          <p:cNvSpPr/>
          <p:nvPr/>
        </p:nvSpPr>
        <p:spPr>
          <a:xfrm rot="18814329">
            <a:off x="10082284" y="1531637"/>
            <a:ext cx="435993" cy="2291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516B1CF-D49F-4C1F-9756-01CEFC00CCEB}"/>
              </a:ext>
            </a:extLst>
          </p:cNvPr>
          <p:cNvSpPr/>
          <p:nvPr/>
        </p:nvSpPr>
        <p:spPr>
          <a:xfrm rot="18814329">
            <a:off x="10372812" y="1004565"/>
            <a:ext cx="666736" cy="2291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2DF1B8-B661-4184-85BD-8BEB72C1C5E6}"/>
              </a:ext>
            </a:extLst>
          </p:cNvPr>
          <p:cNvSpPr/>
          <p:nvPr/>
        </p:nvSpPr>
        <p:spPr>
          <a:xfrm rot="18814329">
            <a:off x="10600445" y="2049752"/>
            <a:ext cx="331093" cy="2291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C8146-8943-481E-9CE3-06A62CF1445D}"/>
              </a:ext>
            </a:extLst>
          </p:cNvPr>
          <p:cNvSpPr/>
          <p:nvPr/>
        </p:nvSpPr>
        <p:spPr>
          <a:xfrm>
            <a:off x="10729989" y="788450"/>
            <a:ext cx="457200" cy="4572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7E575D-CBE4-4AC1-9B70-3D055F2403BF}"/>
              </a:ext>
            </a:extLst>
          </p:cNvPr>
          <p:cNvSpPr/>
          <p:nvPr/>
        </p:nvSpPr>
        <p:spPr>
          <a:xfrm rot="2582169">
            <a:off x="10693341" y="901313"/>
            <a:ext cx="149227" cy="303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C22DD9-1BC9-4D5A-A81D-53ED7683FE3E}"/>
              </a:ext>
            </a:extLst>
          </p:cNvPr>
          <p:cNvSpPr/>
          <p:nvPr/>
        </p:nvSpPr>
        <p:spPr>
          <a:xfrm rot="20184562">
            <a:off x="10806166" y="775316"/>
            <a:ext cx="450252" cy="371199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F0DE37-6ABE-40C7-BA18-3E5071AB1BE6}"/>
              </a:ext>
            </a:extLst>
          </p:cNvPr>
          <p:cNvSpPr/>
          <p:nvPr/>
        </p:nvSpPr>
        <p:spPr>
          <a:xfrm rot="7998187">
            <a:off x="11074454" y="914386"/>
            <a:ext cx="226261" cy="303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BF69DB-A4B5-4AB4-8A61-48D364558A3A}"/>
              </a:ext>
            </a:extLst>
          </p:cNvPr>
          <p:cNvSpPr/>
          <p:nvPr/>
        </p:nvSpPr>
        <p:spPr>
          <a:xfrm rot="2573549">
            <a:off x="11017175" y="633274"/>
            <a:ext cx="884028" cy="313942"/>
          </a:xfrm>
          <a:prstGeom prst="rect">
            <a:avLst/>
          </a:prstGeom>
          <a:solidFill>
            <a:schemeClr val="accent4"/>
          </a:solidFill>
          <a:ln w="762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8A1CD-6ED4-4EB4-A4B7-63AEF4326980}"/>
              </a:ext>
            </a:extLst>
          </p:cNvPr>
          <p:cNvSpPr/>
          <p:nvPr/>
        </p:nvSpPr>
        <p:spPr>
          <a:xfrm>
            <a:off x="4313365" y="2657476"/>
            <a:ext cx="457200" cy="2057874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71ED6F-0B10-4A65-987B-CF547BDDB1DC}"/>
              </a:ext>
            </a:extLst>
          </p:cNvPr>
          <p:cNvSpPr/>
          <p:nvPr/>
        </p:nvSpPr>
        <p:spPr>
          <a:xfrm>
            <a:off x="4920761" y="2124075"/>
            <a:ext cx="457200" cy="2591275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6E5AFBF-B5F7-456A-A036-E87E43A285FD}"/>
              </a:ext>
            </a:extLst>
          </p:cNvPr>
          <p:cNvSpPr/>
          <p:nvPr/>
        </p:nvSpPr>
        <p:spPr>
          <a:xfrm>
            <a:off x="4808366" y="3114675"/>
            <a:ext cx="1005840" cy="1005840"/>
          </a:xfrm>
          <a:prstGeom prst="ellipse">
            <a:avLst/>
          </a:prstGeom>
          <a:solidFill>
            <a:schemeClr val="tx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6212D04F-2A1C-459A-91C8-1DCE93DD4D59}"/>
              </a:ext>
            </a:extLst>
          </p:cNvPr>
          <p:cNvSpPr/>
          <p:nvPr/>
        </p:nvSpPr>
        <p:spPr>
          <a:xfrm>
            <a:off x="4442209" y="4120515"/>
            <a:ext cx="1719101" cy="1005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9074080-2410-4D0C-B54F-ADFB0FFE55C5}"/>
              </a:ext>
            </a:extLst>
          </p:cNvPr>
          <p:cNvSpPr/>
          <p:nvPr/>
        </p:nvSpPr>
        <p:spPr>
          <a:xfrm rot="10800000">
            <a:off x="4991783" y="4120515"/>
            <a:ext cx="619955" cy="197052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A5A496-C4ED-44CC-AD06-EFFB1CBB148E}"/>
              </a:ext>
            </a:extLst>
          </p:cNvPr>
          <p:cNvSpPr/>
          <p:nvPr/>
        </p:nvSpPr>
        <p:spPr>
          <a:xfrm>
            <a:off x="3103873" y="3564369"/>
            <a:ext cx="457200" cy="1150981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D5C615-998A-49F8-A698-DB3E72A6D60B}"/>
              </a:ext>
            </a:extLst>
          </p:cNvPr>
          <p:cNvSpPr/>
          <p:nvPr/>
        </p:nvSpPr>
        <p:spPr>
          <a:xfrm>
            <a:off x="3705969" y="3114675"/>
            <a:ext cx="457200" cy="1600675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828AB5-0AEF-461F-A587-FB7CAC45BDBC}"/>
              </a:ext>
            </a:extLst>
          </p:cNvPr>
          <p:cNvSpPr/>
          <p:nvPr/>
        </p:nvSpPr>
        <p:spPr>
          <a:xfrm>
            <a:off x="3315504" y="3891915"/>
            <a:ext cx="1234440" cy="1234440"/>
          </a:xfrm>
          <a:prstGeom prst="ellipse">
            <a:avLst/>
          </a:prstGeom>
          <a:noFill/>
          <a:ln w="444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C97BDF2-3888-4A6A-8509-2D3478B6DD13}"/>
              </a:ext>
            </a:extLst>
          </p:cNvPr>
          <p:cNvSpPr/>
          <p:nvPr/>
        </p:nvSpPr>
        <p:spPr>
          <a:xfrm>
            <a:off x="3315504" y="3891915"/>
            <a:ext cx="1234440" cy="123243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EC1A9E-F668-4776-BD81-C025F954105B}"/>
              </a:ext>
            </a:extLst>
          </p:cNvPr>
          <p:cNvCxnSpPr>
            <a:cxnSpLocks/>
          </p:cNvCxnSpPr>
          <p:nvPr/>
        </p:nvCxnSpPr>
        <p:spPr>
          <a:xfrm flipH="1">
            <a:off x="2637536" y="4971024"/>
            <a:ext cx="775413" cy="667364"/>
          </a:xfrm>
          <a:prstGeom prst="line">
            <a:avLst/>
          </a:prstGeom>
          <a:ln w="317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1E07B22-F254-400C-AE8C-A3DA1717CE4C}"/>
              </a:ext>
            </a:extLst>
          </p:cNvPr>
          <p:cNvSpPr/>
          <p:nvPr/>
        </p:nvSpPr>
        <p:spPr>
          <a:xfrm>
            <a:off x="9198974" y="3462264"/>
            <a:ext cx="1005840" cy="1005840"/>
          </a:xfrm>
          <a:prstGeom prst="ellipse">
            <a:avLst/>
          </a:prstGeom>
          <a:solidFill>
            <a:schemeClr val="tx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0F4F6A00-FAA9-4CF3-B4EB-110A65E532E9}"/>
              </a:ext>
            </a:extLst>
          </p:cNvPr>
          <p:cNvSpPr/>
          <p:nvPr/>
        </p:nvSpPr>
        <p:spPr>
          <a:xfrm>
            <a:off x="8832817" y="4468104"/>
            <a:ext cx="1719101" cy="1005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F2A0155-F8C8-45BE-B00F-77C34E4DE545}"/>
              </a:ext>
            </a:extLst>
          </p:cNvPr>
          <p:cNvSpPr/>
          <p:nvPr/>
        </p:nvSpPr>
        <p:spPr>
          <a:xfrm>
            <a:off x="7139253" y="1813785"/>
            <a:ext cx="1005840" cy="1005840"/>
          </a:xfrm>
          <a:prstGeom prst="ellipse">
            <a:avLst/>
          </a:prstGeom>
          <a:solidFill>
            <a:schemeClr val="tx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1F05D2F0-D4D2-461B-9558-6600FED6A0A5}"/>
              </a:ext>
            </a:extLst>
          </p:cNvPr>
          <p:cNvSpPr/>
          <p:nvPr/>
        </p:nvSpPr>
        <p:spPr>
          <a:xfrm>
            <a:off x="6773096" y="2819625"/>
            <a:ext cx="1719101" cy="1005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D4650D2-1875-4DC7-A3F7-9B7E9BE3575F}"/>
              </a:ext>
            </a:extLst>
          </p:cNvPr>
          <p:cNvSpPr/>
          <p:nvPr/>
        </p:nvSpPr>
        <p:spPr>
          <a:xfrm rot="10800000">
            <a:off x="7322670" y="2819625"/>
            <a:ext cx="619955" cy="197052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553B1DF-A50C-4D24-B8D6-B80A0CC7ED8D}"/>
              </a:ext>
            </a:extLst>
          </p:cNvPr>
          <p:cNvSpPr/>
          <p:nvPr/>
        </p:nvSpPr>
        <p:spPr>
          <a:xfrm>
            <a:off x="2508242" y="2309813"/>
            <a:ext cx="659001" cy="37423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9B602F-742B-44F1-8CFF-79E1867C50F7}"/>
              </a:ext>
            </a:extLst>
          </p:cNvPr>
          <p:cNvSpPr/>
          <p:nvPr/>
        </p:nvSpPr>
        <p:spPr>
          <a:xfrm>
            <a:off x="2638907" y="1849707"/>
            <a:ext cx="407194" cy="411480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6236DAF-10FF-4FF2-B046-F2970867D65F}"/>
              </a:ext>
            </a:extLst>
          </p:cNvPr>
          <p:cNvSpPr/>
          <p:nvPr/>
        </p:nvSpPr>
        <p:spPr>
          <a:xfrm rot="10800000">
            <a:off x="2741961" y="2309813"/>
            <a:ext cx="191562" cy="753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638BCD4-93C7-4705-A203-18E9F18E0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481" y1="33735" x2="24318" y2="5120"/>
                        <a14:foregroundMark x1="26303" y1="2410" x2="34243" y2="11747"/>
                        <a14:foregroundMark x1="34739" y1="12952" x2="10918" y2="43976"/>
                        <a14:foregroundMark x1="10918" y1="46084" x2="2978" y2="34036"/>
                        <a14:foregroundMark x1="17122" y1="47590" x2="19603" y2="55120"/>
                        <a14:foregroundMark x1="36476" y1="19880" x2="44417" y2="22590"/>
                        <a14:foregroundMark x1="67494" y1="18976" x2="87841" y2="40964"/>
                        <a14:foregroundMark x1="74690" y1="4518" x2="97022" y2="30723"/>
                        <a14:foregroundMark x1="58065" y1="22590" x2="41439" y2="40964"/>
                        <a14:foregroundMark x1="76427" y1="59639" x2="83623" y2="49398"/>
                        <a14:foregroundMark x1="63275" y1="46084" x2="79404" y2="62952"/>
                        <a14:backgroundMark x1="28784" y1="35542" x2="36228" y2="51205"/>
                        <a14:backgroundMark x1="24566" y1="39157" x2="31762" y2="53916"/>
                        <a14:backgroundMark x1="34491" y1="27108" x2="38462" y2="37048"/>
                        <a14:backgroundMark x1="44169" y1="46386" x2="64268" y2="27410"/>
                        <a14:backgroundMark x1="59801" y1="35542" x2="76427" y2="37349"/>
                        <a14:backgroundMark x1="72457" y1="9639" x2="89082" y2="32530"/>
                        <a14:backgroundMark x1="73945" y1="33434" x2="78660" y2="48193"/>
                        <a14:backgroundMark x1="74442" y1="51506" x2="80397" y2="39157"/>
                        <a14:backgroundMark x1="54591" y1="50602" x2="64764" y2="53614"/>
                        <a14:backgroundMark x1="66005" y1="56325" x2="74442" y2="64157"/>
                        <a14:backgroundMark x1="51861" y1="51506" x2="63524" y2="69277"/>
                        <a14:backgroundMark x1="57072" y1="76807" x2="60298" y2="79518"/>
                        <a14:backgroundMark x1="52854" y1="89157" x2="50620" y2="92470"/>
                        <a14:backgroundMark x1="47643" y1="78916" x2="43921" y2="84639"/>
                        <a14:backgroundMark x1="45658" y1="66566" x2="37965" y2="75904"/>
                        <a14:backgroundMark x1="36725" y1="59940" x2="31514" y2="66867"/>
                        <a14:backgroundMark x1="26055" y1="14157" x2="9926" y2="33133"/>
                        <a14:backgroundMark x1="20844" y1="43072" x2="33995" y2="24096"/>
                        <a14:backgroundMark x1="43424" y1="27711" x2="23077" y2="47892"/>
                        <a14:backgroundMark x1="25310" y1="53012" x2="40199" y2="34036"/>
                        <a14:backgroundMark x1="75931" y1="32530" x2="80397" y2="38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24" y="2464601"/>
            <a:ext cx="2456901" cy="202404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E260C6D-001D-4D4F-B2AF-92DDFF5A3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2953" y1="3012" x2="98263" y2="31627"/>
                        <a14:foregroundMark x1="98263" y1="31627" x2="89330" y2="42771"/>
                        <a14:foregroundMark x1="89330" y1="42771" x2="63524" y2="13253"/>
                        <a14:foregroundMark x1="63524" y1="13253" x2="71216" y2="3916"/>
                        <a14:foregroundMark x1="68734" y1="20181" x2="59553" y2="20783"/>
                        <a14:foregroundMark x1="59057" y1="21084" x2="39454" y2="44578"/>
                        <a14:foregroundMark x1="50620" y1="28012" x2="40447" y2="21084"/>
                        <a14:foregroundMark x1="35980" y1="13554" x2="10918" y2="43976"/>
                        <a14:foregroundMark x1="1737" y1="34639" x2="25558" y2="3012"/>
                        <a14:foregroundMark x1="44665" y1="60241" x2="33251" y2="73494"/>
                        <a14:backgroundMark x1="26799" y1="13253" x2="10670" y2="33133"/>
                        <a14:backgroundMark x1="27047" y1="50301" x2="34739" y2="30120"/>
                        <a14:backgroundMark x1="36725" y1="51205" x2="43176" y2="55723"/>
                        <a14:backgroundMark x1="45658" y1="44277" x2="63524" y2="25904"/>
                        <a14:backgroundMark x1="59801" y1="28614" x2="72953" y2="37651"/>
                        <a14:backgroundMark x1="72208" y1="12048" x2="89826" y2="33133"/>
                        <a14:backgroundMark x1="59801" y1="50301" x2="72457" y2="64458"/>
                        <a14:backgroundMark x1="52109" y1="53012" x2="65012" y2="69578"/>
                        <a14:backgroundMark x1="55335" y1="72892" x2="62283" y2="84036"/>
                        <a14:backgroundMark x1="47395" y1="66566" x2="37965" y2="75301"/>
                        <a14:backgroundMark x1="34988" y1="63253" x2="30769" y2="66867"/>
                        <a14:backgroundMark x1="49380" y1="78012" x2="43921" y2="81627"/>
                        <a14:backgroundMark x1="55087" y1="88253" x2="51613" y2="90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49" y="2261187"/>
            <a:ext cx="2456901" cy="202404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6FA960-D05F-4D3B-89A1-C0E9D7998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9" y="2980493"/>
            <a:ext cx="3749365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4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51620-1FD1-478E-ACF1-EB918D1C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50" y1="4433" x2="92292" y2="2868"/>
                        <a14:foregroundMark x1="4792" y1="18774" x2="98958" y2="19948"/>
                        <a14:foregroundMark x1="45521" y1="30508" x2="52604" y2="30117"/>
                        <a14:foregroundMark x1="40521" y1="56063" x2="41979" y2="61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203148"/>
            <a:ext cx="731520" cy="584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6007E-33CA-4D39-A9AF-0C523E14E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1" y="1009470"/>
            <a:ext cx="6858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87263-A116-45FF-867D-C6E2CDB75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917138"/>
            <a:ext cx="777240" cy="779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D7014D-2A41-4A77-A22B-A0E3247B8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60825" y1="4926" x2="48454" y2="19212"/>
                        <a14:foregroundMark x1="85567" y1="38916" x2="83505" y2="61576"/>
                        <a14:foregroundMark x1="16495" y1="41872" x2="22680" y2="63054"/>
                        <a14:foregroundMark x1="38144" y1="72906" x2="53608" y2="82266"/>
                        <a14:backgroundMark x1="49485" y1="32020" x2="53608" y2="28571"/>
                        <a14:backgroundMark x1="47423" y1="33005" x2="39175" y2="27094"/>
                        <a14:backgroundMark x1="51546" y1="32512" x2="62887" y2="27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1" y="2971800"/>
            <a:ext cx="43693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AD610D2-A080-4B53-85DF-F980248423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6161" y1="80044" x2="6003" y2="1996"/>
                        <a14:foregroundMark x1="93839" y1="1774" x2="93681" y2="78936"/>
                        <a14:foregroundMark x1="96998" y1="79157" x2="61137" y2="79601"/>
                        <a14:foregroundMark x1="38547" y1="78936" x2="632" y2="79157"/>
                        <a14:foregroundMark x1="38863" y1="84035" x2="60979" y2="83814"/>
                        <a14:foregroundMark x1="7741" y1="97561" x2="90837" y2="97561"/>
                        <a14:foregroundMark x1="68878" y1="88027" x2="84518" y2="89135"/>
                        <a14:foregroundMark x1="86730" y1="70288" x2="13270" y2="70288"/>
                        <a14:foregroundMark x1="11848" y1="11973" x2="86730" y2="11752"/>
                        <a14:foregroundMark x1="12796" y1="14412" x2="12638" y2="66962"/>
                        <a14:foregroundMark x1="23223" y1="23725" x2="76935" y2="24169"/>
                        <a14:foregroundMark x1="77883" y1="40133" x2="38547" y2="40355"/>
                        <a14:foregroundMark x1="37283" y1="55876" x2="76145" y2="56098"/>
                        <a14:foregroundMark x1="28594" y1="36142" x2="28910" y2="43016"/>
                        <a14:foregroundMark x1="23381" y1="52772" x2="23539" y2="59645"/>
                        <a14:foregroundMark x1="7267" y1="2439" x2="92259" y2="2217"/>
                        <a14:backgroundMark x1="22117" y1="31486" x2="73144" y2="31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6" y="4161789"/>
            <a:ext cx="777240" cy="5537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94E326-A07B-49CB-9FC8-3743CCE702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7970" y1="21863" x2="88248" y2="19392"/>
                        <a14:foregroundMark x1="90278" y1="37833" x2="59829" y2="37262"/>
                        <a14:foregroundMark x1="59829" y1="55513" x2="87073" y2="55133"/>
                        <a14:foregroundMark x1="48291" y1="51901" x2="52350" y2="51331"/>
                        <a14:foregroundMark x1="49038" y1="33840" x2="53526" y2="34221"/>
                        <a14:backgroundMark x1="50641" y1="55513" x2="50855" y2="55323"/>
                        <a14:backgroundMark x1="99466" y1="760" x2="99466" y2="7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6" y="5133387"/>
            <a:ext cx="777240" cy="4367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CF246C6-D56D-41D0-8F75-9FB339D4A5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8" y="106755"/>
            <a:ext cx="559810" cy="777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7CAA46-7BA2-42EC-9AFB-B76CA6ED1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47368" y1="9804" x2="55789" y2="14706"/>
                        <a14:backgroundMark x1="49474" y1="29902" x2="50526" y2="318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8" y="2971800"/>
            <a:ext cx="425823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1764F-205E-458F-99BA-254E109B24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4063" y1="7971" x2="4063" y2="66667"/>
                        <a14:foregroundMark x1="6563" y1="71377" x2="95625" y2="70290"/>
                        <a14:foregroundMark x1="96250" y1="71739" x2="97500" y2="4348"/>
                        <a14:foregroundMark x1="96875" y1="4348" x2="4063" y2="5435"/>
                        <a14:foregroundMark x1="51563" y1="73551" x2="50625" y2="89855"/>
                        <a14:foregroundMark x1="28438" y1="94928" x2="75313" y2="96739"/>
                        <a14:foregroundMark x1="47500" y1="25725" x2="51875" y2="30797"/>
                        <a14:foregroundMark x1="47500" y1="47464" x2="57188" y2="62681"/>
                        <a14:backgroundMark x1="90625" y1="86594" x2="95313" y2="89855"/>
                        <a14:backgroundMark x1="24063" y1="28261" x2="24063" y2="2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6" y="5815864"/>
            <a:ext cx="777240" cy="670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A8EC4D-9ABF-40DE-A609-36D3DB21028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rgbClr val="FDB81E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4688" y1="5856" x2="3906" y2="69820"/>
                        <a14:foregroundMark x1="9766" y1="70721" x2="91406" y2="71622"/>
                        <a14:foregroundMark x1="95313" y1="68018" x2="96484" y2="4505"/>
                        <a14:foregroundMark x1="96484" y1="4505" x2="10156" y2="4955"/>
                        <a14:backgroundMark x1="40625" y1="40090" x2="45313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3" y="5812221"/>
            <a:ext cx="777240" cy="674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A68609-2A10-4540-B1A2-3793CDCD18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27885" y1="69697" x2="45192" y2="59091"/>
                        <a14:foregroundMark x1="31731" y1="13636" x2="45192" y2="13636"/>
                        <a14:foregroundMark x1="58654" y1="64394" x2="58654" y2="64394"/>
                        <a14:foregroundMark x1="83654" y1="62121" x2="83654" y2="62121"/>
                        <a14:foregroundMark x1="96154" y1="81061" x2="96154" y2="82576"/>
                        <a14:foregroundMark x1="48077" y1="81061" x2="49038" y2="82576"/>
                        <a14:foregroundMark x1="73077" y1="81818" x2="73077" y2="81818"/>
                        <a14:foregroundMark x1="73077" y1="69697" x2="73077" y2="69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8" y="4963158"/>
            <a:ext cx="612371" cy="777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A30E24-35FC-49C9-910E-067E4CFDF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33" y="1960953"/>
            <a:ext cx="777240" cy="7772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9820E6-1408-4DE4-8A80-891D8875B5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33" y="1009470"/>
            <a:ext cx="777240" cy="7772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495BA0-F661-4B8D-852C-0E4EDDFBC7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3" y="4012029"/>
            <a:ext cx="777240" cy="7772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F906F6-1902-42C8-AE14-4C6CC746BD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>
                        <a14:foregroundMark x1="59783" y1="86700" x2="28261" y2="38424"/>
                        <a14:foregroundMark x1="40217" y1="86700" x2="73913" y2="37438"/>
                        <a14:foregroundMark x1="15217" y1="47783" x2="83696" y2="54680"/>
                        <a14:foregroundMark x1="39130" y1="14778" x2="60870" y2="93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48" y="2971800"/>
            <a:ext cx="414408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FD53B2F-CBE6-4C61-B8F0-611611667A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>
                        <a14:foregroundMark x1="5683" y1="25915" x2="37483" y2="24695"/>
                        <a14:foregroundMark x1="61840" y1="23780" x2="96076" y2="25457"/>
                        <a14:foregroundMark x1="97564" y1="31860" x2="97564" y2="90549"/>
                        <a14:foregroundMark x1="2842" y1="89177" x2="2842" y2="29573"/>
                        <a14:foregroundMark x1="8119" y1="96341" x2="94046" y2="96341"/>
                        <a14:foregroundMark x1="21110" y1="76524" x2="32747" y2="76220"/>
                        <a14:foregroundMark x1="19486" y1="72561" x2="28011" y2="81860"/>
                        <a14:foregroundMark x1="30717" y1="81860" x2="36942" y2="73933"/>
                        <a14:foregroundMark x1="23816" y1="55640" x2="33018" y2="51982"/>
                        <a14:foregroundMark x1="26793" y1="49238" x2="30311" y2="60518"/>
                        <a14:foregroundMark x1="55751" y1="51372" x2="80514" y2="51372"/>
                        <a14:foregroundMark x1="78890" y1="64024" x2="60487" y2="66311"/>
                        <a14:foregroundMark x1="61434" y1="80488" x2="72124" y2="80030"/>
                        <a14:foregroundMark x1="60893" y1="32317" x2="60893" y2="16159"/>
                        <a14:foregroundMark x1="38701" y1="27134" x2="40325" y2="7012"/>
                        <a14:foregroundMark x1="45737" y1="4726" x2="58187" y2="3811"/>
                        <a14:foregroundMark x1="46143" y1="39024" x2="55345" y2="38567"/>
                        <a14:foregroundMark x1="80514" y1="79573" x2="74560" y2="79268"/>
                        <a14:backgroundMark x1="28687" y1="69055" x2="27064" y2="66159"/>
                        <a14:backgroundMark x1="26793" y1="70274" x2="28417" y2="69817"/>
                        <a14:backgroundMark x1="29093" y1="69360" x2="31529" y2="66616"/>
                        <a14:backgroundMark x1="25846" y1="68445" x2="25034" y2="67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80" y="4167411"/>
            <a:ext cx="685800" cy="6087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3FBB6E-BA9B-42EB-B291-A01430C8256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2108561" y="5160794"/>
            <a:ext cx="777240" cy="3819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36F1CD7-CCDC-4ADB-99B0-18327174D0E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0" b="100000" l="0" r="100000">
                        <a14:foregroundMark x1="16237" y1="3704" x2="83190" y2="3498"/>
                        <a14:foregroundMark x1="87983" y1="5761" x2="93419" y2="14198"/>
                        <a14:foregroundMark x1="96781" y1="26337" x2="98712" y2="39095"/>
                        <a14:foregroundMark x1="99070" y1="56584" x2="96710" y2="74897"/>
                        <a14:foregroundMark x1="93777" y1="84568" x2="86552" y2="96708"/>
                        <a14:foregroundMark x1="82833" y1="96914" x2="14092" y2="96914"/>
                        <a14:foregroundMark x1="13090" y1="95267" x2="7725" y2="89300"/>
                        <a14:foregroundMark x1="5365" y1="80864" x2="1574" y2="61728"/>
                        <a14:foregroundMark x1="930" y1="45679" x2="2575" y2="30247"/>
                        <a14:foregroundMark x1="5222" y1="18930" x2="7654" y2="13169"/>
                        <a14:foregroundMark x1="15880" y1="47942" x2="21245" y2="59053"/>
                        <a14:foregroundMark x1="30615" y1="44239" x2="39270" y2="58848"/>
                        <a14:foregroundMark x1="48355" y1="43827" x2="57296" y2="59259"/>
                        <a14:foregroundMark x1="65737" y1="40535" x2="85765" y2="41152"/>
                        <a14:foregroundMark x1="75823" y1="52675" x2="75751" y2="70370"/>
                        <a14:backgroundMark x1="21531" y1="21193" x2="58441" y2="18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96" y="6198993"/>
            <a:ext cx="777240" cy="2473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7E4902F-D9ED-4840-9C9F-3E785FB8CEA9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rgbClr val="FDB81E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61" y="2052393"/>
            <a:ext cx="734209" cy="685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A71F69A-D984-4FEC-84CD-6DA89E4C5C3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0" b="100000" l="0" r="100000">
                        <a14:foregroundMark x1="16527" y1="45596" x2="21289" y2="49223"/>
                        <a14:foregroundMark x1="15826" y1="65112" x2="19748" y2="64767"/>
                        <a14:foregroundMark x1="34594" y1="27461" x2="35294" y2="84111"/>
                        <a14:foregroundMark x1="980" y1="30225" x2="1821" y2="85147"/>
                        <a14:foregroundMark x1="20028" y1="64594" x2="23109" y2="70121"/>
                        <a14:foregroundMark x1="14706" y1="64594" x2="11625" y2="78411"/>
                        <a14:foregroundMark x1="24090" y1="71157" x2="24930" y2="77893"/>
                        <a14:foregroundMark x1="14566" y1="65458" x2="21709" y2="63731"/>
                        <a14:foregroundMark x1="12325" y1="77202" x2="11064" y2="80484"/>
                        <a14:foregroundMark x1="24790" y1="78066" x2="25630" y2="80311"/>
                        <a14:foregroundMark x1="11765" y1="22798" x2="31513" y2="23143"/>
                        <a14:foregroundMark x1="22269" y1="20207" x2="21989" y2="13990"/>
                        <a14:foregroundMark x1="16667" y1="18826" x2="17087" y2="13990"/>
                        <a14:foregroundMark x1="52101" y1="20898" x2="58683" y2="30743"/>
                        <a14:foregroundMark x1="50700" y1="38515" x2="58824" y2="38169"/>
                        <a14:foregroundMark x1="41036" y1="55613" x2="87535" y2="54922"/>
                        <a14:foregroundMark x1="73810" y1="69775" x2="85574" y2="69430"/>
                        <a14:foregroundMark x1="87955" y1="10708" x2="88375" y2="48532"/>
                        <a14:foregroundMark x1="87395" y1="9326" x2="22129" y2="94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80" y="963750"/>
            <a:ext cx="958462" cy="7772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11C6A85-4B75-477E-952F-EEFA6094645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0" b="100000" l="0" r="100000">
                        <a14:foregroundMark x1="2813" y1="8984" x2="2083" y2="87109"/>
                        <a14:foregroundMark x1="4583" y1="94401" x2="8750" y2="96224"/>
                        <a14:foregroundMark x1="22500" y1="97526" x2="93021" y2="95964"/>
                        <a14:foregroundMark x1="96771" y1="89844" x2="97500" y2="11979"/>
                        <a14:foregroundMark x1="94792" y1="18750" x2="6250" y2="18099"/>
                        <a14:foregroundMark x1="5521" y1="4948" x2="95521" y2="3385"/>
                        <a14:foregroundMark x1="29063" y1="75651" x2="78333" y2="76302"/>
                        <a14:foregroundMark x1="32708" y1="58594" x2="80521" y2="58594"/>
                        <a14:foregroundMark x1="35729" y1="41406" x2="72500" y2="41406"/>
                        <a14:foregroundMark x1="82708" y1="41406" x2="81250" y2="41406"/>
                        <a14:foregroundMark x1="16771" y1="41406" x2="16771" y2="41406"/>
                        <a14:foregroundMark x1="15104" y1="40755" x2="19063" y2="40234"/>
                        <a14:foregroundMark x1="15313" y1="58203" x2="19063" y2="57943"/>
                        <a14:foregroundMark x1="17083" y1="76693" x2="18542" y2="76302"/>
                        <a14:foregroundMark x1="69792" y1="17839" x2="69479" y2="5208"/>
                        <a14:foregroundMark x1="81979" y1="18359" x2="82500" y2="5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36" y="100741"/>
            <a:ext cx="777240" cy="62179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3EE976D-1261-4765-9C7F-C4A113BFE91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39" y="5812221"/>
            <a:ext cx="777240" cy="77724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0D3B850-3095-40F8-9A3C-CC0EE47FB6E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0" b="100000" l="0" r="100000">
                        <a14:foregroundMark x1="3930" y1="18241" x2="94933" y2="18499"/>
                        <a14:foregroundMark x1="7239" y1="5433" x2="94933" y2="2975"/>
                        <a14:foregroundMark x1="96898" y1="9573" x2="98552" y2="85899"/>
                        <a14:foregroundMark x1="1344" y1="18499" x2="2172" y2="87710"/>
                        <a14:foregroundMark x1="3723" y1="92109" x2="6722" y2="95472"/>
                        <a14:foregroundMark x1="10134" y1="97025" x2="86350" y2="97154"/>
                        <a14:foregroundMark x1="43020" y1="45666" x2="54809" y2="45408"/>
                        <a14:foregroundMark x1="55636" y1="48383" x2="57187" y2="53040"/>
                        <a14:foregroundMark x1="46329" y1="46831" x2="45295" y2="69599"/>
                        <a14:foregroundMark x1="36815" y1="35964" x2="32368" y2="39586"/>
                        <a14:backgroundMark x1="2068" y1="97283" x2="2068" y2="97283"/>
                        <a14:backgroundMark x1="19648" y1="67658" x2="19648" y2="67658"/>
                        <a14:backgroundMark x1="64426" y1="54722" x2="64426" y2="54722"/>
                        <a14:backgroundMark x1="50362" y1="52523" x2="50362" y2="52523"/>
                        <a14:backgroundMark x1="50982" y1="64036" x2="50982" y2="640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75" y="3149501"/>
            <a:ext cx="777240" cy="6213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5172797-62B4-4C95-81A1-615DF583D25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0000">
            <a:off x="3040208" y="4993050"/>
            <a:ext cx="777240" cy="43803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81A293B-6BEE-430C-864B-C6BE91043BD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0" b="100000" l="0" r="100000">
                        <a14:foregroundMark x1="8790" y1="2717" x2="94105" y2="2199"/>
                        <a14:foregroundMark x1="97518" y1="20052" x2="5895" y2="17853"/>
                        <a14:foregroundMark x1="97725" y1="8409" x2="98139" y2="86417"/>
                        <a14:foregroundMark x1="2275" y1="13325" x2="2068" y2="85123"/>
                        <a14:foregroundMark x1="11996" y1="96636" x2="90072" y2="97025"/>
                        <a14:foregroundMark x1="94416" y1="94567" x2="96898" y2="90815"/>
                        <a14:foregroundMark x1="5171" y1="94049" x2="2482" y2="91332"/>
                        <a14:foregroundMark x1="37332" y1="35058" x2="31541" y2="42303"/>
                        <a14:foregroundMark x1="47363" y1="30272" x2="53051" y2="30272"/>
                        <a14:foregroundMark x1="51499" y1="46960" x2="58428" y2="69858"/>
                        <a14:foregroundMark x1="49638" y1="46442" x2="42813" y2="69211"/>
                        <a14:foregroundMark x1="27301" y1="55886" x2="27818" y2="62484"/>
                        <a14:foregroundMark x1="63185" y1="82665" x2="68873" y2="74515"/>
                        <a14:foregroundMark x1="67632" y1="49288" x2="67322" y2="48900"/>
                        <a14:foregroundMark x1="65460" y1="36999" x2="65460" y2="36999"/>
                        <a14:foregroundMark x1="56877" y1="36481" x2="56877" y2="36481"/>
                        <a14:foregroundMark x1="54705" y1="30660" x2="54705" y2="30660"/>
                        <a14:foregroundMark x1="45295" y1="30401" x2="45295" y2="30401"/>
                        <a14:foregroundMark x1="55636" y1="32988" x2="56153" y2="34799"/>
                        <a14:foregroundMark x1="59255" y1="36869" x2="61013" y2="36352"/>
                        <a14:foregroundMark x1="62668" y1="33894" x2="68356" y2="41268"/>
                        <a14:foregroundMark x1="72699" y1="52781" x2="72596" y2="62872"/>
                        <a14:foregroundMark x1="54395" y1="86675" x2="46329" y2="87322"/>
                        <a14:foregroundMark x1="36608" y1="82147" x2="31127" y2="73997"/>
                        <a14:foregroundMark x1="31437" y1="50970" x2="32265" y2="48383"/>
                        <a14:foregroundMark x1="32472" y1="67012" x2="32885" y2="69340"/>
                        <a14:foregroundMark x1="41779" y1="80595" x2="43640" y2="80595"/>
                        <a14:backgroundMark x1="1034" y1="96248" x2="1034" y2="96248"/>
                        <a14:backgroundMark x1="90486" y1="47736" x2="90486" y2="47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58" y="2301796"/>
            <a:ext cx="777240" cy="62131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E2D2D2D-5BA1-44BE-A8B8-E210CE55645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backgroundRemoval t="0" b="100000" l="0" r="100000">
                        <a14:foregroundMark x1="87805" y1="6667" x2="73171" y2="24444"/>
                        <a14:foregroundMark x1="68293" y1="28889" x2="53659" y2="55556"/>
                        <a14:foregroundMark x1="51220" y1="64444" x2="39024" y2="88889"/>
                        <a14:foregroundMark x1="34146" y1="88889" x2="21951" y2="73333"/>
                        <a14:foregroundMark x1="14634" y1="66667" x2="9756" y2="6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12" y="4129959"/>
            <a:ext cx="312447" cy="3429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EF374A-6CED-49D3-9126-A50CFAEF8EB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backgroundRemoval t="0" b="100000" l="0" r="100000">
                        <a14:foregroundMark x1="10714" y1="21429" x2="35714" y2="7143"/>
                        <a14:foregroundMark x1="50000" y1="92857" x2="50000" y2="9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46" y="1782614"/>
            <a:ext cx="213378" cy="32006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B6684E6-93D2-4C3F-8350-6A5B9CADF6CE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BEBA8EAE-BF5A-486C-A8C5-ECC9F3942E4B}">
                <a14:imgProps xmlns:a14="http://schemas.microsoft.com/office/drawing/2010/main">
                  <a14:imgLayer r:embed="rId48">
                    <a14:imgEffect>
                      <a14:backgroundRemoval t="0" b="100000" l="0" r="100000">
                        <a14:foregroundMark x1="8475" y1="46667" x2="1695" y2="98333"/>
                        <a14:foregroundMark x1="64407" y1="88333" x2="3390" y2="95000"/>
                        <a14:foregroundMark x1="32203" y1="88333" x2="89831" y2="33333"/>
                        <a14:foregroundMark x1="93220" y1="25000" x2="98305" y2="23333"/>
                        <a14:foregroundMark x1="96610" y1="15000" x2="81356" y2="1667"/>
                        <a14:foregroundMark x1="67797" y1="13333" x2="67797" y2="13333"/>
                        <a14:foregroundMark x1="74576" y1="21667" x2="74576" y2="21667"/>
                        <a14:foregroundMark x1="67797" y1="33333" x2="67797" y2="33333"/>
                        <a14:foregroundMark x1="49153" y1="50000" x2="49153" y2="50000"/>
                        <a14:foregroundMark x1="23729" y1="75000" x2="23729" y2="75000"/>
                        <a14:foregroundMark x1="3390" y1="90000" x2="0" y2="83333"/>
                        <a14:foregroundMark x1="8475" y1="91667" x2="13559" y2="98333"/>
                        <a14:foregroundMark x1="20339" y1="91667" x2="23729" y2="98333"/>
                        <a14:foregroundMark x1="27119" y1="90000" x2="28814" y2="98333"/>
                        <a14:foregroundMark x1="18644" y1="98333" x2="0" y2="90000"/>
                        <a14:foregroundMark x1="5085" y1="96667" x2="11864" y2="98333"/>
                        <a14:foregroundMark x1="13559" y1="96667" x2="11864" y2="98333"/>
                        <a14:foregroundMark x1="23729" y1="90000" x2="13559" y2="98333"/>
                        <a14:foregroundMark x1="5085" y1="83333" x2="1695" y2="98333"/>
                        <a14:foregroundMark x1="8475" y1="76667" x2="0" y2="78333"/>
                        <a14:foregroundMark x1="6780" y1="83333" x2="0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15" y="1009470"/>
            <a:ext cx="457266" cy="4650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8D2BD4C-BCF2-48DA-8EC7-31BEB97E79A6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BEBA8EAE-BF5A-486C-A8C5-ECC9F3942E4B}">
                <a14:imgProps xmlns:a14="http://schemas.microsoft.com/office/drawing/2010/main">
                  <a14:imgLayer r:embed="rId50">
                    <a14:imgEffect>
                      <a14:backgroundRemoval t="0" b="100000" l="2564" r="100000">
                        <a14:foregroundMark x1="28205" y1="20000" x2="28205" y2="20000"/>
                        <a14:foregroundMark x1="43590" y1="40000" x2="43590" y2="40000"/>
                        <a14:foregroundMark x1="84615" y1="11111" x2="84615" y2="11111"/>
                        <a14:foregroundMark x1="71795" y1="31111" x2="43590" y2="55556"/>
                        <a14:foregroundMark x1="43590" y1="35556" x2="64103" y2="60000"/>
                        <a14:backgroundMark x1="53846" y1="8889" x2="53846" y2="8889"/>
                        <a14:backgroundMark x1="15385" y1="33333" x2="15385" y2="33333"/>
                        <a14:backgroundMark x1="48718" y1="77778" x2="48718" y2="77778"/>
                        <a14:backgroundMark x1="87179" y1="37778" x2="87179" y2="5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92" y="345626"/>
            <a:ext cx="297206" cy="342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FB9C03-81AC-426A-B10F-782B846EB6F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4" y="449488"/>
            <a:ext cx="2213020" cy="18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21E6F230-9566-4950-BE19-0FD618696930}"/>
              </a:ext>
            </a:extLst>
          </p:cNvPr>
          <p:cNvSpPr/>
          <p:nvPr/>
        </p:nvSpPr>
        <p:spPr>
          <a:xfrm>
            <a:off x="2018358" y="4568751"/>
            <a:ext cx="1281710" cy="723136"/>
          </a:xfrm>
          <a:prstGeom prst="round2SameRect">
            <a:avLst>
              <a:gd name="adj1" fmla="val 46839"/>
              <a:gd name="adj2" fmla="val 0"/>
            </a:avLst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ABE4ED1-EDED-4E64-BDE5-73359EE12E50}"/>
              </a:ext>
            </a:extLst>
          </p:cNvPr>
          <p:cNvSpPr/>
          <p:nvPr/>
        </p:nvSpPr>
        <p:spPr>
          <a:xfrm rot="10800000">
            <a:off x="2457283" y="4568751"/>
            <a:ext cx="403860" cy="1686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091EC8-1AD0-4088-A2A0-76D425A4C365}"/>
              </a:ext>
            </a:extLst>
          </p:cNvPr>
          <p:cNvSpPr/>
          <p:nvPr/>
        </p:nvSpPr>
        <p:spPr>
          <a:xfrm>
            <a:off x="1518258" y="2857674"/>
            <a:ext cx="4248150" cy="2876550"/>
          </a:xfrm>
          <a:prstGeom prst="roundRect">
            <a:avLst>
              <a:gd name="adj" fmla="val 7096"/>
            </a:avLst>
          </a:prstGeom>
          <a:noFill/>
          <a:ln w="254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97155-293F-4BD5-8E83-6D4A2446D238}"/>
              </a:ext>
            </a:extLst>
          </p:cNvPr>
          <p:cNvCxnSpPr>
            <a:cxnSpLocks/>
          </p:cNvCxnSpPr>
          <p:nvPr/>
        </p:nvCxnSpPr>
        <p:spPr>
          <a:xfrm>
            <a:off x="3834738" y="4481918"/>
            <a:ext cx="1257300" cy="0"/>
          </a:xfrm>
          <a:prstGeom prst="line">
            <a:avLst/>
          </a:prstGeom>
          <a:ln w="254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98CD1E-F9BE-4DE7-B0BC-07B708EAE432}"/>
              </a:ext>
            </a:extLst>
          </p:cNvPr>
          <p:cNvCxnSpPr>
            <a:cxnSpLocks/>
          </p:cNvCxnSpPr>
          <p:nvPr/>
        </p:nvCxnSpPr>
        <p:spPr>
          <a:xfrm>
            <a:off x="3834738" y="5061038"/>
            <a:ext cx="1257300" cy="0"/>
          </a:xfrm>
          <a:prstGeom prst="line">
            <a:avLst/>
          </a:prstGeom>
          <a:ln w="254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857778-5882-45C2-A1A5-C0015B37A3B4}"/>
              </a:ext>
            </a:extLst>
          </p:cNvPr>
          <p:cNvCxnSpPr>
            <a:cxnSpLocks/>
          </p:cNvCxnSpPr>
          <p:nvPr/>
        </p:nvCxnSpPr>
        <p:spPr>
          <a:xfrm>
            <a:off x="3834738" y="3923023"/>
            <a:ext cx="1257300" cy="0"/>
          </a:xfrm>
          <a:prstGeom prst="line">
            <a:avLst/>
          </a:prstGeom>
          <a:ln w="254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A4FA01-932D-4064-A1CD-21254DAF4FEC}"/>
              </a:ext>
            </a:extLst>
          </p:cNvPr>
          <p:cNvSpPr/>
          <p:nvPr/>
        </p:nvSpPr>
        <p:spPr>
          <a:xfrm>
            <a:off x="3201008" y="1994074"/>
            <a:ext cx="901700" cy="1422400"/>
          </a:xfrm>
          <a:prstGeom prst="roundRect">
            <a:avLst>
              <a:gd name="adj" fmla="val 20562"/>
            </a:avLst>
          </a:prstGeom>
          <a:solidFill>
            <a:schemeClr val="bg1"/>
          </a:solidFill>
          <a:ln w="254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FC917B-42C2-49FE-92BF-75AE15F91F27}"/>
              </a:ext>
            </a:extLst>
          </p:cNvPr>
          <p:cNvSpPr/>
          <p:nvPr/>
        </p:nvSpPr>
        <p:spPr>
          <a:xfrm>
            <a:off x="2243161" y="3649814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D6581860-5B8D-4A2C-B2E0-1CD2DFA384B6}"/>
              </a:ext>
            </a:extLst>
          </p:cNvPr>
          <p:cNvSpPr/>
          <p:nvPr/>
        </p:nvSpPr>
        <p:spPr>
          <a:xfrm>
            <a:off x="6835351" y="3553325"/>
            <a:ext cx="968706" cy="59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666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DB6D73-62F8-4FD0-A01A-84B71724A306}"/>
              </a:ext>
            </a:extLst>
          </p:cNvPr>
          <p:cNvSpPr/>
          <p:nvPr/>
        </p:nvSpPr>
        <p:spPr>
          <a:xfrm>
            <a:off x="7013212" y="2834640"/>
            <a:ext cx="594360" cy="594360"/>
          </a:xfrm>
          <a:prstGeom prst="ellipse">
            <a:avLst/>
          </a:prstGeom>
          <a:solidFill>
            <a:schemeClr val="bg1"/>
          </a:solidFill>
          <a:ln w="666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ket 1">
            <a:extLst>
              <a:ext uri="{FF2B5EF4-FFF2-40B4-BE49-F238E27FC236}">
                <a16:creationId xmlns:a16="http://schemas.microsoft.com/office/drawing/2014/main" id="{9DF14FB2-AC0A-4031-BA8B-05764DE5EA76}"/>
              </a:ext>
            </a:extLst>
          </p:cNvPr>
          <p:cNvSpPr/>
          <p:nvPr/>
        </p:nvSpPr>
        <p:spPr>
          <a:xfrm rot="5400000">
            <a:off x="4237661" y="235794"/>
            <a:ext cx="1097982" cy="2249424"/>
          </a:xfrm>
          <a:prstGeom prst="leftBracket">
            <a:avLst>
              <a:gd name="adj" fmla="val 96992"/>
            </a:avLst>
          </a:prstGeom>
          <a:ln w="8890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6C800708-3ED2-4160-9EC1-041738F85D08}"/>
              </a:ext>
            </a:extLst>
          </p:cNvPr>
          <p:cNvSpPr/>
          <p:nvPr/>
        </p:nvSpPr>
        <p:spPr>
          <a:xfrm rot="5400000">
            <a:off x="4237660" y="235794"/>
            <a:ext cx="1097982" cy="2249424"/>
          </a:xfrm>
          <a:prstGeom prst="leftBracket">
            <a:avLst>
              <a:gd name="adj" fmla="val 96992"/>
            </a:avLst>
          </a:prstGeom>
          <a:noFill/>
          <a:ln w="381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D7120D-52F0-409B-B50D-8BF5D5F928D2}"/>
              </a:ext>
            </a:extLst>
          </p:cNvPr>
          <p:cNvSpPr/>
          <p:nvPr/>
        </p:nvSpPr>
        <p:spPr>
          <a:xfrm>
            <a:off x="393505" y="2033433"/>
            <a:ext cx="4286249" cy="2791133"/>
          </a:xfrm>
          <a:prstGeom prst="roundRect">
            <a:avLst>
              <a:gd name="adj" fmla="val 7909"/>
            </a:avLst>
          </a:prstGeom>
          <a:solidFill>
            <a:schemeClr val="bg1"/>
          </a:solidFill>
          <a:ln w="254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2A9115-F4E1-40DC-927F-4C64FB93D5EE}"/>
              </a:ext>
            </a:extLst>
          </p:cNvPr>
          <p:cNvSpPr/>
          <p:nvPr/>
        </p:nvSpPr>
        <p:spPr>
          <a:xfrm>
            <a:off x="2034185" y="2486024"/>
            <a:ext cx="1004888" cy="10058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84EFBF8-ABF2-4629-BEFC-BB88A6500B1B}"/>
              </a:ext>
            </a:extLst>
          </p:cNvPr>
          <p:cNvSpPr/>
          <p:nvPr/>
        </p:nvSpPr>
        <p:spPr>
          <a:xfrm>
            <a:off x="2209898" y="3277007"/>
            <a:ext cx="653463" cy="1005840"/>
          </a:xfrm>
          <a:prstGeom prst="trapezoid">
            <a:avLst>
              <a:gd name="adj" fmla="val 37860"/>
            </a:avLst>
          </a:prstGeom>
          <a:solidFill>
            <a:schemeClr val="tx1">
              <a:lumMod val="75000"/>
              <a:lumOff val="25000"/>
            </a:schemeClr>
          </a:solidFill>
          <a:ln w="190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889033-17D4-4984-95B0-684665D333C0}"/>
              </a:ext>
            </a:extLst>
          </p:cNvPr>
          <p:cNvSpPr/>
          <p:nvPr/>
        </p:nvSpPr>
        <p:spPr>
          <a:xfrm rot="8021990">
            <a:off x="8714150" y="3041749"/>
            <a:ext cx="1145540" cy="88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F10CFD-B475-402A-A6D3-4840BFB5A7E6}"/>
              </a:ext>
            </a:extLst>
          </p:cNvPr>
          <p:cNvSpPr/>
          <p:nvPr/>
        </p:nvSpPr>
        <p:spPr>
          <a:xfrm rot="2585460">
            <a:off x="8067518" y="3148084"/>
            <a:ext cx="1453200" cy="887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66E20-C2BF-49E1-AFA4-20F6E41BEBE3}"/>
              </a:ext>
            </a:extLst>
          </p:cNvPr>
          <p:cNvSpPr/>
          <p:nvPr/>
        </p:nvSpPr>
        <p:spPr>
          <a:xfrm rot="18770988">
            <a:off x="7762052" y="2867337"/>
            <a:ext cx="884028" cy="313942"/>
          </a:xfrm>
          <a:prstGeom prst="rect">
            <a:avLst/>
          </a:prstGeom>
          <a:solidFill>
            <a:schemeClr val="bg1"/>
          </a:solidFill>
          <a:ln w="76200" cap="rnd">
            <a:solidFill>
              <a:srgbClr val="003C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C63EC3-5EDD-403E-BC89-50141DC2E87F}"/>
              </a:ext>
            </a:extLst>
          </p:cNvPr>
          <p:cNvSpPr/>
          <p:nvPr/>
        </p:nvSpPr>
        <p:spPr>
          <a:xfrm rot="2569859">
            <a:off x="9016684" y="3582678"/>
            <a:ext cx="744220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8C4500-3E21-4100-88B0-41B2B8E751D1}"/>
              </a:ext>
            </a:extLst>
          </p:cNvPr>
          <p:cNvSpPr/>
          <p:nvPr/>
        </p:nvSpPr>
        <p:spPr>
          <a:xfrm rot="2569859">
            <a:off x="8856945" y="3754678"/>
            <a:ext cx="744220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91D850-81AA-45E3-BFDC-300A9BCD1237}"/>
              </a:ext>
            </a:extLst>
          </p:cNvPr>
          <p:cNvSpPr/>
          <p:nvPr/>
        </p:nvSpPr>
        <p:spPr>
          <a:xfrm rot="2569859">
            <a:off x="8697205" y="3926019"/>
            <a:ext cx="744220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B04C3D-674D-4FF0-BB33-FD5311CE97EE}"/>
              </a:ext>
            </a:extLst>
          </p:cNvPr>
          <p:cNvSpPr/>
          <p:nvPr/>
        </p:nvSpPr>
        <p:spPr>
          <a:xfrm rot="2582169">
            <a:off x="8620157" y="3273481"/>
            <a:ext cx="569895" cy="71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5D7457-262D-45D2-9EB0-A028EC794C75}"/>
              </a:ext>
            </a:extLst>
          </p:cNvPr>
          <p:cNvSpPr/>
          <p:nvPr/>
        </p:nvSpPr>
        <p:spPr>
          <a:xfrm rot="18814329">
            <a:off x="8494518" y="3881088"/>
            <a:ext cx="544189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FE8CE7-2CEC-43A7-95A1-E5A6DC41703A}"/>
              </a:ext>
            </a:extLst>
          </p:cNvPr>
          <p:cNvSpPr/>
          <p:nvPr/>
        </p:nvSpPr>
        <p:spPr>
          <a:xfrm rot="18814329">
            <a:off x="8673293" y="4083961"/>
            <a:ext cx="435993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78E989-CD4E-4132-BA0B-AE16A35A49DB}"/>
              </a:ext>
            </a:extLst>
          </p:cNvPr>
          <p:cNvSpPr/>
          <p:nvPr/>
        </p:nvSpPr>
        <p:spPr>
          <a:xfrm rot="18814329">
            <a:off x="8350239" y="3752095"/>
            <a:ext cx="435993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0B3440-19AB-4EF4-9B9A-30ECAE05D6DA}"/>
              </a:ext>
            </a:extLst>
          </p:cNvPr>
          <p:cNvSpPr/>
          <p:nvPr/>
        </p:nvSpPr>
        <p:spPr>
          <a:xfrm rot="18814329">
            <a:off x="8640767" y="3225023"/>
            <a:ext cx="666736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AAC026-41DA-4ACF-B141-E18520539DB3}"/>
              </a:ext>
            </a:extLst>
          </p:cNvPr>
          <p:cNvSpPr/>
          <p:nvPr/>
        </p:nvSpPr>
        <p:spPr>
          <a:xfrm rot="18814329">
            <a:off x="8868400" y="4270210"/>
            <a:ext cx="331093" cy="2291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E69630-F97A-4418-A388-A5B65388FE8E}"/>
              </a:ext>
            </a:extLst>
          </p:cNvPr>
          <p:cNvSpPr/>
          <p:nvPr/>
        </p:nvSpPr>
        <p:spPr>
          <a:xfrm>
            <a:off x="8997944" y="3008908"/>
            <a:ext cx="4572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AC21B1-0CCB-4BFF-B866-5A7FA6846A7D}"/>
              </a:ext>
            </a:extLst>
          </p:cNvPr>
          <p:cNvSpPr/>
          <p:nvPr/>
        </p:nvSpPr>
        <p:spPr>
          <a:xfrm rot="2582169">
            <a:off x="8961296" y="3121771"/>
            <a:ext cx="149227" cy="303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D3D34D-F6C4-47A3-860C-C4CC7C31ED04}"/>
              </a:ext>
            </a:extLst>
          </p:cNvPr>
          <p:cNvSpPr/>
          <p:nvPr/>
        </p:nvSpPr>
        <p:spPr>
          <a:xfrm rot="20184562">
            <a:off x="9074121" y="2995774"/>
            <a:ext cx="450252" cy="371199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DC806B-83FF-4C7D-B7F8-1CF3498C7CD4}"/>
              </a:ext>
            </a:extLst>
          </p:cNvPr>
          <p:cNvSpPr/>
          <p:nvPr/>
        </p:nvSpPr>
        <p:spPr>
          <a:xfrm rot="7998187">
            <a:off x="9342409" y="3134844"/>
            <a:ext cx="226261" cy="303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7499A9-F26B-4FA0-A4C0-3967A848AEF5}"/>
              </a:ext>
            </a:extLst>
          </p:cNvPr>
          <p:cNvSpPr/>
          <p:nvPr/>
        </p:nvSpPr>
        <p:spPr>
          <a:xfrm rot="2573549">
            <a:off x="9285130" y="2853732"/>
            <a:ext cx="884028" cy="313942"/>
          </a:xfrm>
          <a:prstGeom prst="rect">
            <a:avLst/>
          </a:prstGeom>
          <a:solidFill>
            <a:schemeClr val="bg1"/>
          </a:solidFill>
          <a:ln w="76200" cap="rnd">
            <a:solidFill>
              <a:srgbClr val="003C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61263C-BBA2-42E0-97AC-8DBF99090BF8}"/>
              </a:ext>
            </a:extLst>
          </p:cNvPr>
          <p:cNvSpPr/>
          <p:nvPr/>
        </p:nvSpPr>
        <p:spPr>
          <a:xfrm>
            <a:off x="6525881" y="1772402"/>
            <a:ext cx="4248150" cy="2876550"/>
          </a:xfrm>
          <a:prstGeom prst="roundRect">
            <a:avLst>
              <a:gd name="adj" fmla="val 7096"/>
            </a:avLst>
          </a:prstGeom>
          <a:solidFill>
            <a:schemeClr val="bg1"/>
          </a:solidFill>
          <a:ln w="254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3B574A-E616-48BE-B621-283DEF9EA0BF}"/>
              </a:ext>
            </a:extLst>
          </p:cNvPr>
          <p:cNvSpPr/>
          <p:nvPr/>
        </p:nvSpPr>
        <p:spPr>
          <a:xfrm>
            <a:off x="1518258" y="2857674"/>
            <a:ext cx="4248150" cy="2876550"/>
          </a:xfrm>
          <a:prstGeom prst="roundRect">
            <a:avLst>
              <a:gd name="adj" fmla="val 7096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FBE04243-59AC-49C3-854B-EC13FAC1537D}"/>
              </a:ext>
            </a:extLst>
          </p:cNvPr>
          <p:cNvSpPr/>
          <p:nvPr/>
        </p:nvSpPr>
        <p:spPr>
          <a:xfrm>
            <a:off x="2018358" y="4568751"/>
            <a:ext cx="1281710" cy="723136"/>
          </a:xfrm>
          <a:prstGeom prst="round2SameRect">
            <a:avLst>
              <a:gd name="adj1" fmla="val 46839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5052EEB-CCC7-4E8F-8A26-C3770D2A370B}"/>
              </a:ext>
            </a:extLst>
          </p:cNvPr>
          <p:cNvSpPr/>
          <p:nvPr/>
        </p:nvSpPr>
        <p:spPr>
          <a:xfrm rot="10800000">
            <a:off x="2457283" y="4568751"/>
            <a:ext cx="403860" cy="16864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C22C17-9A5D-4912-93B2-208AB79799A9}"/>
              </a:ext>
            </a:extLst>
          </p:cNvPr>
          <p:cNvCxnSpPr>
            <a:cxnSpLocks/>
          </p:cNvCxnSpPr>
          <p:nvPr/>
        </p:nvCxnSpPr>
        <p:spPr>
          <a:xfrm>
            <a:off x="3834738" y="4481918"/>
            <a:ext cx="12573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A7277E-4DA3-4961-BE49-14BC5A2685CF}"/>
              </a:ext>
            </a:extLst>
          </p:cNvPr>
          <p:cNvCxnSpPr>
            <a:cxnSpLocks/>
          </p:cNvCxnSpPr>
          <p:nvPr/>
        </p:nvCxnSpPr>
        <p:spPr>
          <a:xfrm>
            <a:off x="3834738" y="5061038"/>
            <a:ext cx="12573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1F6B0B-B964-4AA9-8D06-F8D3E5FD5482}"/>
              </a:ext>
            </a:extLst>
          </p:cNvPr>
          <p:cNvCxnSpPr>
            <a:cxnSpLocks/>
          </p:cNvCxnSpPr>
          <p:nvPr/>
        </p:nvCxnSpPr>
        <p:spPr>
          <a:xfrm>
            <a:off x="3834738" y="3923023"/>
            <a:ext cx="12573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BE79D2-522E-4DD9-B249-FFCE5C0AA226}"/>
              </a:ext>
            </a:extLst>
          </p:cNvPr>
          <p:cNvSpPr/>
          <p:nvPr/>
        </p:nvSpPr>
        <p:spPr>
          <a:xfrm>
            <a:off x="3201008" y="1994074"/>
            <a:ext cx="901700" cy="1422400"/>
          </a:xfrm>
          <a:prstGeom prst="roundRect">
            <a:avLst>
              <a:gd name="adj" fmla="val 20562"/>
            </a:avLst>
          </a:prstGeom>
          <a:solidFill>
            <a:schemeClr val="accent6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ED4E3F-9AC0-436E-826F-C33C3F2B49B7}"/>
              </a:ext>
            </a:extLst>
          </p:cNvPr>
          <p:cNvSpPr/>
          <p:nvPr/>
        </p:nvSpPr>
        <p:spPr>
          <a:xfrm>
            <a:off x="2243161" y="3649814"/>
            <a:ext cx="832104" cy="832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52E03355-758E-40A7-9103-8DBD4CFF24FB}"/>
              </a:ext>
            </a:extLst>
          </p:cNvPr>
          <p:cNvSpPr/>
          <p:nvPr/>
        </p:nvSpPr>
        <p:spPr>
          <a:xfrm>
            <a:off x="7025981" y="3483479"/>
            <a:ext cx="1281710" cy="723136"/>
          </a:xfrm>
          <a:prstGeom prst="round2SameRect">
            <a:avLst>
              <a:gd name="adj1" fmla="val 46839"/>
              <a:gd name="adj2" fmla="val 0"/>
            </a:avLst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ACEB6D4-33D1-4F53-8982-E4BD80AFF0FB}"/>
              </a:ext>
            </a:extLst>
          </p:cNvPr>
          <p:cNvSpPr/>
          <p:nvPr/>
        </p:nvSpPr>
        <p:spPr>
          <a:xfrm rot="10800000">
            <a:off x="7464906" y="3483479"/>
            <a:ext cx="403860" cy="1686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BB5B94-713E-4C16-A61A-E5D1A5B7E3A6}"/>
              </a:ext>
            </a:extLst>
          </p:cNvPr>
          <p:cNvCxnSpPr>
            <a:cxnSpLocks/>
          </p:cNvCxnSpPr>
          <p:nvPr/>
        </p:nvCxnSpPr>
        <p:spPr>
          <a:xfrm>
            <a:off x="8842361" y="3396646"/>
            <a:ext cx="1257300" cy="0"/>
          </a:xfrm>
          <a:prstGeom prst="line">
            <a:avLst/>
          </a:prstGeom>
          <a:ln w="254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B02C40-C069-452F-9C73-2AFF5BE37DBB}"/>
              </a:ext>
            </a:extLst>
          </p:cNvPr>
          <p:cNvCxnSpPr>
            <a:cxnSpLocks/>
          </p:cNvCxnSpPr>
          <p:nvPr/>
        </p:nvCxnSpPr>
        <p:spPr>
          <a:xfrm>
            <a:off x="8842361" y="3975766"/>
            <a:ext cx="1257300" cy="0"/>
          </a:xfrm>
          <a:prstGeom prst="line">
            <a:avLst/>
          </a:prstGeom>
          <a:ln w="254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218695-EB17-4589-82D5-84F760762C6A}"/>
              </a:ext>
            </a:extLst>
          </p:cNvPr>
          <p:cNvCxnSpPr>
            <a:cxnSpLocks/>
          </p:cNvCxnSpPr>
          <p:nvPr/>
        </p:nvCxnSpPr>
        <p:spPr>
          <a:xfrm>
            <a:off x="8842361" y="2837751"/>
            <a:ext cx="1257300" cy="0"/>
          </a:xfrm>
          <a:prstGeom prst="line">
            <a:avLst/>
          </a:prstGeom>
          <a:ln w="254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0E5AE3-EF78-4D6B-8CD2-486A4D4811A5}"/>
              </a:ext>
            </a:extLst>
          </p:cNvPr>
          <p:cNvSpPr/>
          <p:nvPr/>
        </p:nvSpPr>
        <p:spPr>
          <a:xfrm>
            <a:off x="8208631" y="908802"/>
            <a:ext cx="901700" cy="1422400"/>
          </a:xfrm>
          <a:prstGeom prst="roundRect">
            <a:avLst>
              <a:gd name="adj" fmla="val 20562"/>
            </a:avLst>
          </a:prstGeom>
          <a:solidFill>
            <a:schemeClr val="bg1"/>
          </a:solidFill>
          <a:ln w="254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433666-81BE-4229-8063-1A38BC8DEED7}"/>
              </a:ext>
            </a:extLst>
          </p:cNvPr>
          <p:cNvSpPr/>
          <p:nvPr/>
        </p:nvSpPr>
        <p:spPr>
          <a:xfrm>
            <a:off x="7250784" y="2564542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5012BB-18D2-4C8A-9B27-01AA6077CEC3}"/>
              </a:ext>
            </a:extLst>
          </p:cNvPr>
          <p:cNvSpPr/>
          <p:nvPr/>
        </p:nvSpPr>
        <p:spPr>
          <a:xfrm rot="2798554">
            <a:off x="5973289" y="3047328"/>
            <a:ext cx="4851656" cy="581025"/>
          </a:xfrm>
          <a:prstGeom prst="roundRect">
            <a:avLst/>
          </a:prstGeom>
          <a:solidFill>
            <a:schemeClr val="bg1"/>
          </a:solidFill>
          <a:ln w="317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D08AC-8E42-4313-A68D-B966FBBD5FFA}"/>
              </a:ext>
            </a:extLst>
          </p:cNvPr>
          <p:cNvSpPr/>
          <p:nvPr/>
        </p:nvSpPr>
        <p:spPr>
          <a:xfrm rot="18996657">
            <a:off x="5886322" y="1137192"/>
            <a:ext cx="2214138" cy="1379770"/>
          </a:xfrm>
          <a:prstGeom prst="rect">
            <a:avLst/>
          </a:prstGeom>
          <a:solidFill>
            <a:schemeClr val="bg1"/>
          </a:solidFill>
          <a:ln w="317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4F588D-AAEF-4683-913A-DB9B9A2F7596}"/>
              </a:ext>
            </a:extLst>
          </p:cNvPr>
          <p:cNvSpPr/>
          <p:nvPr/>
        </p:nvSpPr>
        <p:spPr>
          <a:xfrm>
            <a:off x="3552825" y="4152900"/>
            <a:ext cx="3343275" cy="1219200"/>
          </a:xfrm>
          <a:prstGeom prst="roundRect">
            <a:avLst/>
          </a:prstGeom>
          <a:solidFill>
            <a:schemeClr val="bg1"/>
          </a:solidFill>
          <a:ln w="317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D4995-4DAD-4CEF-9FB7-304434C28C3C}"/>
              </a:ext>
            </a:extLst>
          </p:cNvPr>
          <p:cNvSpPr/>
          <p:nvPr/>
        </p:nvSpPr>
        <p:spPr>
          <a:xfrm>
            <a:off x="3114675" y="5000625"/>
            <a:ext cx="4295775" cy="762000"/>
          </a:xfrm>
          <a:prstGeom prst="rect">
            <a:avLst/>
          </a:prstGeom>
          <a:solidFill>
            <a:schemeClr val="bg1"/>
          </a:solidFill>
          <a:ln w="317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3FE6A-226C-4B91-96F2-E71444A0B765}"/>
              </a:ext>
            </a:extLst>
          </p:cNvPr>
          <p:cNvSpPr/>
          <p:nvPr/>
        </p:nvSpPr>
        <p:spPr>
          <a:xfrm rot="2798554">
            <a:off x="5307927" y="2212807"/>
            <a:ext cx="1905000" cy="581025"/>
          </a:xfrm>
          <a:prstGeom prst="roundRect">
            <a:avLst/>
          </a:prstGeom>
          <a:solidFill>
            <a:schemeClr val="bg1"/>
          </a:solidFill>
          <a:ln w="317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F7B7F-C6EF-4C52-8B99-3564B5436270}"/>
              </a:ext>
            </a:extLst>
          </p:cNvPr>
          <p:cNvSpPr/>
          <p:nvPr/>
        </p:nvSpPr>
        <p:spPr>
          <a:xfrm rot="2798554">
            <a:off x="6747815" y="863608"/>
            <a:ext cx="1905000" cy="581025"/>
          </a:xfrm>
          <a:prstGeom prst="roundRect">
            <a:avLst/>
          </a:prstGeom>
          <a:solidFill>
            <a:schemeClr val="bg1"/>
          </a:solidFill>
          <a:ln w="317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DDC12-E064-491F-90EB-44ECADA336D0}"/>
              </a:ext>
            </a:extLst>
          </p:cNvPr>
          <p:cNvSpPr/>
          <p:nvPr/>
        </p:nvSpPr>
        <p:spPr>
          <a:xfrm rot="2798554">
            <a:off x="7992166" y="2712214"/>
            <a:ext cx="547363" cy="927409"/>
          </a:xfrm>
          <a:prstGeom prst="rect">
            <a:avLst/>
          </a:prstGeom>
          <a:solidFill>
            <a:schemeClr val="bg1"/>
          </a:solidFill>
          <a:ln w="317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7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96CA9E-7D12-4EAC-9A68-A7045969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40" y="2103160"/>
            <a:ext cx="2410161" cy="241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B50AA-0A74-4E5D-80D0-683D037E1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73" y="2002388"/>
            <a:ext cx="1660793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44DB9-15C2-4FA1-BD7E-D57AD6A99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4" y="2103160"/>
            <a:ext cx="2410161" cy="241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1C2539-566D-4F27-8520-CB14C66C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84" y="2103160"/>
            <a:ext cx="2410161" cy="24196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EC7B0F-C9AD-468A-9992-18522A40A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10" y="2002388"/>
            <a:ext cx="1371600" cy="10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5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065CFD0-3F3D-4353-BDB5-AE7550F3A7B9}"/>
              </a:ext>
            </a:extLst>
          </p:cNvPr>
          <p:cNvSpPr/>
          <p:nvPr/>
        </p:nvSpPr>
        <p:spPr>
          <a:xfrm>
            <a:off x="995643" y="1912524"/>
            <a:ext cx="2956865" cy="2420114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6CA9E-7D12-4EAC-9A68-A7045969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59" y="1912951"/>
            <a:ext cx="2410161" cy="241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B50AA-0A74-4E5D-80D0-683D037E1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15" y="1912524"/>
            <a:ext cx="1660793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44DB9-15C2-4FA1-BD7E-D57AD6A99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53" y="1912950"/>
            <a:ext cx="2410161" cy="241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1C2539-566D-4F27-8520-CB14C66C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303" y="1912951"/>
            <a:ext cx="2410161" cy="24196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EC7B0F-C9AD-468A-9992-18522A40A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04" y="2003964"/>
            <a:ext cx="1487053" cy="1188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AFE3C9-4C45-4F42-B6C5-48F5E889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78" y="1912524"/>
            <a:ext cx="2410161" cy="2419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2E8BE-19D8-42BC-9A7E-6DB7C7F3A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60" y="17765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91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0084E8D-4E4E-465D-A738-504E8EF6626E}"/>
              </a:ext>
            </a:extLst>
          </p:cNvPr>
          <p:cNvSpPr/>
          <p:nvPr/>
        </p:nvSpPr>
        <p:spPr>
          <a:xfrm>
            <a:off x="673579" y="1090519"/>
            <a:ext cx="5638800" cy="8191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 w="254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D6BB180-BDA7-47EE-B6A8-EC1EF78478D3}"/>
              </a:ext>
            </a:extLst>
          </p:cNvPr>
          <p:cNvSpPr/>
          <p:nvPr/>
        </p:nvSpPr>
        <p:spPr>
          <a:xfrm rot="10800000">
            <a:off x="673579" y="1909669"/>
            <a:ext cx="5638800" cy="3638550"/>
          </a:xfrm>
          <a:prstGeom prst="round2SameRect">
            <a:avLst>
              <a:gd name="adj1" fmla="val 14612"/>
              <a:gd name="adj2" fmla="val 0"/>
            </a:avLst>
          </a:prstGeom>
          <a:solidFill>
            <a:schemeClr val="bg1"/>
          </a:solidFill>
          <a:ln w="254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D16F54-9270-4847-A39E-ED782022655D}"/>
              </a:ext>
            </a:extLst>
          </p:cNvPr>
          <p:cNvSpPr/>
          <p:nvPr/>
        </p:nvSpPr>
        <p:spPr>
          <a:xfrm>
            <a:off x="5477772" y="1241301"/>
            <a:ext cx="517585" cy="517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62046B-132F-4460-B12F-852EFDAE6DBD}"/>
              </a:ext>
            </a:extLst>
          </p:cNvPr>
          <p:cNvSpPr/>
          <p:nvPr/>
        </p:nvSpPr>
        <p:spPr>
          <a:xfrm>
            <a:off x="4767530" y="1241301"/>
            <a:ext cx="517585" cy="517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D66A9-88FE-4335-AEE8-114EC30E8491}"/>
              </a:ext>
            </a:extLst>
          </p:cNvPr>
          <p:cNvSpPr/>
          <p:nvPr/>
        </p:nvSpPr>
        <p:spPr>
          <a:xfrm>
            <a:off x="4057288" y="1241301"/>
            <a:ext cx="517585" cy="517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4145D-4258-444E-899E-8948ADB4686A}"/>
              </a:ext>
            </a:extLst>
          </p:cNvPr>
          <p:cNvCxnSpPr>
            <a:cxnSpLocks/>
          </p:cNvCxnSpPr>
          <p:nvPr/>
        </p:nvCxnSpPr>
        <p:spPr>
          <a:xfrm>
            <a:off x="1118779" y="1500093"/>
            <a:ext cx="2182483" cy="0"/>
          </a:xfrm>
          <a:prstGeom prst="line">
            <a:avLst/>
          </a:prstGeom>
          <a:ln w="254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6D5188-9E60-412B-B898-8152DE1F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15" y="2436633"/>
            <a:ext cx="3429000" cy="25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AF7A3-98B1-4C3D-81C5-17AA27D47C4B}"/>
              </a:ext>
            </a:extLst>
          </p:cNvPr>
          <p:cNvSpPr/>
          <p:nvPr/>
        </p:nvSpPr>
        <p:spPr>
          <a:xfrm>
            <a:off x="7506462" y="609601"/>
            <a:ext cx="3657600" cy="5486400"/>
          </a:xfrm>
          <a:prstGeom prst="rect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99D31-5B2D-4101-AA22-30FAB1D99733}"/>
              </a:ext>
            </a:extLst>
          </p:cNvPr>
          <p:cNvSpPr>
            <a:spLocks noChangeAspect="1"/>
          </p:cNvSpPr>
          <p:nvPr/>
        </p:nvSpPr>
        <p:spPr>
          <a:xfrm>
            <a:off x="7811281" y="902972"/>
            <a:ext cx="3047963" cy="4899659"/>
          </a:xfrm>
          <a:prstGeom prst="rect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37358AD-4429-433D-97F5-E59DEF1F2A96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5764921" y="2229243"/>
            <a:ext cx="6339841" cy="2247117"/>
          </a:xfrm>
          <a:prstGeom prst="trapezoid">
            <a:avLst>
              <a:gd name="adj" fmla="val 31892"/>
            </a:avLst>
          </a:prstGeom>
          <a:solidFill>
            <a:schemeClr val="bg1"/>
          </a:solidFill>
          <a:ln w="190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7ACCAE-E4CB-4314-97B0-A9BE5B1D93D5}"/>
              </a:ext>
            </a:extLst>
          </p:cNvPr>
          <p:cNvCxnSpPr>
            <a:cxnSpLocks/>
          </p:cNvCxnSpPr>
          <p:nvPr/>
        </p:nvCxnSpPr>
        <p:spPr>
          <a:xfrm>
            <a:off x="9731502" y="3018361"/>
            <a:ext cx="0" cy="668880"/>
          </a:xfrm>
          <a:prstGeom prst="line">
            <a:avLst/>
          </a:prstGeom>
          <a:ln w="190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6EC5F-CD54-4F8A-997D-085C3B9A45B9}"/>
              </a:ext>
            </a:extLst>
          </p:cNvPr>
          <p:cNvCxnSpPr>
            <a:cxnSpLocks/>
          </p:cNvCxnSpPr>
          <p:nvPr/>
        </p:nvCxnSpPr>
        <p:spPr>
          <a:xfrm>
            <a:off x="9411462" y="3352801"/>
            <a:ext cx="320040" cy="0"/>
          </a:xfrm>
          <a:prstGeom prst="line">
            <a:avLst/>
          </a:prstGeom>
          <a:ln w="190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34CE3FA-DA13-4717-991D-CED6F3F30B6B}"/>
              </a:ext>
            </a:extLst>
          </p:cNvPr>
          <p:cNvSpPr/>
          <p:nvPr/>
        </p:nvSpPr>
        <p:spPr>
          <a:xfrm rot="10800000">
            <a:off x="630110" y="2591187"/>
            <a:ext cx="1828800" cy="30049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FC472CC8-6D49-4BBF-A588-30D167A77372}"/>
              </a:ext>
            </a:extLst>
          </p:cNvPr>
          <p:cNvSpPr/>
          <p:nvPr/>
        </p:nvSpPr>
        <p:spPr>
          <a:xfrm rot="16200000">
            <a:off x="1243989" y="937194"/>
            <a:ext cx="601041" cy="1828800"/>
          </a:xfrm>
          <a:prstGeom prst="flowChartDelay">
            <a:avLst/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93980-C572-41B1-94DB-9D086BD8D5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64" y="323203"/>
            <a:ext cx="2238375" cy="14325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8480A0-07F8-45A6-B1F5-AF637DDEFA66}"/>
              </a:ext>
            </a:extLst>
          </p:cNvPr>
          <p:cNvSpPr/>
          <p:nvPr/>
        </p:nvSpPr>
        <p:spPr>
          <a:xfrm>
            <a:off x="517966" y="2372206"/>
            <a:ext cx="2053086" cy="2189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4EF77AF-71D9-40DC-9CE5-4D0C3EAC7832}"/>
              </a:ext>
            </a:extLst>
          </p:cNvPr>
          <p:cNvSpPr/>
          <p:nvPr/>
        </p:nvSpPr>
        <p:spPr>
          <a:xfrm>
            <a:off x="517966" y="2152670"/>
            <a:ext cx="2053086" cy="2189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DA0A9EFF-E9DC-444D-9668-084D4A43DDEF}"/>
              </a:ext>
            </a:extLst>
          </p:cNvPr>
          <p:cNvSpPr/>
          <p:nvPr/>
        </p:nvSpPr>
        <p:spPr>
          <a:xfrm>
            <a:off x="816416" y="1946359"/>
            <a:ext cx="73152" cy="73152"/>
          </a:xfrm>
          <a:prstGeom prst="teardrop">
            <a:avLst/>
          </a:prstGeom>
          <a:solidFill>
            <a:srgbClr val="043768"/>
          </a:solidFill>
          <a:ln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AD2A3EBF-9477-4276-B454-BB3F6EB6150A}"/>
              </a:ext>
            </a:extLst>
          </p:cNvPr>
          <p:cNvSpPr/>
          <p:nvPr/>
        </p:nvSpPr>
        <p:spPr>
          <a:xfrm>
            <a:off x="1047384" y="1722310"/>
            <a:ext cx="73152" cy="73152"/>
          </a:xfrm>
          <a:prstGeom prst="teardrop">
            <a:avLst/>
          </a:prstGeom>
          <a:solidFill>
            <a:srgbClr val="043768"/>
          </a:solidFill>
          <a:ln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3D706612-5ED2-460D-A668-E8DE6B80D7C1}"/>
              </a:ext>
            </a:extLst>
          </p:cNvPr>
          <p:cNvSpPr/>
          <p:nvPr/>
        </p:nvSpPr>
        <p:spPr>
          <a:xfrm>
            <a:off x="1278352" y="1946359"/>
            <a:ext cx="73152" cy="73152"/>
          </a:xfrm>
          <a:prstGeom prst="teardrop">
            <a:avLst/>
          </a:prstGeom>
          <a:solidFill>
            <a:srgbClr val="043768"/>
          </a:solidFill>
          <a:ln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FFB8137B-113C-47B4-8724-56203267DBBA}"/>
              </a:ext>
            </a:extLst>
          </p:cNvPr>
          <p:cNvSpPr/>
          <p:nvPr/>
        </p:nvSpPr>
        <p:spPr>
          <a:xfrm>
            <a:off x="1507933" y="1722310"/>
            <a:ext cx="73152" cy="73152"/>
          </a:xfrm>
          <a:prstGeom prst="teardrop">
            <a:avLst/>
          </a:prstGeom>
          <a:solidFill>
            <a:srgbClr val="043768"/>
          </a:solidFill>
          <a:ln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AA2E2C9D-988C-48FA-B11F-5413E49BE724}"/>
              </a:ext>
            </a:extLst>
          </p:cNvPr>
          <p:cNvSpPr/>
          <p:nvPr/>
        </p:nvSpPr>
        <p:spPr>
          <a:xfrm>
            <a:off x="1740288" y="1946359"/>
            <a:ext cx="73152" cy="73152"/>
          </a:xfrm>
          <a:prstGeom prst="teardrop">
            <a:avLst/>
          </a:prstGeom>
          <a:solidFill>
            <a:srgbClr val="043768"/>
          </a:solidFill>
          <a:ln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54783985-6096-449D-91A1-D7EB57D423B0}"/>
              </a:ext>
            </a:extLst>
          </p:cNvPr>
          <p:cNvSpPr/>
          <p:nvPr/>
        </p:nvSpPr>
        <p:spPr>
          <a:xfrm>
            <a:off x="1971256" y="1722310"/>
            <a:ext cx="73152" cy="73152"/>
          </a:xfrm>
          <a:prstGeom prst="teardrop">
            <a:avLst/>
          </a:prstGeom>
          <a:solidFill>
            <a:srgbClr val="043768"/>
          </a:solidFill>
          <a:ln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2527ADAD-1E89-45A1-8461-C1668EA75D0C}"/>
              </a:ext>
            </a:extLst>
          </p:cNvPr>
          <p:cNvSpPr/>
          <p:nvPr/>
        </p:nvSpPr>
        <p:spPr>
          <a:xfrm>
            <a:off x="2202221" y="1946359"/>
            <a:ext cx="73152" cy="73152"/>
          </a:xfrm>
          <a:prstGeom prst="teardrop">
            <a:avLst/>
          </a:prstGeom>
          <a:solidFill>
            <a:srgbClr val="043768"/>
          </a:solidFill>
          <a:ln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339E3BD-1083-499F-8760-B7ED0F9CDF1F}"/>
              </a:ext>
            </a:extLst>
          </p:cNvPr>
          <p:cNvSpPr/>
          <p:nvPr/>
        </p:nvSpPr>
        <p:spPr>
          <a:xfrm rot="10800000">
            <a:off x="737820" y="2152115"/>
            <a:ext cx="649615" cy="302160"/>
          </a:xfrm>
          <a:prstGeom prst="triangle">
            <a:avLst/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7E84D46-9F4A-41DC-83FE-708A7F537965}"/>
              </a:ext>
            </a:extLst>
          </p:cNvPr>
          <p:cNvSpPr/>
          <p:nvPr/>
        </p:nvSpPr>
        <p:spPr>
          <a:xfrm rot="10800000">
            <a:off x="1654436" y="2371096"/>
            <a:ext cx="649615" cy="302162"/>
          </a:xfrm>
          <a:prstGeom prst="triangle">
            <a:avLst/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nual Operation 37">
            <a:extLst>
              <a:ext uri="{FF2B5EF4-FFF2-40B4-BE49-F238E27FC236}">
                <a16:creationId xmlns:a16="http://schemas.microsoft.com/office/drawing/2014/main" id="{EF831017-BCD3-44D6-ABA2-E54A84093E54}"/>
              </a:ext>
            </a:extLst>
          </p:cNvPr>
          <p:cNvSpPr/>
          <p:nvPr/>
        </p:nvSpPr>
        <p:spPr>
          <a:xfrm rot="10800000">
            <a:off x="531062" y="3511068"/>
            <a:ext cx="1475578" cy="2284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259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259 w 10000"/>
              <a:gd name="connsiteY2" fmla="*/ 10000 h 10000"/>
              <a:gd name="connsiteX3" fmla="*/ 661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41"/>
              <a:gd name="connsiteX1" fmla="*/ 10000 w 10000"/>
              <a:gd name="connsiteY1" fmla="*/ 0 h 10141"/>
              <a:gd name="connsiteX2" fmla="*/ 9259 w 10000"/>
              <a:gd name="connsiteY2" fmla="*/ 10000 h 10141"/>
              <a:gd name="connsiteX3" fmla="*/ 726 w 10000"/>
              <a:gd name="connsiteY3" fmla="*/ 10141 h 10141"/>
              <a:gd name="connsiteX4" fmla="*/ 0 w 10000"/>
              <a:gd name="connsiteY4" fmla="*/ 0 h 1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41">
                <a:moveTo>
                  <a:pt x="0" y="0"/>
                </a:moveTo>
                <a:lnTo>
                  <a:pt x="10000" y="0"/>
                </a:lnTo>
                <a:lnTo>
                  <a:pt x="9259" y="10000"/>
                </a:lnTo>
                <a:lnTo>
                  <a:pt x="726" y="10141"/>
                </a:lnTo>
                <a:cubicBezTo>
                  <a:pt x="506" y="6808"/>
                  <a:pt x="220" y="333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A38F20-E092-4E67-95AF-4CBDB593C257}"/>
              </a:ext>
            </a:extLst>
          </p:cNvPr>
          <p:cNvSpPr/>
          <p:nvPr/>
        </p:nvSpPr>
        <p:spPr>
          <a:xfrm>
            <a:off x="531062" y="3736067"/>
            <a:ext cx="1475579" cy="1968188"/>
          </a:xfrm>
          <a:prstGeom prst="rect">
            <a:avLst/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anual Operation 37">
            <a:extLst>
              <a:ext uri="{FF2B5EF4-FFF2-40B4-BE49-F238E27FC236}">
                <a16:creationId xmlns:a16="http://schemas.microsoft.com/office/drawing/2014/main" id="{FD39BC1A-7FA5-4DF7-A79A-051A01756447}"/>
              </a:ext>
            </a:extLst>
          </p:cNvPr>
          <p:cNvSpPr/>
          <p:nvPr/>
        </p:nvSpPr>
        <p:spPr>
          <a:xfrm>
            <a:off x="531062" y="5700771"/>
            <a:ext cx="1475578" cy="2284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259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259 w 10000"/>
              <a:gd name="connsiteY2" fmla="*/ 10000 h 10000"/>
              <a:gd name="connsiteX3" fmla="*/ 661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41"/>
              <a:gd name="connsiteX1" fmla="*/ 10000 w 10000"/>
              <a:gd name="connsiteY1" fmla="*/ 0 h 10141"/>
              <a:gd name="connsiteX2" fmla="*/ 9259 w 10000"/>
              <a:gd name="connsiteY2" fmla="*/ 10000 h 10141"/>
              <a:gd name="connsiteX3" fmla="*/ 726 w 10000"/>
              <a:gd name="connsiteY3" fmla="*/ 10141 h 10141"/>
              <a:gd name="connsiteX4" fmla="*/ 0 w 10000"/>
              <a:gd name="connsiteY4" fmla="*/ 0 h 1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41">
                <a:moveTo>
                  <a:pt x="0" y="0"/>
                </a:moveTo>
                <a:lnTo>
                  <a:pt x="10000" y="0"/>
                </a:lnTo>
                <a:lnTo>
                  <a:pt x="9259" y="10000"/>
                </a:lnTo>
                <a:lnTo>
                  <a:pt x="726" y="10141"/>
                </a:lnTo>
                <a:cubicBezTo>
                  <a:pt x="506" y="6808"/>
                  <a:pt x="220" y="333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D39B62-9871-45ED-9BB4-7A5C68F93047}"/>
              </a:ext>
            </a:extLst>
          </p:cNvPr>
          <p:cNvCxnSpPr>
            <a:cxnSpLocks/>
          </p:cNvCxnSpPr>
          <p:nvPr/>
        </p:nvCxnSpPr>
        <p:spPr>
          <a:xfrm>
            <a:off x="565192" y="3511068"/>
            <a:ext cx="1407319" cy="0"/>
          </a:xfrm>
          <a:prstGeom prst="line">
            <a:avLst/>
          </a:prstGeom>
          <a:ln w="76200" cap="rnd">
            <a:solidFill>
              <a:srgbClr val="043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610B9D-A0C2-4367-93A5-FB33E7B66985}"/>
              </a:ext>
            </a:extLst>
          </p:cNvPr>
          <p:cNvCxnSpPr>
            <a:cxnSpLocks/>
          </p:cNvCxnSpPr>
          <p:nvPr/>
        </p:nvCxnSpPr>
        <p:spPr>
          <a:xfrm flipV="1">
            <a:off x="1489451" y="3278466"/>
            <a:ext cx="278606" cy="224998"/>
          </a:xfrm>
          <a:prstGeom prst="line">
            <a:avLst/>
          </a:prstGeom>
          <a:ln w="76200" cap="rnd">
            <a:solidFill>
              <a:srgbClr val="043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E4759695-D295-42F9-9A0A-642B10CC1A4F}"/>
              </a:ext>
            </a:extLst>
          </p:cNvPr>
          <p:cNvCxnSpPr/>
          <p:nvPr/>
        </p:nvCxnSpPr>
        <p:spPr>
          <a:xfrm>
            <a:off x="531062" y="3994306"/>
            <a:ext cx="1475578" cy="1211580"/>
          </a:xfrm>
          <a:prstGeom prst="curvedConnector3">
            <a:avLst/>
          </a:prstGeom>
          <a:ln w="76200">
            <a:solidFill>
              <a:srgbClr val="043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54A901B-37EF-4A66-AB5C-B8BD77AD7877}"/>
              </a:ext>
            </a:extLst>
          </p:cNvPr>
          <p:cNvCxnSpPr>
            <a:cxnSpLocks/>
          </p:cNvCxnSpPr>
          <p:nvPr/>
        </p:nvCxnSpPr>
        <p:spPr>
          <a:xfrm>
            <a:off x="531061" y="4234437"/>
            <a:ext cx="1442253" cy="1218892"/>
          </a:xfrm>
          <a:prstGeom prst="curvedConnector3">
            <a:avLst/>
          </a:prstGeom>
          <a:ln w="76200">
            <a:solidFill>
              <a:srgbClr val="043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97CC506-26CE-4D1F-BBDE-C1BCBC69017E}"/>
              </a:ext>
            </a:extLst>
          </p:cNvPr>
          <p:cNvSpPr/>
          <p:nvPr/>
        </p:nvSpPr>
        <p:spPr>
          <a:xfrm>
            <a:off x="887851" y="4327312"/>
            <a:ext cx="762000" cy="785699"/>
          </a:xfrm>
          <a:prstGeom prst="ellipse">
            <a:avLst/>
          </a:prstGeom>
          <a:solidFill>
            <a:schemeClr val="bg1"/>
          </a:solidFill>
          <a:ln w="76200">
            <a:solidFill>
              <a:srgbClr val="043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FFD5199B-FA2D-4F9D-A089-AC4FBF3053CC}"/>
              </a:ext>
            </a:extLst>
          </p:cNvPr>
          <p:cNvSpPr/>
          <p:nvPr/>
        </p:nvSpPr>
        <p:spPr>
          <a:xfrm rot="5400000">
            <a:off x="2945517" y="4026857"/>
            <a:ext cx="1250756" cy="1185655"/>
          </a:xfrm>
          <a:prstGeom prst="flowChartDelay">
            <a:avLst/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6879C2-427F-4439-932F-93E48576C5AC}"/>
              </a:ext>
            </a:extLst>
          </p:cNvPr>
          <p:cNvCxnSpPr>
            <a:cxnSpLocks/>
          </p:cNvCxnSpPr>
          <p:nvPr/>
        </p:nvCxnSpPr>
        <p:spPr>
          <a:xfrm>
            <a:off x="2867236" y="5421097"/>
            <a:ext cx="1407319" cy="0"/>
          </a:xfrm>
          <a:prstGeom prst="line">
            <a:avLst/>
          </a:prstGeom>
          <a:ln w="76200" cap="rnd">
            <a:solidFill>
              <a:srgbClr val="043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lay 58">
            <a:extLst>
              <a:ext uri="{FF2B5EF4-FFF2-40B4-BE49-F238E27FC236}">
                <a16:creationId xmlns:a16="http://schemas.microsoft.com/office/drawing/2014/main" id="{69F2FC1D-AA64-42DC-9979-CB21547C7FDB}"/>
              </a:ext>
            </a:extLst>
          </p:cNvPr>
          <p:cNvSpPr/>
          <p:nvPr/>
        </p:nvSpPr>
        <p:spPr>
          <a:xfrm>
            <a:off x="4166207" y="4111402"/>
            <a:ext cx="573280" cy="608759"/>
          </a:xfrm>
          <a:prstGeom prst="flowChartDelay">
            <a:avLst/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B9DE01B-0275-471D-B635-F5ACEAA5F34A}"/>
              </a:ext>
            </a:extLst>
          </p:cNvPr>
          <p:cNvSpPr/>
          <p:nvPr/>
        </p:nvSpPr>
        <p:spPr>
          <a:xfrm rot="21275233">
            <a:off x="3487554" y="3259633"/>
            <a:ext cx="166683" cy="580629"/>
          </a:xfrm>
          <a:custGeom>
            <a:avLst/>
            <a:gdLst>
              <a:gd name="connsiteX0" fmla="*/ 144104 w 312788"/>
              <a:gd name="connsiteY0" fmla="*/ 0 h 927100"/>
              <a:gd name="connsiteX1" fmla="*/ 309204 w 312788"/>
              <a:gd name="connsiteY1" fmla="*/ 317500 h 927100"/>
              <a:gd name="connsiteX2" fmla="*/ 4404 w 312788"/>
              <a:gd name="connsiteY2" fmla="*/ 622300 h 927100"/>
              <a:gd name="connsiteX3" fmla="*/ 156804 w 312788"/>
              <a:gd name="connsiteY3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88" h="927100">
                <a:moveTo>
                  <a:pt x="144104" y="0"/>
                </a:moveTo>
                <a:cubicBezTo>
                  <a:pt x="238295" y="106891"/>
                  <a:pt x="332487" y="213783"/>
                  <a:pt x="309204" y="317500"/>
                </a:cubicBezTo>
                <a:cubicBezTo>
                  <a:pt x="285921" y="421217"/>
                  <a:pt x="29804" y="520700"/>
                  <a:pt x="4404" y="622300"/>
                </a:cubicBezTo>
                <a:cubicBezTo>
                  <a:pt x="-20996" y="723900"/>
                  <a:pt x="67904" y="825500"/>
                  <a:pt x="156804" y="927100"/>
                </a:cubicBezTo>
              </a:path>
            </a:pathLst>
          </a:custGeom>
          <a:noFill/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7E0BC83-C09F-46CB-A261-2FC99A662ADD}"/>
              </a:ext>
            </a:extLst>
          </p:cNvPr>
          <p:cNvSpPr/>
          <p:nvPr/>
        </p:nvSpPr>
        <p:spPr>
          <a:xfrm rot="21275233">
            <a:off x="3730307" y="3259632"/>
            <a:ext cx="166683" cy="580629"/>
          </a:xfrm>
          <a:custGeom>
            <a:avLst/>
            <a:gdLst>
              <a:gd name="connsiteX0" fmla="*/ 144104 w 312788"/>
              <a:gd name="connsiteY0" fmla="*/ 0 h 927100"/>
              <a:gd name="connsiteX1" fmla="*/ 309204 w 312788"/>
              <a:gd name="connsiteY1" fmla="*/ 317500 h 927100"/>
              <a:gd name="connsiteX2" fmla="*/ 4404 w 312788"/>
              <a:gd name="connsiteY2" fmla="*/ 622300 h 927100"/>
              <a:gd name="connsiteX3" fmla="*/ 156804 w 312788"/>
              <a:gd name="connsiteY3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88" h="927100">
                <a:moveTo>
                  <a:pt x="144104" y="0"/>
                </a:moveTo>
                <a:cubicBezTo>
                  <a:pt x="238295" y="106891"/>
                  <a:pt x="332487" y="213783"/>
                  <a:pt x="309204" y="317500"/>
                </a:cubicBezTo>
                <a:cubicBezTo>
                  <a:pt x="285921" y="421217"/>
                  <a:pt x="29804" y="520700"/>
                  <a:pt x="4404" y="622300"/>
                </a:cubicBezTo>
                <a:cubicBezTo>
                  <a:pt x="-20996" y="723900"/>
                  <a:pt x="67904" y="825500"/>
                  <a:pt x="156804" y="927100"/>
                </a:cubicBezTo>
              </a:path>
            </a:pathLst>
          </a:custGeom>
          <a:noFill/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064CAB2-7DBE-46B3-95F8-E9178CD35E01}"/>
              </a:ext>
            </a:extLst>
          </p:cNvPr>
          <p:cNvSpPr/>
          <p:nvPr/>
        </p:nvSpPr>
        <p:spPr>
          <a:xfrm rot="21275233">
            <a:off x="3232713" y="3259631"/>
            <a:ext cx="166683" cy="580629"/>
          </a:xfrm>
          <a:custGeom>
            <a:avLst/>
            <a:gdLst>
              <a:gd name="connsiteX0" fmla="*/ 144104 w 312788"/>
              <a:gd name="connsiteY0" fmla="*/ 0 h 927100"/>
              <a:gd name="connsiteX1" fmla="*/ 309204 w 312788"/>
              <a:gd name="connsiteY1" fmla="*/ 317500 h 927100"/>
              <a:gd name="connsiteX2" fmla="*/ 4404 w 312788"/>
              <a:gd name="connsiteY2" fmla="*/ 622300 h 927100"/>
              <a:gd name="connsiteX3" fmla="*/ 156804 w 312788"/>
              <a:gd name="connsiteY3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88" h="927100">
                <a:moveTo>
                  <a:pt x="144104" y="0"/>
                </a:moveTo>
                <a:cubicBezTo>
                  <a:pt x="238295" y="106891"/>
                  <a:pt x="332487" y="213783"/>
                  <a:pt x="309204" y="317500"/>
                </a:cubicBezTo>
                <a:cubicBezTo>
                  <a:pt x="285921" y="421217"/>
                  <a:pt x="29804" y="520700"/>
                  <a:pt x="4404" y="622300"/>
                </a:cubicBezTo>
                <a:cubicBezTo>
                  <a:pt x="-20996" y="723900"/>
                  <a:pt x="67904" y="825500"/>
                  <a:pt x="156804" y="927100"/>
                </a:cubicBezTo>
              </a:path>
            </a:pathLst>
          </a:custGeom>
          <a:noFill/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11721A41-A5AE-4D3D-8F07-674C2382E029}"/>
              </a:ext>
            </a:extLst>
          </p:cNvPr>
          <p:cNvSpPr/>
          <p:nvPr/>
        </p:nvSpPr>
        <p:spPr>
          <a:xfrm>
            <a:off x="5185657" y="2627913"/>
            <a:ext cx="1424692" cy="2966977"/>
          </a:xfrm>
          <a:prstGeom prst="round2SameRect">
            <a:avLst>
              <a:gd name="adj1" fmla="val 50000"/>
              <a:gd name="adj2" fmla="val 8023"/>
            </a:avLst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198598-7E79-4244-A02F-EC54107B8E25}"/>
              </a:ext>
            </a:extLst>
          </p:cNvPr>
          <p:cNvSpPr/>
          <p:nvPr/>
        </p:nvSpPr>
        <p:spPr>
          <a:xfrm>
            <a:off x="5625693" y="2178987"/>
            <a:ext cx="544620" cy="489510"/>
          </a:xfrm>
          <a:prstGeom prst="rect">
            <a:avLst/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34B921-5B66-4A16-8B65-094F593BE01B}"/>
              </a:ext>
            </a:extLst>
          </p:cNvPr>
          <p:cNvSpPr/>
          <p:nvPr/>
        </p:nvSpPr>
        <p:spPr>
          <a:xfrm>
            <a:off x="5663450" y="2478881"/>
            <a:ext cx="469106" cy="47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D8AAF609-E2E5-4148-83D2-456EE5891ACB}"/>
              </a:ext>
            </a:extLst>
          </p:cNvPr>
          <p:cNvSpPr/>
          <p:nvPr/>
        </p:nvSpPr>
        <p:spPr>
          <a:xfrm>
            <a:off x="5566427" y="2100383"/>
            <a:ext cx="663153" cy="35563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ardrop 74">
            <a:extLst>
              <a:ext uri="{FF2B5EF4-FFF2-40B4-BE49-F238E27FC236}">
                <a16:creationId xmlns:a16="http://schemas.microsoft.com/office/drawing/2014/main" id="{03288172-2893-472C-B251-A9E6DDB0C169}"/>
              </a:ext>
            </a:extLst>
          </p:cNvPr>
          <p:cNvSpPr/>
          <p:nvPr/>
        </p:nvSpPr>
        <p:spPr>
          <a:xfrm rot="19012590">
            <a:off x="5628808" y="3937808"/>
            <a:ext cx="524423" cy="543066"/>
          </a:xfrm>
          <a:prstGeom prst="teardrop">
            <a:avLst>
              <a:gd name="adj" fmla="val 125179"/>
            </a:avLst>
          </a:prstGeom>
          <a:noFill/>
          <a:ln w="76200" cap="rnd">
            <a:solidFill>
              <a:srgbClr val="0437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B29179-722F-4ABF-AC74-71320868D58F}"/>
              </a:ext>
            </a:extLst>
          </p:cNvPr>
          <p:cNvSpPr/>
          <p:nvPr/>
        </p:nvSpPr>
        <p:spPr>
          <a:xfrm>
            <a:off x="3273741" y="935353"/>
            <a:ext cx="6665976" cy="4572000"/>
          </a:xfrm>
          <a:prstGeom prst="rect">
            <a:avLst/>
          </a:prstGeom>
          <a:solidFill>
            <a:srgbClr val="00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49DBFC2-9797-4F37-A493-2B3DADDC7E59}"/>
              </a:ext>
            </a:extLst>
          </p:cNvPr>
          <p:cNvSpPr/>
          <p:nvPr/>
        </p:nvSpPr>
        <p:spPr>
          <a:xfrm>
            <a:off x="3528060" y="1173480"/>
            <a:ext cx="3909060" cy="3916680"/>
          </a:xfrm>
          <a:prstGeom prst="star5">
            <a:avLst/>
          </a:prstGeom>
          <a:solidFill>
            <a:srgbClr val="00538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935E6-FCF3-4A64-8B52-80B67A509C6D}"/>
              </a:ext>
            </a:extLst>
          </p:cNvPr>
          <p:cNvSpPr/>
          <p:nvPr/>
        </p:nvSpPr>
        <p:spPr>
          <a:xfrm rot="19347771">
            <a:off x="6908747" y="2731974"/>
            <a:ext cx="960120" cy="600142"/>
          </a:xfrm>
          <a:prstGeom prst="rect">
            <a:avLst/>
          </a:prstGeom>
          <a:solidFill>
            <a:srgbClr val="00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E95CAB-8D39-439B-9751-87EB6284760E}"/>
              </a:ext>
            </a:extLst>
          </p:cNvPr>
          <p:cNvSpPr/>
          <p:nvPr/>
        </p:nvSpPr>
        <p:spPr>
          <a:xfrm rot="2241253">
            <a:off x="6015273" y="4058076"/>
            <a:ext cx="1425060" cy="904974"/>
          </a:xfrm>
          <a:prstGeom prst="rect">
            <a:avLst/>
          </a:prstGeom>
          <a:solidFill>
            <a:srgbClr val="00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2C865F22-881C-4A42-9043-D74EDA8D8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43359" b="11144"/>
          <a:stretch/>
        </p:blipFill>
        <p:spPr>
          <a:xfrm>
            <a:off x="4846319" y="2781299"/>
            <a:ext cx="2601166" cy="1219949"/>
          </a:xfrm>
          <a:prstGeom prst="rect">
            <a:avLst/>
          </a:prstGeom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4C298F-19CE-4C4D-8BBB-C076AA639CB8}"/>
              </a:ext>
            </a:extLst>
          </p:cNvPr>
          <p:cNvSpPr/>
          <p:nvPr/>
        </p:nvSpPr>
        <p:spPr>
          <a:xfrm>
            <a:off x="6604418" y="5135880"/>
            <a:ext cx="194527" cy="143826"/>
          </a:xfrm>
          <a:prstGeom prst="rect">
            <a:avLst/>
          </a:prstGeom>
          <a:solidFill>
            <a:srgbClr val="00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FFBD58-C779-4D69-946D-3B7545494397}"/>
              </a:ext>
            </a:extLst>
          </p:cNvPr>
          <p:cNvCxnSpPr>
            <a:cxnSpLocks/>
          </p:cNvCxnSpPr>
          <p:nvPr/>
        </p:nvCxnSpPr>
        <p:spPr>
          <a:xfrm>
            <a:off x="6713553" y="5104130"/>
            <a:ext cx="2394887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D2B50A-CFF6-4224-9592-F10276A3500F}"/>
              </a:ext>
            </a:extLst>
          </p:cNvPr>
          <p:cNvSpPr txBox="1"/>
          <p:nvPr/>
        </p:nvSpPr>
        <p:spPr>
          <a:xfrm>
            <a:off x="6547528" y="3832709"/>
            <a:ext cx="2850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FIPS 201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31B97-AAB9-4976-A564-41D1879E398B}"/>
              </a:ext>
            </a:extLst>
          </p:cNvPr>
          <p:cNvSpPr txBox="1"/>
          <p:nvPr/>
        </p:nvSpPr>
        <p:spPr>
          <a:xfrm>
            <a:off x="6588168" y="4299904"/>
            <a:ext cx="2850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small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</a:p>
        </p:txBody>
      </p:sp>
    </p:spTree>
    <p:extLst>
      <p:ext uri="{BB962C8B-B14F-4D97-AF65-F5344CB8AC3E}">
        <p14:creationId xmlns:p14="http://schemas.microsoft.com/office/powerpoint/2010/main" val="231146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E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434E703-BE06-425E-A1FF-EDAF51F8B594}"/>
              </a:ext>
            </a:extLst>
          </p:cNvPr>
          <p:cNvSpPr/>
          <p:nvPr/>
        </p:nvSpPr>
        <p:spPr>
          <a:xfrm>
            <a:off x="2385060" y="1574178"/>
            <a:ext cx="2193025" cy="2266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5DDB6-528A-45C7-B83D-40215A626B80}"/>
              </a:ext>
            </a:extLst>
          </p:cNvPr>
          <p:cNvSpPr/>
          <p:nvPr/>
        </p:nvSpPr>
        <p:spPr>
          <a:xfrm>
            <a:off x="2838450" y="2023812"/>
            <a:ext cx="1336040" cy="1333500"/>
          </a:xfrm>
          <a:prstGeom prst="rect">
            <a:avLst/>
          </a:prstGeom>
          <a:noFill/>
          <a:ln w="184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57893-18D2-4D80-8FFE-134D797B1FE1}"/>
              </a:ext>
            </a:extLst>
          </p:cNvPr>
          <p:cNvSpPr/>
          <p:nvPr/>
        </p:nvSpPr>
        <p:spPr>
          <a:xfrm>
            <a:off x="3431147" y="1891144"/>
            <a:ext cx="872882" cy="87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4A047E-FD44-4E0D-80F8-A2A5C564B29F}"/>
              </a:ext>
            </a:extLst>
          </p:cNvPr>
          <p:cNvCxnSpPr>
            <a:cxnSpLocks/>
          </p:cNvCxnSpPr>
          <p:nvPr/>
        </p:nvCxnSpPr>
        <p:spPr>
          <a:xfrm>
            <a:off x="3717290" y="2023812"/>
            <a:ext cx="457200" cy="0"/>
          </a:xfrm>
          <a:prstGeom prst="line">
            <a:avLst/>
          </a:prstGeom>
          <a:ln w="18415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8AE3B-1CDF-49CA-993C-EFCD0D108A8E}"/>
              </a:ext>
            </a:extLst>
          </p:cNvPr>
          <p:cNvCxnSpPr>
            <a:cxnSpLocks/>
          </p:cNvCxnSpPr>
          <p:nvPr/>
        </p:nvCxnSpPr>
        <p:spPr>
          <a:xfrm rot="2700000" flipV="1">
            <a:off x="3678486" y="1898209"/>
            <a:ext cx="0" cy="1234440"/>
          </a:xfrm>
          <a:prstGeom prst="line">
            <a:avLst/>
          </a:prstGeom>
          <a:ln w="184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184205-F367-477F-BF1C-17FCF8291F43}"/>
              </a:ext>
            </a:extLst>
          </p:cNvPr>
          <p:cNvCxnSpPr>
            <a:cxnSpLocks/>
          </p:cNvCxnSpPr>
          <p:nvPr/>
        </p:nvCxnSpPr>
        <p:spPr>
          <a:xfrm>
            <a:off x="4174490" y="2023812"/>
            <a:ext cx="0" cy="457200"/>
          </a:xfrm>
          <a:prstGeom prst="line">
            <a:avLst/>
          </a:prstGeom>
          <a:ln w="18415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0E596AF-C878-46B9-AA61-00F10F016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81" y="1230573"/>
            <a:ext cx="594412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3893A9-4E28-41DA-A533-F6B6589DA8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16" y1="11719" x2="4297" y2="70703"/>
                        <a14:foregroundMark x1="7813" y1="69922" x2="94922" y2="68750"/>
                        <a14:foregroundMark x1="96094" y1="68750" x2="95703" y2="12109"/>
                        <a14:foregroundMark x1="95703" y1="12109" x2="2344" y2="12109"/>
                        <a14:foregroundMark x1="50000" y1="88281" x2="48828" y2="73828"/>
                        <a14:foregroundMark x1="25000" y1="88672" x2="74609" y2="88672"/>
                        <a14:backgroundMark x1="14844" y1="58203" x2="85547" y2="18359"/>
                        <a14:backgroundMark x1="10938" y1="18359" x2="83984" y2="6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43" y="801736"/>
            <a:ext cx="1950889" cy="19508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19C27A-ABDB-41D1-A1C2-6DAACBBE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2" y="3648767"/>
            <a:ext cx="2601185" cy="26011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3F57C6-3D59-429B-A16E-3D21CDCA8A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6" t="16494" b="4354"/>
          <a:stretch/>
        </p:blipFill>
        <p:spPr>
          <a:xfrm>
            <a:off x="9052559" y="1230572"/>
            <a:ext cx="863295" cy="385958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FA3BB46-CEA8-4FA8-AE96-DC10E13B2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333" y1="95749" x2="13556" y2="68233"/>
                        <a14:foregroundMark x1="13556" y1="68233" x2="80222" y2="4027"/>
                        <a14:foregroundMark x1="80222" y1="4027" x2="96000" y2="17002"/>
                        <a14:foregroundMark x1="96000" y1="17002" x2="24222" y2="84116"/>
                        <a14:foregroundMark x1="89333" y1="14765" x2="11556" y2="87919"/>
                        <a14:foregroundMark x1="80222" y1="11409" x2="19556" y2="70694"/>
                        <a14:backgroundMark x1="23556" y1="10738" x2="16444" y2="18345"/>
                        <a14:backgroundMark x1="91556" y1="73378" x2="86667" y2="77852"/>
                        <a14:backgroundMark x1="96000" y1="2237" x2="98000" y2="4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51" y="1725782"/>
            <a:ext cx="3429297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4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4AF42E48-2199-4F27-AAD8-D4DEE8AB8617}"/>
              </a:ext>
            </a:extLst>
          </p:cNvPr>
          <p:cNvSpPr/>
          <p:nvPr/>
        </p:nvSpPr>
        <p:spPr>
          <a:xfrm>
            <a:off x="8358987" y="2449986"/>
            <a:ext cx="2142232" cy="2233704"/>
          </a:xfrm>
          <a:prstGeom prst="ellipse">
            <a:avLst/>
          </a:prstGeom>
          <a:noFill/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ADE8E552-E84F-4C48-A8BE-FF12509A8318}"/>
              </a:ext>
            </a:extLst>
          </p:cNvPr>
          <p:cNvSpPr/>
          <p:nvPr/>
        </p:nvSpPr>
        <p:spPr>
          <a:xfrm>
            <a:off x="673579" y="1090519"/>
            <a:ext cx="5638800" cy="8191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C71"/>
          </a:solidFill>
          <a:ln w="2540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AAA2EA3-9C08-4407-A14B-69A9567D210C}"/>
              </a:ext>
            </a:extLst>
          </p:cNvPr>
          <p:cNvSpPr/>
          <p:nvPr/>
        </p:nvSpPr>
        <p:spPr>
          <a:xfrm rot="10800000">
            <a:off x="673579" y="1909669"/>
            <a:ext cx="5638800" cy="3638550"/>
          </a:xfrm>
          <a:prstGeom prst="round2SameRect">
            <a:avLst>
              <a:gd name="adj1" fmla="val 14612"/>
              <a:gd name="adj2" fmla="val 0"/>
            </a:avLst>
          </a:prstGeom>
          <a:noFill/>
          <a:ln w="2540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CCDF4-CEC7-466C-9466-50E62C1A4087}"/>
              </a:ext>
            </a:extLst>
          </p:cNvPr>
          <p:cNvSpPr/>
          <p:nvPr/>
        </p:nvSpPr>
        <p:spPr>
          <a:xfrm>
            <a:off x="5477772" y="1237885"/>
            <a:ext cx="517585" cy="517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D79B60-28DF-43D9-9BF1-3D5870D10A2B}"/>
              </a:ext>
            </a:extLst>
          </p:cNvPr>
          <p:cNvSpPr/>
          <p:nvPr/>
        </p:nvSpPr>
        <p:spPr>
          <a:xfrm>
            <a:off x="4767530" y="1237885"/>
            <a:ext cx="517585" cy="517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F7FD52-5B54-433D-B109-FE3188AACED4}"/>
              </a:ext>
            </a:extLst>
          </p:cNvPr>
          <p:cNvSpPr/>
          <p:nvPr/>
        </p:nvSpPr>
        <p:spPr>
          <a:xfrm>
            <a:off x="4057288" y="1237885"/>
            <a:ext cx="517585" cy="517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37C30F-66EA-4312-8FDB-AEC21D0492F9}"/>
              </a:ext>
            </a:extLst>
          </p:cNvPr>
          <p:cNvCxnSpPr>
            <a:cxnSpLocks/>
          </p:cNvCxnSpPr>
          <p:nvPr/>
        </p:nvCxnSpPr>
        <p:spPr>
          <a:xfrm>
            <a:off x="1259456" y="1529389"/>
            <a:ext cx="218248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D85CB3B8-B6FF-4EAA-AC59-05D1A930FBA8}"/>
              </a:ext>
            </a:extLst>
          </p:cNvPr>
          <p:cNvSpPr/>
          <p:nvPr/>
        </p:nvSpPr>
        <p:spPr>
          <a:xfrm>
            <a:off x="9101582" y="1997010"/>
            <a:ext cx="657041" cy="452975"/>
          </a:xfrm>
          <a:prstGeom prst="round2SameRect">
            <a:avLst/>
          </a:prstGeom>
          <a:solidFill>
            <a:schemeClr val="bg1"/>
          </a:solidFill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FE205880-4BD7-4898-B95B-B63B3EB68927}"/>
              </a:ext>
            </a:extLst>
          </p:cNvPr>
          <p:cNvSpPr/>
          <p:nvPr/>
        </p:nvSpPr>
        <p:spPr>
          <a:xfrm rot="10800000">
            <a:off x="9101581" y="4683690"/>
            <a:ext cx="657041" cy="452975"/>
          </a:xfrm>
          <a:prstGeom prst="round2SameRect">
            <a:avLst/>
          </a:prstGeom>
          <a:solidFill>
            <a:schemeClr val="bg1"/>
          </a:solidFill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CC0D266F-7C2E-430B-AF10-F6E3E244071C}"/>
              </a:ext>
            </a:extLst>
          </p:cNvPr>
          <p:cNvSpPr/>
          <p:nvPr/>
        </p:nvSpPr>
        <p:spPr>
          <a:xfrm rot="5400000">
            <a:off x="10399186" y="3340350"/>
            <a:ext cx="657041" cy="452975"/>
          </a:xfrm>
          <a:prstGeom prst="round2SameRect">
            <a:avLst/>
          </a:prstGeom>
          <a:solidFill>
            <a:schemeClr val="bg1"/>
          </a:solidFill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9FD6C23B-285B-4B61-9E8F-B6E9E3A8859D}"/>
              </a:ext>
            </a:extLst>
          </p:cNvPr>
          <p:cNvSpPr/>
          <p:nvPr/>
        </p:nvSpPr>
        <p:spPr>
          <a:xfrm rot="16200000">
            <a:off x="7803979" y="3340349"/>
            <a:ext cx="657041" cy="452975"/>
          </a:xfrm>
          <a:prstGeom prst="round2SameRect">
            <a:avLst/>
          </a:prstGeom>
          <a:solidFill>
            <a:schemeClr val="bg1"/>
          </a:solidFill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5F9769A4-2EC0-4C03-B48A-29A79046EE26}"/>
              </a:ext>
            </a:extLst>
          </p:cNvPr>
          <p:cNvSpPr/>
          <p:nvPr/>
        </p:nvSpPr>
        <p:spPr>
          <a:xfrm rot="2700000">
            <a:off x="10032614" y="2389460"/>
            <a:ext cx="657041" cy="452975"/>
          </a:xfrm>
          <a:prstGeom prst="round2SameRect">
            <a:avLst/>
          </a:prstGeom>
          <a:solidFill>
            <a:schemeClr val="bg1"/>
          </a:solidFill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149BCA5A-898E-4FFF-A75A-A44F063370AA}"/>
              </a:ext>
            </a:extLst>
          </p:cNvPr>
          <p:cNvSpPr/>
          <p:nvPr/>
        </p:nvSpPr>
        <p:spPr>
          <a:xfrm rot="8100000">
            <a:off x="10032614" y="4291241"/>
            <a:ext cx="657041" cy="452975"/>
          </a:xfrm>
          <a:prstGeom prst="round2SameRect">
            <a:avLst/>
          </a:prstGeom>
          <a:solidFill>
            <a:schemeClr val="bg1"/>
          </a:solidFill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0360AFCB-5B12-4CA9-8282-F5D196A82F90}"/>
              </a:ext>
            </a:extLst>
          </p:cNvPr>
          <p:cNvSpPr/>
          <p:nvPr/>
        </p:nvSpPr>
        <p:spPr>
          <a:xfrm rot="13500000">
            <a:off x="8179765" y="4292988"/>
            <a:ext cx="657041" cy="452975"/>
          </a:xfrm>
          <a:prstGeom prst="round2SameRect">
            <a:avLst/>
          </a:prstGeom>
          <a:solidFill>
            <a:schemeClr val="bg1"/>
          </a:solidFill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DE1D7429-2986-4FAE-A5BE-FF22EB340F92}"/>
              </a:ext>
            </a:extLst>
          </p:cNvPr>
          <p:cNvSpPr/>
          <p:nvPr/>
        </p:nvSpPr>
        <p:spPr>
          <a:xfrm rot="18900000">
            <a:off x="8174258" y="2389461"/>
            <a:ext cx="657041" cy="452975"/>
          </a:xfrm>
          <a:prstGeom prst="round2SameRect">
            <a:avLst/>
          </a:prstGeom>
          <a:solidFill>
            <a:schemeClr val="bg1"/>
          </a:solidFill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79F347-1C16-4E6E-A58F-ED03A8A43559}"/>
              </a:ext>
            </a:extLst>
          </p:cNvPr>
          <p:cNvSpPr/>
          <p:nvPr/>
        </p:nvSpPr>
        <p:spPr>
          <a:xfrm>
            <a:off x="8106621" y="3334019"/>
            <a:ext cx="580178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16AB9B-C565-46D8-AA7C-078899EFCA33}"/>
              </a:ext>
            </a:extLst>
          </p:cNvPr>
          <p:cNvSpPr/>
          <p:nvPr/>
        </p:nvSpPr>
        <p:spPr>
          <a:xfrm>
            <a:off x="10164193" y="3334019"/>
            <a:ext cx="580178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28511C-7670-496C-B3C4-B24D07B9F784}"/>
              </a:ext>
            </a:extLst>
          </p:cNvPr>
          <p:cNvSpPr/>
          <p:nvPr/>
        </p:nvSpPr>
        <p:spPr>
          <a:xfrm rot="5400000">
            <a:off x="9139722" y="4450328"/>
            <a:ext cx="580178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7D3CF2-3649-4C0A-A6FB-1F9023E6E573}"/>
              </a:ext>
            </a:extLst>
          </p:cNvPr>
          <p:cNvSpPr/>
          <p:nvPr/>
        </p:nvSpPr>
        <p:spPr>
          <a:xfrm rot="5400000">
            <a:off x="9140011" y="2216623"/>
            <a:ext cx="580178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2B967-77AD-423A-912E-71B6645E9289}"/>
              </a:ext>
            </a:extLst>
          </p:cNvPr>
          <p:cNvSpPr/>
          <p:nvPr/>
        </p:nvSpPr>
        <p:spPr>
          <a:xfrm rot="2700000">
            <a:off x="8439035" y="2610019"/>
            <a:ext cx="580178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AF66C6-3B2B-430C-ADD6-DD08B0844A75}"/>
              </a:ext>
            </a:extLst>
          </p:cNvPr>
          <p:cNvSpPr/>
          <p:nvPr/>
        </p:nvSpPr>
        <p:spPr>
          <a:xfrm rot="2700000">
            <a:off x="9840994" y="4055027"/>
            <a:ext cx="580178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9F8753-58E7-4B43-AC01-0D76D3941E0A}"/>
              </a:ext>
            </a:extLst>
          </p:cNvPr>
          <p:cNvSpPr/>
          <p:nvPr/>
        </p:nvSpPr>
        <p:spPr>
          <a:xfrm rot="18900000">
            <a:off x="8463470" y="4039882"/>
            <a:ext cx="580178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67E9FD-4C44-4791-9339-3AD470CF57AB}"/>
              </a:ext>
            </a:extLst>
          </p:cNvPr>
          <p:cNvSpPr/>
          <p:nvPr/>
        </p:nvSpPr>
        <p:spPr>
          <a:xfrm rot="18900000">
            <a:off x="9869640" y="2583955"/>
            <a:ext cx="580178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AC67AA-C647-4F54-8AE3-287A93628BB1}"/>
              </a:ext>
            </a:extLst>
          </p:cNvPr>
          <p:cNvSpPr/>
          <p:nvPr/>
        </p:nvSpPr>
        <p:spPr>
          <a:xfrm>
            <a:off x="8864340" y="2995338"/>
            <a:ext cx="1143000" cy="1143000"/>
          </a:xfrm>
          <a:prstGeom prst="ellipse">
            <a:avLst/>
          </a:prstGeom>
          <a:noFill/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5AB2F-6402-4E0D-AFBC-0FA37283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514" y1="11245" x2="32530" y2="13253"/>
                        <a14:foregroundMark x1="61847" y1="6024" x2="62651" y2="11647"/>
                        <a14:foregroundMark x1="43775" y1="31325" x2="35341" y2="35341"/>
                        <a14:foregroundMark x1="63454" y1="34137" x2="66667" y2="38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72" y="2294438"/>
            <a:ext cx="2869012" cy="28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98916C4-409E-4E53-BE7F-743813F4D2B2}"/>
              </a:ext>
            </a:extLst>
          </p:cNvPr>
          <p:cNvSpPr/>
          <p:nvPr/>
        </p:nvSpPr>
        <p:spPr>
          <a:xfrm>
            <a:off x="3240300" y="300990"/>
            <a:ext cx="5669280" cy="625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946966-E0FE-4F8D-B769-92C2F675C88C}"/>
              </a:ext>
            </a:extLst>
          </p:cNvPr>
          <p:cNvSpPr/>
          <p:nvPr/>
        </p:nvSpPr>
        <p:spPr>
          <a:xfrm>
            <a:off x="5867400" y="2513153"/>
            <a:ext cx="457200" cy="1831694"/>
          </a:xfrm>
          <a:prstGeom prst="roundRect">
            <a:avLst>
              <a:gd name="adj" fmla="val 50000"/>
            </a:avLst>
          </a:prstGeom>
          <a:noFill/>
          <a:ln w="254000" cap="rnd">
            <a:solidFill>
              <a:srgbClr val="003C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4FF773-CD4E-41AE-8758-3EA491186C9A}"/>
              </a:ext>
            </a:extLst>
          </p:cNvPr>
          <p:cNvSpPr/>
          <p:nvPr/>
        </p:nvSpPr>
        <p:spPr>
          <a:xfrm>
            <a:off x="5410200" y="2057400"/>
            <a:ext cx="1371600" cy="2743200"/>
          </a:xfrm>
          <a:prstGeom prst="roundRect">
            <a:avLst>
              <a:gd name="adj" fmla="val 50000"/>
            </a:avLst>
          </a:prstGeom>
          <a:noFill/>
          <a:ln w="254000" cap="rnd">
            <a:solidFill>
              <a:srgbClr val="003C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31C9E31-7B9E-4F99-8443-46ECE3F22487}"/>
              </a:ext>
            </a:extLst>
          </p:cNvPr>
          <p:cNvSpPr/>
          <p:nvPr/>
        </p:nvSpPr>
        <p:spPr>
          <a:xfrm>
            <a:off x="4953000" y="1602049"/>
            <a:ext cx="2286000" cy="3653902"/>
          </a:xfrm>
          <a:prstGeom prst="roundRect">
            <a:avLst>
              <a:gd name="adj" fmla="val 50000"/>
            </a:avLst>
          </a:prstGeom>
          <a:noFill/>
          <a:ln w="254000" cap="rnd">
            <a:solidFill>
              <a:srgbClr val="003C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109D21-18A2-435E-9BB4-85CE55B4519A}"/>
              </a:ext>
            </a:extLst>
          </p:cNvPr>
          <p:cNvSpPr/>
          <p:nvPr/>
        </p:nvSpPr>
        <p:spPr>
          <a:xfrm>
            <a:off x="4495800" y="1143000"/>
            <a:ext cx="3200400" cy="4572000"/>
          </a:xfrm>
          <a:prstGeom prst="roundRect">
            <a:avLst>
              <a:gd name="adj" fmla="val 50000"/>
            </a:avLst>
          </a:prstGeom>
          <a:noFill/>
          <a:ln w="254000" cap="rnd">
            <a:solidFill>
              <a:srgbClr val="003C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FF2F3B-DAE7-40BB-97B3-0FB030A2D710}"/>
              </a:ext>
            </a:extLst>
          </p:cNvPr>
          <p:cNvSpPr/>
          <p:nvPr/>
        </p:nvSpPr>
        <p:spPr>
          <a:xfrm>
            <a:off x="5273040" y="2651919"/>
            <a:ext cx="288926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5D4047-D42D-4D0E-A6CF-5649DE5C1B07}"/>
              </a:ext>
            </a:extLst>
          </p:cNvPr>
          <p:cNvSpPr/>
          <p:nvPr/>
        </p:nvSpPr>
        <p:spPr>
          <a:xfrm>
            <a:off x="5946823" y="5556384"/>
            <a:ext cx="505475" cy="311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2B496F-6EF3-4311-86BD-F2BADA75DBE7}"/>
              </a:ext>
            </a:extLst>
          </p:cNvPr>
          <p:cNvSpPr/>
          <p:nvPr/>
        </p:nvSpPr>
        <p:spPr>
          <a:xfrm rot="2670953">
            <a:off x="7015677" y="1463772"/>
            <a:ext cx="579310" cy="395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4AC051-1025-4E3B-8F8C-2F3A70DAD050}"/>
              </a:ext>
            </a:extLst>
          </p:cNvPr>
          <p:cNvSpPr/>
          <p:nvPr/>
        </p:nvSpPr>
        <p:spPr>
          <a:xfrm>
            <a:off x="6960184" y="2563766"/>
            <a:ext cx="453201" cy="1296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44D7BF-85AE-4F7F-94A6-9AF9E6B22C54}"/>
              </a:ext>
            </a:extLst>
          </p:cNvPr>
          <p:cNvSpPr/>
          <p:nvPr/>
        </p:nvSpPr>
        <p:spPr>
          <a:xfrm rot="19704628">
            <a:off x="4497800" y="4655721"/>
            <a:ext cx="453201" cy="52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B046F5-9D8D-4CA1-9C24-8116013C2D6D}"/>
              </a:ext>
            </a:extLst>
          </p:cNvPr>
          <p:cNvSpPr/>
          <p:nvPr/>
        </p:nvSpPr>
        <p:spPr>
          <a:xfrm>
            <a:off x="4335207" y="3601658"/>
            <a:ext cx="453201" cy="131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27F88D-FEFD-4831-8213-BBE64A18D390}"/>
              </a:ext>
            </a:extLst>
          </p:cNvPr>
          <p:cNvSpPr/>
          <p:nvPr/>
        </p:nvSpPr>
        <p:spPr>
          <a:xfrm>
            <a:off x="6179820" y="3084652"/>
            <a:ext cx="288926" cy="94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681051-23AC-4513-BD54-1659DEEEAF11}"/>
              </a:ext>
            </a:extLst>
          </p:cNvPr>
          <p:cNvSpPr/>
          <p:nvPr/>
        </p:nvSpPr>
        <p:spPr>
          <a:xfrm>
            <a:off x="6196267" y="3371850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5B7CA-112E-457F-959B-821E27DAA824}"/>
              </a:ext>
            </a:extLst>
          </p:cNvPr>
          <p:cNvSpPr/>
          <p:nvPr/>
        </p:nvSpPr>
        <p:spPr>
          <a:xfrm>
            <a:off x="6196267" y="2969669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CEDBB6-612F-48A4-876B-CE4FDBEBEC18}"/>
              </a:ext>
            </a:extLst>
          </p:cNvPr>
          <p:cNvSpPr/>
          <p:nvPr/>
        </p:nvSpPr>
        <p:spPr>
          <a:xfrm>
            <a:off x="6196267" y="3897883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ED8626-E233-48EF-A758-DD439623FFCB}"/>
              </a:ext>
            </a:extLst>
          </p:cNvPr>
          <p:cNvSpPr/>
          <p:nvPr/>
        </p:nvSpPr>
        <p:spPr>
          <a:xfrm>
            <a:off x="5289487" y="2523903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499570-A441-4536-BC12-E9C21852A4DD}"/>
              </a:ext>
            </a:extLst>
          </p:cNvPr>
          <p:cNvSpPr/>
          <p:nvPr/>
        </p:nvSpPr>
        <p:spPr>
          <a:xfrm>
            <a:off x="5282184" y="3028728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C10697-76B4-4FE4-958D-666301B41B79}"/>
              </a:ext>
            </a:extLst>
          </p:cNvPr>
          <p:cNvSpPr/>
          <p:nvPr/>
        </p:nvSpPr>
        <p:spPr>
          <a:xfrm>
            <a:off x="7110984" y="3732243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B15759-2E65-4E19-B602-9A068965A34B}"/>
              </a:ext>
            </a:extLst>
          </p:cNvPr>
          <p:cNvSpPr/>
          <p:nvPr/>
        </p:nvSpPr>
        <p:spPr>
          <a:xfrm>
            <a:off x="7094220" y="2435750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1EA6495-C6BD-4090-B021-A60B9A28DC6E}"/>
              </a:ext>
            </a:extLst>
          </p:cNvPr>
          <p:cNvSpPr/>
          <p:nvPr/>
        </p:nvSpPr>
        <p:spPr>
          <a:xfrm>
            <a:off x="7094220" y="2827964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C4A14-4CEC-440A-A9D3-2F29A4D1CB99}"/>
              </a:ext>
            </a:extLst>
          </p:cNvPr>
          <p:cNvSpPr/>
          <p:nvPr/>
        </p:nvSpPr>
        <p:spPr>
          <a:xfrm>
            <a:off x="7094220" y="3133596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82789E-FA4F-47E1-85ED-8A978EDEFAC1}"/>
              </a:ext>
            </a:extLst>
          </p:cNvPr>
          <p:cNvSpPr/>
          <p:nvPr/>
        </p:nvSpPr>
        <p:spPr>
          <a:xfrm>
            <a:off x="7338822" y="1787504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AA7FC2-63CC-42D3-A3E2-E54CD96A37E7}"/>
              </a:ext>
            </a:extLst>
          </p:cNvPr>
          <p:cNvSpPr/>
          <p:nvPr/>
        </p:nvSpPr>
        <p:spPr>
          <a:xfrm>
            <a:off x="6942145" y="1346017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75E5AC-9408-42AD-A78B-921E94FF52B4}"/>
              </a:ext>
            </a:extLst>
          </p:cNvPr>
          <p:cNvSpPr/>
          <p:nvPr/>
        </p:nvSpPr>
        <p:spPr>
          <a:xfrm>
            <a:off x="6315015" y="5555494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652CCE6-E8BD-457D-89B2-26CF94AFE661}"/>
              </a:ext>
            </a:extLst>
          </p:cNvPr>
          <p:cNvSpPr/>
          <p:nvPr/>
        </p:nvSpPr>
        <p:spPr>
          <a:xfrm>
            <a:off x="5818908" y="5581999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D00CC4-9AA6-4041-A0E6-5B0F7319A3FC}"/>
              </a:ext>
            </a:extLst>
          </p:cNvPr>
          <p:cNvSpPr/>
          <p:nvPr/>
        </p:nvSpPr>
        <p:spPr>
          <a:xfrm>
            <a:off x="4733596" y="5010115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27B308-51E5-4C9E-8B66-603FCACDE91B}"/>
              </a:ext>
            </a:extLst>
          </p:cNvPr>
          <p:cNvSpPr/>
          <p:nvPr/>
        </p:nvSpPr>
        <p:spPr>
          <a:xfrm>
            <a:off x="4367784" y="3466370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D881E4-06A0-423C-B43C-3C7F246C107B}"/>
              </a:ext>
            </a:extLst>
          </p:cNvPr>
          <p:cNvSpPr/>
          <p:nvPr/>
        </p:nvSpPr>
        <p:spPr>
          <a:xfrm rot="17236534">
            <a:off x="4169352" y="2104508"/>
            <a:ext cx="824249" cy="395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759941-5A09-4F72-B430-12FF87F76007}"/>
              </a:ext>
            </a:extLst>
          </p:cNvPr>
          <p:cNvSpPr/>
          <p:nvPr/>
        </p:nvSpPr>
        <p:spPr>
          <a:xfrm>
            <a:off x="4367784" y="2588528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D2ABA3D-0E1C-4643-8408-B0797C933B17}"/>
              </a:ext>
            </a:extLst>
          </p:cNvPr>
          <p:cNvSpPr/>
          <p:nvPr/>
        </p:nvSpPr>
        <p:spPr>
          <a:xfrm>
            <a:off x="4604528" y="1785965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0D8DFD-E5B0-4D1C-A15C-A4B414807D5D}"/>
              </a:ext>
            </a:extLst>
          </p:cNvPr>
          <p:cNvSpPr/>
          <p:nvPr/>
        </p:nvSpPr>
        <p:spPr>
          <a:xfrm>
            <a:off x="4377339" y="4062151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B0323C9-BAEB-4428-8F4F-D8C3BE075514}"/>
              </a:ext>
            </a:extLst>
          </p:cNvPr>
          <p:cNvSpPr/>
          <p:nvPr/>
        </p:nvSpPr>
        <p:spPr>
          <a:xfrm>
            <a:off x="4413504" y="4370106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007FA2D-86BD-450D-9C1A-9115F53755C2}"/>
              </a:ext>
            </a:extLst>
          </p:cNvPr>
          <p:cNvSpPr/>
          <p:nvPr/>
        </p:nvSpPr>
        <p:spPr>
          <a:xfrm>
            <a:off x="4499924" y="4669463"/>
            <a:ext cx="256032" cy="256032"/>
          </a:xfrm>
          <a:prstGeom prst="ellipse">
            <a:avLst/>
          </a:prstGeom>
          <a:solidFill>
            <a:srgbClr val="00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8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C38E3A-D723-4984-9492-9A6B797E0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1613" y1="39630" x2="22151" y2="51217"/>
                        <a14:foregroundMark x1="21828" y1="61733" x2="22151" y2="62902"/>
                        <a14:foregroundMark x1="22796" y1="66991" x2="22796" y2="66991"/>
                        <a14:foregroundMark x1="24301" y1="71568" x2="24301" y2="71568"/>
                        <a14:foregroundMark x1="30215" y1="79649" x2="42151" y2="85297"/>
                        <a14:foregroundMark x1="59355" y1="85297" x2="74194" y2="76436"/>
                        <a14:foregroundMark x1="77527" y1="67673" x2="78602" y2="49562"/>
                        <a14:foregroundMark x1="76022" y1="27751" x2="78602" y2="42064"/>
                        <a14:foregroundMark x1="69785" y1="36417" x2="66452" y2="27653"/>
                        <a14:foregroundMark x1="61613" y1="23564" x2="49785" y2="20448"/>
                        <a14:foregroundMark x1="43656" y1="21811" x2="32151" y2="30185"/>
                        <a14:foregroundMark x1="30645" y1="34372" x2="30645" y2="65336"/>
                        <a14:foregroundMark x1="33226" y1="70399" x2="43333" y2="78578"/>
                        <a14:foregroundMark x1="53333" y1="79163" x2="65161" y2="74197"/>
                        <a14:foregroundMark x1="66989" y1="71178" x2="71183" y2="60954"/>
                        <a14:foregroundMark x1="70323" y1="56962" x2="69462" y2="59883"/>
                        <a14:foregroundMark x1="69462" y1="47614" x2="69462" y2="47614"/>
                        <a14:foregroundMark x1="70860" y1="42746" x2="70860" y2="42746"/>
                        <a14:foregroundMark x1="38065" y1="37390" x2="45806" y2="28724"/>
                        <a14:foregroundMark x1="46452" y1="39241" x2="47097" y2="62123"/>
                        <a14:foregroundMark x1="54516" y1="50925" x2="54516" y2="50925"/>
                        <a14:foregroundMark x1="62043" y1="36806" x2="62581" y2="60662"/>
                        <a14:foregroundMark x1="38710" y1="46056" x2="38710" y2="62902"/>
                        <a14:foregroundMark x1="45484" y1="70204" x2="53011" y2="71568"/>
                        <a14:foregroundMark x1="53656" y1="63681" x2="55054" y2="59299"/>
                        <a14:foregroundMark x1="54409" y1="44206" x2="54194" y2="37098"/>
                        <a14:foregroundMark x1="25806" y1="25803" x2="35699" y2="16943"/>
                        <a14:foregroundMark x1="42473" y1="14898" x2="54731" y2="13632"/>
                        <a14:foregroundMark x1="59570" y1="14411" x2="66774" y2="17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57" t="11055" r="18753" b="10902"/>
          <a:stretch/>
        </p:blipFill>
        <p:spPr>
          <a:xfrm>
            <a:off x="353572" y="1590890"/>
            <a:ext cx="3514725" cy="488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F844B-F453-4AF1-9F64-37295352E4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2" y="380785"/>
            <a:ext cx="594412" cy="131075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BD5FCD-632E-4440-8501-D65FDA369DE8}"/>
              </a:ext>
            </a:extLst>
          </p:cNvPr>
          <p:cNvSpPr/>
          <p:nvPr/>
        </p:nvSpPr>
        <p:spPr>
          <a:xfrm>
            <a:off x="465041" y="497524"/>
            <a:ext cx="371475" cy="4571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F3958676-AD26-4850-9A0F-E623F4DF2684}"/>
              </a:ext>
            </a:extLst>
          </p:cNvPr>
          <p:cNvSpPr/>
          <p:nvPr/>
        </p:nvSpPr>
        <p:spPr>
          <a:xfrm>
            <a:off x="504332" y="357506"/>
            <a:ext cx="292893" cy="1452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DF914F-8482-45CA-9577-0A8A544696C3}"/>
              </a:ext>
            </a:extLst>
          </p:cNvPr>
          <p:cNvSpPr/>
          <p:nvPr/>
        </p:nvSpPr>
        <p:spPr>
          <a:xfrm>
            <a:off x="593628" y="317024"/>
            <a:ext cx="114300" cy="159543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C496C-D823-4C53-AF7D-A5DFC2FC5E0D}"/>
              </a:ext>
            </a:extLst>
          </p:cNvPr>
          <p:cNvSpPr/>
          <p:nvPr/>
        </p:nvSpPr>
        <p:spPr>
          <a:xfrm>
            <a:off x="576959" y="440848"/>
            <a:ext cx="147638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914FC0-4130-47E9-99C0-7C9348126AF6}"/>
              </a:ext>
            </a:extLst>
          </p:cNvPr>
          <p:cNvCxnSpPr>
            <a:cxnSpLocks/>
          </p:cNvCxnSpPr>
          <p:nvPr/>
        </p:nvCxnSpPr>
        <p:spPr>
          <a:xfrm>
            <a:off x="557552" y="497999"/>
            <a:ext cx="18645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893D1DD-F1CD-4AE9-B199-DC418B389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94643" y1="17383" x2="95153" y2="88672"/>
                        <a14:foregroundMark x1="96684" y1="88477" x2="90306" y2="97852"/>
                        <a14:foregroundMark x1="91327" y1="96875" x2="8418" y2="95898"/>
                        <a14:foregroundMark x1="9184" y1="96680" x2="3316" y2="91016"/>
                        <a14:foregroundMark x1="4337" y1="93555" x2="2551" y2="22266"/>
                        <a14:foregroundMark x1="3061" y1="21289" x2="6378" y2="15234"/>
                        <a14:foregroundMark x1="7653" y1="15234" x2="92857" y2="15430"/>
                        <a14:foregroundMark x1="26786" y1="8789" x2="70918" y2="8984"/>
                        <a14:foregroundMark x1="38776" y1="8984" x2="48980" y2="2148"/>
                        <a14:foregroundMark x1="50000" y1="2539" x2="59184" y2="8008"/>
                        <a14:foregroundMark x1="25000" y1="16406" x2="34949" y2="22070"/>
                        <a14:foregroundMark x1="34949" y1="21680" x2="69388" y2="20508"/>
                        <a14:foregroundMark x1="65306" y1="20508" x2="76020" y2="16406"/>
                        <a14:foregroundMark x1="17347" y1="38672" x2="80612" y2="38672"/>
                        <a14:foregroundMark x1="17857" y1="59570" x2="80867" y2="58789"/>
                        <a14:foregroundMark x1="19133" y1="79688" x2="79592" y2="79102"/>
                        <a14:backgroundMark x1="2041" y1="8398" x2="25765" y2="3516"/>
                        <a14:backgroundMark x1="72959" y1="3711" x2="92857" y2="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7" y="888791"/>
            <a:ext cx="350044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5D898A-D48F-4FCC-B579-76EDBC2EF81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7391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7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47BE1-676F-44EA-96AB-10C8A6C88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19" b="100000" l="12500" r="100000">
                        <a14:foregroundMark x1="22266" y1="28125" x2="16016" y2="41797"/>
                        <a14:foregroundMark x1="16406" y1="54688" x2="24609" y2="70703"/>
                        <a14:foregroundMark x1="38281" y1="75781" x2="49219" y2="78906"/>
                        <a14:foregroundMark x1="56250" y1="76563" x2="63672" y2="74609"/>
                        <a14:foregroundMark x1="67969" y1="76953" x2="87891" y2="97656"/>
                        <a14:foregroundMark x1="91016" y1="95313" x2="98047" y2="87891"/>
                        <a14:foregroundMark x1="93750" y1="83203" x2="73438" y2="64063"/>
                        <a14:foregroundMark x1="73828" y1="63672" x2="79688" y2="50391"/>
                        <a14:foregroundMark x1="79688" y1="47656" x2="75391" y2="30078"/>
                        <a14:foregroundMark x1="71484" y1="24609" x2="57813" y2="16406"/>
                        <a14:foregroundMark x1="48438" y1="14453" x2="36328" y2="16016"/>
                        <a14:foregroundMark x1="30078" y1="19531" x2="22656" y2="25000"/>
                        <a14:foregroundMark x1="35547" y1="26953" x2="25391" y2="38672"/>
                        <a14:foregroundMark x1="42969" y1="25000" x2="52734" y2="24219"/>
                        <a14:foregroundMark x1="67188" y1="37109" x2="69531" y2="46875"/>
                        <a14:foregroundMark x1="28516" y1="55078" x2="33984" y2="62500"/>
                        <a14:foregroundMark x1="25781" y1="52344" x2="32031" y2="64063"/>
                        <a14:foregroundMark x1="49219" y1="69922" x2="60156" y2="68359"/>
                        <a14:foregroundMark x1="63672" y1="62500" x2="68750" y2="56641"/>
                        <a14:backgroundMark x1="39453" y1="59766" x2="32422" y2="41016"/>
                        <a14:backgroundMark x1="29297" y1="51953" x2="32813" y2="58984"/>
                        <a14:backgroundMark x1="28906" y1="53906" x2="32031" y2="58984"/>
                        <a14:backgroundMark x1="37891" y1="52344" x2="55469" y2="51172"/>
                        <a14:backgroundMark x1="55859" y1="51172" x2="63281" y2="55078"/>
                        <a14:backgroundMark x1="65625" y1="54297" x2="61719" y2="58984"/>
                        <a14:backgroundMark x1="62891" y1="57813" x2="62109" y2="58984"/>
                        <a14:backgroundMark x1="62109" y1="59766" x2="63281" y2="58594"/>
                        <a14:backgroundMark x1="77734" y1="30859" x2="82031" y2="39844"/>
                        <a14:backgroundMark x1="30859" y1="45313" x2="38672" y2="31641"/>
                        <a14:backgroundMark x1="82031" y1="42969" x2="82031" y2="52734"/>
                        <a14:backgroundMark x1="81641" y1="67969" x2="77344" y2="64063"/>
                        <a14:backgroundMark x1="77344" y1="64063" x2="78906" y2="62109"/>
                        <a14:backgroundMark x1="16016" y1="62500" x2="19141" y2="67188"/>
                        <a14:backgroundMark x1="12500" y1="44922" x2="12109" y2="50781"/>
                        <a14:backgroundMark x1="16016" y1="30859" x2="12891" y2="36719"/>
                        <a14:backgroundMark x1="16406" y1="30859" x2="13672" y2="37109"/>
                        <a14:backgroundMark x1="12500" y1="45703" x2="12500" y2="50781"/>
                        <a14:backgroundMark x1="65625" y1="53906" x2="61328" y2="60156"/>
                        <a14:backgroundMark x1="65625" y1="54688" x2="62500" y2="5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50" t="12619"/>
          <a:stretch/>
        </p:blipFill>
        <p:spPr>
          <a:xfrm>
            <a:off x="218366" y="313981"/>
            <a:ext cx="2272142" cy="227293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96975-4E54-4169-B40B-3A813225C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1532" y1="63348" x2="57207" y2="65158"/>
                        <a14:foregroundMark x1="53153" y1="62896" x2="67568" y2="44344"/>
                        <a14:foregroundMark x1="65766" y1="42986" x2="62162" y2="17647"/>
                        <a14:foregroundMark x1="44144" y1="6787" x2="65315" y2="20362"/>
                        <a14:foregroundMark x1="50450" y1="3620" x2="71171" y2="21267"/>
                        <a14:foregroundMark x1="64865" y1="19910" x2="72973" y2="43891"/>
                        <a14:foregroundMark x1="71171" y1="19457" x2="76577" y2="42986"/>
                        <a14:foregroundMark x1="72072" y1="45249" x2="53153" y2="71041"/>
                        <a14:foregroundMark x1="74775" y1="47059" x2="67568" y2="62896"/>
                        <a14:foregroundMark x1="62613" y1="62896" x2="92342" y2="91403"/>
                        <a14:foregroundMark x1="69820" y1="57919" x2="96847" y2="86425"/>
                        <a14:foregroundMark x1="86486" y1="96833" x2="57658" y2="66063"/>
                        <a14:foregroundMark x1="56757" y1="71493" x2="37838" y2="75113"/>
                        <a14:foregroundMark x1="35135" y1="76018" x2="12613" y2="65158"/>
                        <a14:foregroundMark x1="11261" y1="61991" x2="3153" y2="38462"/>
                        <a14:foregroundMark x1="7658" y1="25792" x2="18468" y2="9955"/>
                        <a14:foregroundMark x1="28378" y1="4977" x2="44595" y2="4072"/>
                        <a14:foregroundMark x1="38288" y1="8597" x2="12613" y2="16290"/>
                        <a14:foregroundMark x1="11261" y1="24887" x2="7658" y2="48416"/>
                        <a14:foregroundMark x1="8559" y1="46606" x2="21622" y2="67421"/>
                        <a14:foregroundMark x1="22523" y1="67421" x2="44144" y2="67421"/>
                        <a14:foregroundMark x1="26577" y1="62443" x2="10360" y2="37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676" y="608366"/>
            <a:ext cx="1691787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8EC632-00E2-49F6-80DD-6E51357F4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7" y="3590558"/>
            <a:ext cx="2194750" cy="218713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2DC568-06B2-4D3C-BC80-64804AD3BC1A}"/>
              </a:ext>
            </a:extLst>
          </p:cNvPr>
          <p:cNvSpPr/>
          <p:nvPr/>
        </p:nvSpPr>
        <p:spPr>
          <a:xfrm>
            <a:off x="2862676" y="3285008"/>
            <a:ext cx="8412021" cy="2798230"/>
          </a:xfrm>
          <a:prstGeom prst="roundRect">
            <a:avLst>
              <a:gd name="adj" fmla="val 50000"/>
            </a:avLst>
          </a:prstGeom>
          <a:noFill/>
          <a:ln w="1905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F9BEE-B27A-4C04-B824-05DF1C254BF1}"/>
              </a:ext>
            </a:extLst>
          </p:cNvPr>
          <p:cNvSpPr txBox="1"/>
          <p:nvPr/>
        </p:nvSpPr>
        <p:spPr>
          <a:xfrm>
            <a:off x="3106994" y="3361210"/>
            <a:ext cx="53389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0" dirty="0">
                <a:solidFill>
                  <a:srgbClr val="003C71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43175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47727-3F6A-482C-8DF2-5FBDA920EF1D}"/>
              </a:ext>
            </a:extLst>
          </p:cNvPr>
          <p:cNvSpPr/>
          <p:nvPr/>
        </p:nvSpPr>
        <p:spPr>
          <a:xfrm>
            <a:off x="2862676" y="3285008"/>
            <a:ext cx="8412021" cy="27982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solidFill>
              <a:srgbClr val="E31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D4527-7596-4321-9346-9C00E18641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949" y="3590558"/>
            <a:ext cx="2194750" cy="2187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ADF1EE-85CD-4984-9597-41D4BE517F2F}"/>
              </a:ext>
            </a:extLst>
          </p:cNvPr>
          <p:cNvSpPr txBox="1"/>
          <p:nvPr/>
        </p:nvSpPr>
        <p:spPr>
          <a:xfrm>
            <a:off x="3106994" y="3285008"/>
            <a:ext cx="53389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0" dirty="0">
                <a:solidFill>
                  <a:schemeClr val="accent5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39185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C3034F-8131-4293-A0BD-A735D79EA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6" b="40456"/>
          <a:stretch/>
        </p:blipFill>
        <p:spPr>
          <a:xfrm rot="16200000">
            <a:off x="1958453" y="776113"/>
            <a:ext cx="2601185" cy="537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99F11F-9D91-489D-853B-8CDD8465A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9" t="59483" r="19950"/>
          <a:stretch/>
        </p:blipFill>
        <p:spPr>
          <a:xfrm rot="16200000">
            <a:off x="4497886" y="914768"/>
            <a:ext cx="1725106" cy="1053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F7DAE2-956D-4DFD-883C-B8BE159C7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9" t="59483" r="19950"/>
          <a:stretch/>
        </p:blipFill>
        <p:spPr>
          <a:xfrm rot="5400000" flipH="1">
            <a:off x="295102" y="914768"/>
            <a:ext cx="1725106" cy="1053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E1AFC-C325-459F-90D8-20E1A7470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5" y="1298869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3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.Gov">
      <a:dk1>
        <a:srgbClr val="212121"/>
      </a:dk1>
      <a:lt1>
        <a:sysClr val="window" lastClr="FFFFFF"/>
      </a:lt1>
      <a:dk2>
        <a:srgbClr val="323A45"/>
      </a:dk2>
      <a:lt2>
        <a:srgbClr val="AEB0B5"/>
      </a:lt2>
      <a:accent1>
        <a:srgbClr val="112E51"/>
      </a:accent1>
      <a:accent2>
        <a:srgbClr val="205493"/>
      </a:accent2>
      <a:accent3>
        <a:srgbClr val="0071BC"/>
      </a:accent3>
      <a:accent4>
        <a:srgbClr val="2E8540"/>
      </a:accent4>
      <a:accent5>
        <a:srgbClr val="E31C3D"/>
      </a:accent5>
      <a:accent6>
        <a:srgbClr val="FDB81E"/>
      </a:accent6>
      <a:hlink>
        <a:srgbClr val="00A6D2"/>
      </a:hlink>
      <a:folHlink>
        <a:srgbClr val="4C2C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97709</TotalTime>
  <Words>16</Words>
  <Application>Microsoft Office PowerPoint</Application>
  <PresentationFormat>Widescreen</PresentationFormat>
  <Paragraphs>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Dobson</dc:creator>
  <cp:lastModifiedBy>Sarah Dobson</cp:lastModifiedBy>
  <cp:revision>125</cp:revision>
  <dcterms:created xsi:type="dcterms:W3CDTF">2020-07-05T16:00:59Z</dcterms:created>
  <dcterms:modified xsi:type="dcterms:W3CDTF">2021-03-11T18:39:43Z</dcterms:modified>
</cp:coreProperties>
</file>