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87" r:id="rId6"/>
    <p:sldId id="264" r:id="rId7"/>
    <p:sldId id="260" r:id="rId8"/>
    <p:sldId id="267" r:id="rId9"/>
    <p:sldId id="268" r:id="rId10"/>
    <p:sldId id="269" r:id="rId11"/>
    <p:sldId id="270" r:id="rId12"/>
    <p:sldId id="277" r:id="rId13"/>
    <p:sldId id="278" r:id="rId14"/>
    <p:sldId id="271" r:id="rId15"/>
    <p:sldId id="272" r:id="rId16"/>
    <p:sldId id="273" r:id="rId17"/>
    <p:sldId id="274" r:id="rId18"/>
    <p:sldId id="290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600"/>
    <a:srgbClr val="E31C3D"/>
    <a:srgbClr val="2E8540"/>
    <a:srgbClr val="0071BC"/>
    <a:srgbClr val="55575D"/>
    <a:srgbClr val="3374AE"/>
    <a:srgbClr val="003C71"/>
    <a:srgbClr val="3399FF"/>
    <a:srgbClr val="008816"/>
    <a:srgbClr val="E41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3" d="100"/>
          <a:sy n="83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A31D-1FE9-47D6-AE00-688A6B709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BE5D9-AED3-4733-87E5-0EC519937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449FD-2C28-4565-A029-765197B4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8917-C890-40E4-BA5C-B4C66705572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AD17F-30FC-4630-9808-45AD654B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52C61-4C94-439E-AEBC-51B10A03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14E1-7380-4CC0-86E6-F008AE8C7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5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7EC7-A7C4-4514-8513-FA4500D8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B36AA-E224-4C42-811C-8A2928757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84BCC-356D-4EA7-BC47-1E3E6F01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8917-C890-40E4-BA5C-B4C66705572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3AD51-6DBD-470A-95F5-B85EDE2D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4E76A-ED87-4988-A579-5CD01627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14E1-7380-4CC0-86E6-F008AE8C7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6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C746A-BF87-407E-BAC9-BE7452826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67996-29BC-4BB5-A476-8F7731634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17A74-E714-468C-8D9A-AFE34B84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8917-C890-40E4-BA5C-B4C66705572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0821D-B8AB-4395-8B12-17FAC090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AF389-6A74-4C0F-A315-467747B6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14E1-7380-4CC0-86E6-F008AE8C7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3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D0D6-3DB4-4808-AD86-7C5D1929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816A-06AC-4D27-BB4C-334300BFE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ECE22-ADF4-417B-B5E8-03F4C286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8917-C890-40E4-BA5C-B4C66705572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FF66E-FBF5-495C-BD32-8DD68D9B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FE4F7-2F44-4CA0-805D-CC1A8139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14E1-7380-4CC0-86E6-F008AE8C7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7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17A2-487B-48F7-A3F9-6AD7481BB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085BA-4CB6-45BF-894E-776590059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6ED58-3BE1-4F85-8C4A-1A93D30B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8917-C890-40E4-BA5C-B4C66705572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9B823-D3C7-41CF-96A0-6D1326B5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1AA5-BE57-43AA-A455-DF6259C0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14E1-7380-4CC0-86E6-F008AE8C7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4C27-3FF9-4099-B8D9-1BAB82AE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974E1-3098-4830-B9B3-8C89753E9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8EC36-E2C3-4059-93E6-78FA9DB51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76FEA-929B-43ED-8D3A-3C1F9DAD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8917-C890-40E4-BA5C-B4C66705572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6589F-DDFE-4FAE-89F7-4F4FA915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4FCFD-E932-4D22-AB6E-FCE7DE4A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14E1-7380-4CC0-86E6-F008AE8C7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1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D53E-4322-4CD2-881F-EF5FA4F5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9ECAA-CAA3-4DAE-A6F6-637DD24D2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E858A-6484-423D-8502-FB1EBF5B4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3A07F-0D72-4FDC-BA46-4E0A10D72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AA79B-B32B-4C29-BED0-D0E4A6CC8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EB49AF-F28A-467E-BE27-B95BC1A5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8917-C890-40E4-BA5C-B4C66705572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E9E74-61CB-4B6C-8802-B6CBB705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BB152-6748-482E-A6F1-5417C3D2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14E1-7380-4CC0-86E6-F008AE8C7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4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225A-9D02-47F9-849F-03DA9C1E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89328-DAA0-45FD-9372-E9EAED21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8917-C890-40E4-BA5C-B4C66705572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4CD98-FDF0-47BE-9DB5-6830F7EE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B9528-100D-47BC-A9D1-44522983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14E1-7380-4CC0-86E6-F008AE8C7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2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500F5-B322-4721-B7A4-1AEA3153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8917-C890-40E4-BA5C-B4C66705572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F2567-9371-45B3-94EE-161813C8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50034-2BC4-4280-9671-D072F80C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14E1-7380-4CC0-86E6-F008AE8C7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4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DE3D-E83D-4621-8323-FDB4F57BD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1C08-0B5E-4B07-8990-62E02E6D7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7748D-9AA5-4BCD-8B12-656305DD1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E5643-E112-4AC5-921F-4967C852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8917-C890-40E4-BA5C-B4C66705572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A752D-9DD4-4605-98D8-9DF84FF2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68B45-399E-420F-8378-8779DD5B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14E1-7380-4CC0-86E6-F008AE8C7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3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1F38-6D7E-477B-9BB6-ED1F3FDD1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B3DF2-3947-4E07-8201-FC4B14DB7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592C7-5E92-4565-9C83-84D461E93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9D89E-AFA0-47AE-8C08-A5CA63D5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8917-C890-40E4-BA5C-B4C66705572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C5A5F-8DAF-407B-A529-2FB6C17E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544DE-4E9C-42D4-BD53-1156D01D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14E1-7380-4CC0-86E6-F008AE8C7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61174-05CB-4394-B10D-41248107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58565-3786-41B3-8AD5-3C954562E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34B7E-07C2-4C56-9645-32F123F96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28917-C890-40E4-BA5C-B4C66705572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83BA7-5A8C-475C-9B59-39D0457A7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47BC8-94B9-40AD-BE79-D5E5A1173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114E1-7380-4CC0-86E6-F008AE8C7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3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7.png"/><Relationship Id="rId5" Type="http://schemas.openxmlformats.org/officeDocument/2006/relationships/image" Target="../media/image16.png"/><Relationship Id="rId10" Type="http://schemas.openxmlformats.org/officeDocument/2006/relationships/image" Target="../media/image26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5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10" Type="http://schemas.openxmlformats.org/officeDocument/2006/relationships/image" Target="../media/image27.png"/><Relationship Id="rId4" Type="http://schemas.openxmlformats.org/officeDocument/2006/relationships/image" Target="../media/image16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23A5AC-0F9A-493C-828B-2BA2207E0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052" y="369120"/>
            <a:ext cx="942535" cy="9144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D8947ED-AF7C-44C2-8E84-0B66FE85B047}"/>
              </a:ext>
            </a:extLst>
          </p:cNvPr>
          <p:cNvSpPr/>
          <p:nvPr/>
        </p:nvSpPr>
        <p:spPr>
          <a:xfrm>
            <a:off x="838199" y="2142238"/>
            <a:ext cx="10515599" cy="2452911"/>
          </a:xfrm>
          <a:prstGeom prst="rect">
            <a:avLst/>
          </a:prstGeom>
          <a:solidFill>
            <a:schemeClr val="bg1"/>
          </a:solidFill>
          <a:ln w="25400">
            <a:solidFill>
              <a:srgbClr val="C056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6EF004-307B-427E-B97E-221D3259A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51" y="2346163"/>
            <a:ext cx="425824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0BDB53-46C1-43AE-8B08-0E6647911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347" y="3571443"/>
            <a:ext cx="777240" cy="777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B41CBF-ADAE-4B61-AAF4-5AD36DCA79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95" y="3571443"/>
            <a:ext cx="612371" cy="7772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1D439E-3671-4ED0-ACE0-19DA33A33E5D}"/>
              </a:ext>
            </a:extLst>
          </p:cNvPr>
          <p:cNvSpPr txBox="1"/>
          <p:nvPr/>
        </p:nvSpPr>
        <p:spPr>
          <a:xfrm>
            <a:off x="1755461" y="2480198"/>
            <a:ext cx="1479892" cy="646331"/>
          </a:xfrm>
          <a:prstGeom prst="rect">
            <a:avLst/>
          </a:prstGeom>
          <a:noFill/>
          <a:ln>
            <a:noFill/>
            <a:tailEnd type="triangle"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Employee 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Contractor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614EC7-AEBB-4BF7-9249-DE51270B7E5A}"/>
              </a:ext>
            </a:extLst>
          </p:cNvPr>
          <p:cNvSpPr txBox="1"/>
          <p:nvPr/>
        </p:nvSpPr>
        <p:spPr>
          <a:xfrm>
            <a:off x="6061731" y="3636898"/>
            <a:ext cx="128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AA307-718E-4A64-9AFD-3A9E202E8166}"/>
              </a:ext>
            </a:extLst>
          </p:cNvPr>
          <p:cNvSpPr txBox="1"/>
          <p:nvPr/>
        </p:nvSpPr>
        <p:spPr>
          <a:xfrm>
            <a:off x="9844757" y="2341698"/>
            <a:ext cx="1236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Enterprise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622D6-4DA9-45B6-9B6A-214A5D5B2A9B}"/>
              </a:ext>
            </a:extLst>
          </p:cNvPr>
          <p:cNvSpPr txBox="1"/>
          <p:nvPr/>
        </p:nvSpPr>
        <p:spPr>
          <a:xfrm>
            <a:off x="6998694" y="2480198"/>
            <a:ext cx="146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Authoritative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281C20D9-EE2B-44EA-93C7-28984F3A02E5}"/>
              </a:ext>
            </a:extLst>
          </p:cNvPr>
          <p:cNvSpPr/>
          <p:nvPr/>
        </p:nvSpPr>
        <p:spPr>
          <a:xfrm>
            <a:off x="838199" y="1690688"/>
            <a:ext cx="10515599" cy="455112"/>
          </a:xfrm>
          <a:prstGeom prst="round2SameRect">
            <a:avLst/>
          </a:prstGeom>
          <a:solidFill>
            <a:srgbClr val="C05600"/>
          </a:solidFill>
          <a:ln w="25400">
            <a:solidFill>
              <a:srgbClr val="C05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ICON KEY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ABAEAF-F11D-46BF-9931-C2D998C1465A}"/>
              </a:ext>
            </a:extLst>
          </p:cNvPr>
          <p:cNvSpPr txBox="1"/>
          <p:nvPr/>
        </p:nvSpPr>
        <p:spPr>
          <a:xfrm>
            <a:off x="8952234" y="3636898"/>
            <a:ext cx="1441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User-Facing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690BC69-88A9-4E8A-9A60-8874B95C733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66" y="3571443"/>
            <a:ext cx="777240" cy="7772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C8E52AE-04A2-4DDE-9619-5C07E90B5C52}"/>
              </a:ext>
            </a:extLst>
          </p:cNvPr>
          <p:cNvSpPr txBox="1"/>
          <p:nvPr/>
        </p:nvSpPr>
        <p:spPr>
          <a:xfrm>
            <a:off x="2858276" y="3636898"/>
            <a:ext cx="1335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241278-70B8-4A10-B209-D6A3DA801EA9}"/>
              </a:ext>
            </a:extLst>
          </p:cNvPr>
          <p:cNvSpPr txBox="1"/>
          <p:nvPr/>
        </p:nvSpPr>
        <p:spPr>
          <a:xfrm>
            <a:off x="4132616" y="2618697"/>
            <a:ext cx="154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D91670A1-4D6F-42B3-8E1A-4FC9B665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13" y="365125"/>
            <a:ext cx="10968387" cy="1325563"/>
          </a:xfrm>
        </p:spPr>
        <p:txBody>
          <a:bodyPr/>
          <a:lstStyle/>
          <a:p>
            <a:r>
              <a:rPr lang="en-US" dirty="0"/>
              <a:t>Use Case 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F2E969-94B7-4FE8-8174-DC5B5868A9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32" y="2346163"/>
            <a:ext cx="430306" cy="91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DDFE07-F957-473F-82A9-34858862DA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86" y="2465433"/>
            <a:ext cx="777240" cy="6758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23A860-A59B-4EB0-AA89-A3F95FE69E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234" y="2468178"/>
            <a:ext cx="777240" cy="67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1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BC799B25-0188-4FAF-B676-BD1A5D1227B8}"/>
              </a:ext>
            </a:extLst>
          </p:cNvPr>
          <p:cNvSpPr/>
          <p:nvPr/>
        </p:nvSpPr>
        <p:spPr>
          <a:xfrm>
            <a:off x="838200" y="2138676"/>
            <a:ext cx="10515599" cy="245291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5C5B59-2DFE-441F-95FE-4601C9CA8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93" y="2355874"/>
            <a:ext cx="425824" cy="91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5451A37-1C2F-4A06-90E2-F02A34D155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362" y="3667451"/>
            <a:ext cx="777240" cy="6213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FE11A44-F301-4AC6-B1BE-E508F7219C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52" y="3589486"/>
            <a:ext cx="612371" cy="7772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F75E15-DB56-4505-9E01-C035F177B3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47" y="3642921"/>
            <a:ext cx="777240" cy="67037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AE4DFA-C1B9-402C-8C80-B2A9069D53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557" y="2355874"/>
            <a:ext cx="414408" cy="914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4E6AB62-FA2D-4F49-A2EA-28A31D41F6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384" y="2355874"/>
            <a:ext cx="430306" cy="914400"/>
          </a:xfrm>
          <a:prstGeom prst="rect">
            <a:avLst/>
          </a:prstGeom>
        </p:spPr>
      </p:pic>
      <p:sp>
        <p:nvSpPr>
          <p:cNvPr id="58" name="Rectangle: Top Corners Rounded 57">
            <a:extLst>
              <a:ext uri="{FF2B5EF4-FFF2-40B4-BE49-F238E27FC236}">
                <a16:creationId xmlns:a16="http://schemas.microsoft.com/office/drawing/2014/main" id="{73FAD0CA-35A9-4D63-BAFE-F0D40C4BE3F3}"/>
              </a:ext>
            </a:extLst>
          </p:cNvPr>
          <p:cNvSpPr/>
          <p:nvPr/>
        </p:nvSpPr>
        <p:spPr>
          <a:xfrm>
            <a:off x="838200" y="1687126"/>
            <a:ext cx="10515599" cy="455112"/>
          </a:xfrm>
          <a:prstGeom prst="round2Same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ICON KEY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7D21143E-8809-4928-9145-081D4739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13" y="365125"/>
            <a:ext cx="10968387" cy="1325563"/>
          </a:xfrm>
        </p:spPr>
        <p:txBody>
          <a:bodyPr/>
          <a:lstStyle/>
          <a:p>
            <a:r>
              <a:rPr lang="en-US" dirty="0"/>
              <a:t>Use Case 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389A2F-F09A-4F4D-85B9-BCDC058710A1}"/>
              </a:ext>
            </a:extLst>
          </p:cNvPr>
          <p:cNvSpPr txBox="1"/>
          <p:nvPr/>
        </p:nvSpPr>
        <p:spPr>
          <a:xfrm>
            <a:off x="1837937" y="3654941"/>
            <a:ext cx="1335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8218D4-7088-4A2A-9DA3-21ADEC7BB625}"/>
              </a:ext>
            </a:extLst>
          </p:cNvPr>
          <p:cNvSpPr txBox="1"/>
          <p:nvPr/>
        </p:nvSpPr>
        <p:spPr>
          <a:xfrm>
            <a:off x="4364178" y="3654941"/>
            <a:ext cx="128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Password or PIN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6E36A93-A90D-4BD8-AF6A-CE095A37B43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9" t="16181" r="13433" b="15069"/>
          <a:stretch/>
        </p:blipFill>
        <p:spPr>
          <a:xfrm>
            <a:off x="3442172" y="3589486"/>
            <a:ext cx="808642" cy="7772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894E38-878C-49A3-8F9F-88DB754D3A4F}"/>
              </a:ext>
            </a:extLst>
          </p:cNvPr>
          <p:cNvSpPr txBox="1"/>
          <p:nvPr/>
        </p:nvSpPr>
        <p:spPr>
          <a:xfrm>
            <a:off x="6903710" y="2489909"/>
            <a:ext cx="1392470" cy="646331"/>
          </a:xfrm>
          <a:prstGeom prst="rect">
            <a:avLst/>
          </a:prstGeom>
          <a:noFill/>
          <a:ln>
            <a:solidFill>
              <a:schemeClr val="bg1"/>
            </a:solidFill>
            <a:tailEnd type="triangle"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Sponsor or Supervisor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A6DBAE-1026-4CEA-9090-DDCDBA3FDBD9}"/>
              </a:ext>
            </a:extLst>
          </p:cNvPr>
          <p:cNvSpPr txBox="1"/>
          <p:nvPr/>
        </p:nvSpPr>
        <p:spPr>
          <a:xfrm>
            <a:off x="9929851" y="3516441"/>
            <a:ext cx="1236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Enterprise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740B28-F9BA-4D59-964B-B61486E7AED1}"/>
              </a:ext>
            </a:extLst>
          </p:cNvPr>
          <p:cNvSpPr txBox="1"/>
          <p:nvPr/>
        </p:nvSpPr>
        <p:spPr>
          <a:xfrm>
            <a:off x="9897999" y="262840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Credential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A6CE76-649E-44C8-B6AE-0C7E8C5AA71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47" y="2506059"/>
            <a:ext cx="685800" cy="61403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22F904D-0720-4F18-8976-C6481A094ECC}"/>
              </a:ext>
            </a:extLst>
          </p:cNvPr>
          <p:cNvSpPr txBox="1"/>
          <p:nvPr/>
        </p:nvSpPr>
        <p:spPr>
          <a:xfrm>
            <a:off x="4343184" y="262840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F6C974-8AB5-4CB9-A24D-B6AF61C1504C}"/>
              </a:ext>
            </a:extLst>
          </p:cNvPr>
          <p:cNvSpPr txBox="1"/>
          <p:nvPr/>
        </p:nvSpPr>
        <p:spPr>
          <a:xfrm>
            <a:off x="1765511" y="2489909"/>
            <a:ext cx="1479892" cy="646331"/>
          </a:xfrm>
          <a:prstGeom prst="rect">
            <a:avLst/>
          </a:prstGeom>
          <a:noFill/>
          <a:ln>
            <a:solidFill>
              <a:schemeClr val="bg1"/>
            </a:solidFill>
            <a:tailEnd type="triangle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Employee 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Contractor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08235B-BF80-4538-84D0-6A0BD882F8B0}"/>
              </a:ext>
            </a:extLst>
          </p:cNvPr>
          <p:cNvSpPr txBox="1"/>
          <p:nvPr/>
        </p:nvSpPr>
        <p:spPr>
          <a:xfrm>
            <a:off x="6795966" y="3516441"/>
            <a:ext cx="2044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Enterprise Identity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2EA8AB2-28E4-42EA-BB2C-29BDCE5955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4052" y="374393"/>
            <a:ext cx="942535" cy="9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7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68F6D8D7-8631-4BCD-B242-CD7F75434490}"/>
              </a:ext>
            </a:extLst>
          </p:cNvPr>
          <p:cNvSpPr/>
          <p:nvPr/>
        </p:nvSpPr>
        <p:spPr>
          <a:xfrm>
            <a:off x="385414" y="4664075"/>
            <a:ext cx="5486400" cy="1828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7A5C2C-C35C-4948-AA4F-3B936AFD0D3A}"/>
              </a:ext>
            </a:extLst>
          </p:cNvPr>
          <p:cNvSpPr/>
          <p:nvPr/>
        </p:nvSpPr>
        <p:spPr>
          <a:xfrm>
            <a:off x="385414" y="2111798"/>
            <a:ext cx="5486400" cy="1828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3DEBB08-1CFA-4E58-A760-BC1BCAF2CDFC}"/>
              </a:ext>
            </a:extLst>
          </p:cNvPr>
          <p:cNvSpPr/>
          <p:nvPr/>
        </p:nvSpPr>
        <p:spPr>
          <a:xfrm>
            <a:off x="6320187" y="4664075"/>
            <a:ext cx="5486400" cy="1828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F1E5B-EA8E-4952-8FEB-9503CD9DC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12" y="5148153"/>
            <a:ext cx="425824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16031-1FC0-401D-A25E-FEDFE19C3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928" y="5148153"/>
            <a:ext cx="425824" cy="914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C4303B-5448-40F2-8FAA-43B32645C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76" y="2595876"/>
            <a:ext cx="425824" cy="9144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7C05585-A8D0-4EAE-AB21-25F39A158EC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87" y="5294698"/>
            <a:ext cx="777240" cy="62131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D88595-F69A-4E6B-A888-28D57A5D0DF5}"/>
              </a:ext>
            </a:extLst>
          </p:cNvPr>
          <p:cNvCxnSpPr>
            <a:cxnSpLocks/>
          </p:cNvCxnSpPr>
          <p:nvPr/>
        </p:nvCxnSpPr>
        <p:spPr>
          <a:xfrm>
            <a:off x="7970670" y="5605353"/>
            <a:ext cx="1975574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C54EF82-25C8-4FAF-812F-0A6A4C2D3C12}"/>
              </a:ext>
            </a:extLst>
          </p:cNvPr>
          <p:cNvSpPr txBox="1"/>
          <p:nvPr/>
        </p:nvSpPr>
        <p:spPr>
          <a:xfrm>
            <a:off x="11061827" y="5343743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✓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C13BEE7-33FC-4517-9548-199356A0EE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9" t="16181" r="13433" b="15069"/>
          <a:stretch/>
        </p:blipFill>
        <p:spPr>
          <a:xfrm>
            <a:off x="10335851" y="5216733"/>
            <a:ext cx="808642" cy="777240"/>
          </a:xfrm>
          <a:prstGeom prst="rect">
            <a:avLst/>
          </a:prstGeom>
        </p:spPr>
      </p:pic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0A093C64-55A2-453E-91DD-71D1AC17C2BE}"/>
              </a:ext>
            </a:extLst>
          </p:cNvPr>
          <p:cNvSpPr/>
          <p:nvPr/>
        </p:nvSpPr>
        <p:spPr>
          <a:xfrm>
            <a:off x="385414" y="1687126"/>
            <a:ext cx="5486400" cy="455112"/>
          </a:xfrm>
          <a:prstGeom prst="round2Same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1. Request Initiated</a:t>
            </a:r>
          </a:p>
        </p:txBody>
      </p:sp>
      <p:sp>
        <p:nvSpPr>
          <p:cNvPr id="41" name="Rectangle: Top Corners Rounded 40">
            <a:extLst>
              <a:ext uri="{FF2B5EF4-FFF2-40B4-BE49-F238E27FC236}">
                <a16:creationId xmlns:a16="http://schemas.microsoft.com/office/drawing/2014/main" id="{08674AA2-305D-4258-963F-4071F7F9C9F8}"/>
              </a:ext>
            </a:extLst>
          </p:cNvPr>
          <p:cNvSpPr/>
          <p:nvPr/>
        </p:nvSpPr>
        <p:spPr>
          <a:xfrm>
            <a:off x="385414" y="4237622"/>
            <a:ext cx="5486400" cy="455112"/>
          </a:xfrm>
          <a:prstGeom prst="round2Same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2. Issue Reset</a:t>
            </a:r>
          </a:p>
        </p:txBody>
      </p:sp>
      <p:sp>
        <p:nvSpPr>
          <p:cNvPr id="138" name="Rectangle: Top Corners Rounded 137">
            <a:extLst>
              <a:ext uri="{FF2B5EF4-FFF2-40B4-BE49-F238E27FC236}">
                <a16:creationId xmlns:a16="http://schemas.microsoft.com/office/drawing/2014/main" id="{DCECD097-C946-46C9-A8C9-AF43B9C74B33}"/>
              </a:ext>
            </a:extLst>
          </p:cNvPr>
          <p:cNvSpPr/>
          <p:nvPr/>
        </p:nvSpPr>
        <p:spPr>
          <a:xfrm>
            <a:off x="6320187" y="4241184"/>
            <a:ext cx="5486400" cy="455112"/>
          </a:xfrm>
          <a:prstGeom prst="round2Same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3. Reset Credential</a:t>
            </a:r>
          </a:p>
        </p:txBody>
      </p:sp>
      <p:sp>
        <p:nvSpPr>
          <p:cNvPr id="149" name="Title 1">
            <a:extLst>
              <a:ext uri="{FF2B5EF4-FFF2-40B4-BE49-F238E27FC236}">
                <a16:creationId xmlns:a16="http://schemas.microsoft.com/office/drawing/2014/main" id="{4A716253-1703-4EF2-AA95-4A8769AE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13" y="365125"/>
            <a:ext cx="10968387" cy="1325563"/>
          </a:xfrm>
        </p:spPr>
        <p:txBody>
          <a:bodyPr/>
          <a:lstStyle/>
          <a:p>
            <a:r>
              <a:rPr lang="en-US" dirty="0"/>
              <a:t>Use Case E - Reset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54E5CF-F103-4C57-8BF4-13EC7FF236FE}"/>
              </a:ext>
            </a:extLst>
          </p:cNvPr>
          <p:cNvCxnSpPr>
            <a:cxnSpLocks/>
          </p:cNvCxnSpPr>
          <p:nvPr/>
        </p:nvCxnSpPr>
        <p:spPr>
          <a:xfrm>
            <a:off x="2089096" y="3053076"/>
            <a:ext cx="1975574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59A48DC-F79F-4103-BC50-EB02D18FF9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9" t="16181" r="13433" b="15069"/>
          <a:stretch/>
        </p:blipFill>
        <p:spPr>
          <a:xfrm>
            <a:off x="2750176" y="2544008"/>
            <a:ext cx="475672" cy="457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7C14CE7-6A1F-435E-B141-C3C01BD469CE}"/>
              </a:ext>
            </a:extLst>
          </p:cNvPr>
          <p:cNvSpPr txBox="1"/>
          <p:nvPr/>
        </p:nvSpPr>
        <p:spPr>
          <a:xfrm>
            <a:off x="3147086" y="240738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E7F9B-AC47-465A-9826-A8BD8BBFFAA3}"/>
              </a:ext>
            </a:extLst>
          </p:cNvPr>
          <p:cNvCxnSpPr>
            <a:cxnSpLocks/>
          </p:cNvCxnSpPr>
          <p:nvPr/>
        </p:nvCxnSpPr>
        <p:spPr>
          <a:xfrm>
            <a:off x="2115816" y="5605353"/>
            <a:ext cx="1975574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E3687738-FE51-4421-87E4-EB16E64D5F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9" t="16181" r="13433" b="15069"/>
          <a:stretch/>
        </p:blipFill>
        <p:spPr>
          <a:xfrm>
            <a:off x="2730890" y="5084155"/>
            <a:ext cx="475672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B2490F-328D-4531-B4FF-9100CD8E63D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735" y="4937120"/>
            <a:ext cx="320040" cy="32004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2C6FF37-6AE3-4343-B84E-E2E4F227911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250" y="2742421"/>
            <a:ext cx="777240" cy="6213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FB6C186-D910-414F-8F80-D0103DB922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4052" y="374393"/>
            <a:ext cx="942535" cy="9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8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68F6D8D7-8631-4BCD-B242-CD7F75434490}"/>
              </a:ext>
            </a:extLst>
          </p:cNvPr>
          <p:cNvSpPr/>
          <p:nvPr/>
        </p:nvSpPr>
        <p:spPr>
          <a:xfrm>
            <a:off x="385414" y="4689172"/>
            <a:ext cx="5486400" cy="1828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7A5C2C-C35C-4948-AA4F-3B936AFD0D3A}"/>
              </a:ext>
            </a:extLst>
          </p:cNvPr>
          <p:cNvSpPr/>
          <p:nvPr/>
        </p:nvSpPr>
        <p:spPr>
          <a:xfrm>
            <a:off x="385414" y="2138676"/>
            <a:ext cx="5486400" cy="1828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3DF266-5547-45EE-A86A-CB19C2101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89" y="5144284"/>
            <a:ext cx="425824" cy="914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A888D8-C786-480F-BA8E-2111AC7C7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67" y="2595876"/>
            <a:ext cx="425824" cy="9144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C62C13-84CB-4A3F-8047-DDC7E085E3C5}"/>
              </a:ext>
            </a:extLst>
          </p:cNvPr>
          <p:cNvSpPr/>
          <p:nvPr/>
        </p:nvSpPr>
        <p:spPr>
          <a:xfrm>
            <a:off x="6320187" y="2138676"/>
            <a:ext cx="5486400" cy="1828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E533925-5189-48E7-AA6B-1B6561300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47" y="2595876"/>
            <a:ext cx="414408" cy="914400"/>
          </a:xfrm>
          <a:prstGeom prst="rect">
            <a:avLst/>
          </a:prstGeom>
        </p:spPr>
      </p:pic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0A093C64-55A2-453E-91DD-71D1AC17C2BE}"/>
              </a:ext>
            </a:extLst>
          </p:cNvPr>
          <p:cNvSpPr/>
          <p:nvPr/>
        </p:nvSpPr>
        <p:spPr>
          <a:xfrm>
            <a:off x="385414" y="1687126"/>
            <a:ext cx="5486400" cy="455112"/>
          </a:xfrm>
          <a:prstGeom prst="round2Same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1. Request Initiated</a:t>
            </a:r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3E761E3B-7111-432E-A6B4-437B5B30E97C}"/>
              </a:ext>
            </a:extLst>
          </p:cNvPr>
          <p:cNvSpPr/>
          <p:nvPr/>
        </p:nvSpPr>
        <p:spPr>
          <a:xfrm>
            <a:off x="6320187" y="1687126"/>
            <a:ext cx="5486400" cy="455112"/>
          </a:xfrm>
          <a:prstGeom prst="round2Same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2. Review Request</a:t>
            </a:r>
          </a:p>
        </p:txBody>
      </p:sp>
      <p:sp>
        <p:nvSpPr>
          <p:cNvPr id="41" name="Rectangle: Top Corners Rounded 40">
            <a:extLst>
              <a:ext uri="{FF2B5EF4-FFF2-40B4-BE49-F238E27FC236}">
                <a16:creationId xmlns:a16="http://schemas.microsoft.com/office/drawing/2014/main" id="{08674AA2-305D-4258-963F-4071F7F9C9F8}"/>
              </a:ext>
            </a:extLst>
          </p:cNvPr>
          <p:cNvSpPr/>
          <p:nvPr/>
        </p:nvSpPr>
        <p:spPr>
          <a:xfrm>
            <a:off x="385414" y="4237622"/>
            <a:ext cx="5486400" cy="455112"/>
          </a:xfrm>
          <a:prstGeom prst="round2Same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3. Replace</a:t>
            </a:r>
          </a:p>
        </p:txBody>
      </p:sp>
      <p:sp>
        <p:nvSpPr>
          <p:cNvPr id="149" name="Title 1">
            <a:extLst>
              <a:ext uri="{FF2B5EF4-FFF2-40B4-BE49-F238E27FC236}">
                <a16:creationId xmlns:a16="http://schemas.microsoft.com/office/drawing/2014/main" id="{4A716253-1703-4EF2-AA95-4A8769AE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13" y="365125"/>
            <a:ext cx="10968387" cy="1325563"/>
          </a:xfrm>
        </p:spPr>
        <p:txBody>
          <a:bodyPr/>
          <a:lstStyle/>
          <a:p>
            <a:r>
              <a:rPr lang="en-US" dirty="0"/>
              <a:t>Use Case E - Renew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08DEF5-F997-48DC-95B9-820F1D71981C}"/>
              </a:ext>
            </a:extLst>
          </p:cNvPr>
          <p:cNvCxnSpPr>
            <a:cxnSpLocks/>
          </p:cNvCxnSpPr>
          <p:nvPr/>
        </p:nvCxnSpPr>
        <p:spPr>
          <a:xfrm>
            <a:off x="2140827" y="3053076"/>
            <a:ext cx="1975574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2EC592B-FA5D-4BD2-9986-744A2FB03B0E}"/>
              </a:ext>
            </a:extLst>
          </p:cNvPr>
          <p:cNvSpPr txBox="1"/>
          <p:nvPr/>
        </p:nvSpPr>
        <p:spPr>
          <a:xfrm>
            <a:off x="3174794" y="237788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8CFE7DC-5E2F-4E3B-B7A6-B1A0746EA82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421" y="2504130"/>
            <a:ext cx="510638" cy="45720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6EBD3CE-A19C-4956-99AF-91CB8DBB8EC4}"/>
              </a:ext>
            </a:extLst>
          </p:cNvPr>
          <p:cNvCxnSpPr>
            <a:cxnSpLocks/>
          </p:cNvCxnSpPr>
          <p:nvPr/>
        </p:nvCxnSpPr>
        <p:spPr>
          <a:xfrm>
            <a:off x="7843717" y="3053076"/>
            <a:ext cx="1975574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CD51432D-BF56-4712-AEF2-5A90B3FB6EE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051" y="2664456"/>
            <a:ext cx="868085" cy="77724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885DC431-42A3-45CE-AAB1-CDC82AA3449E}"/>
              </a:ext>
            </a:extLst>
          </p:cNvPr>
          <p:cNvSpPr txBox="1"/>
          <p:nvPr/>
        </p:nvSpPr>
        <p:spPr>
          <a:xfrm>
            <a:off x="11081194" y="2791466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✓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1091DAB-1AED-48B9-A47C-92A31B47725C}"/>
              </a:ext>
            </a:extLst>
          </p:cNvPr>
          <p:cNvCxnSpPr>
            <a:cxnSpLocks/>
          </p:cNvCxnSpPr>
          <p:nvPr/>
        </p:nvCxnSpPr>
        <p:spPr>
          <a:xfrm>
            <a:off x="2140827" y="5603572"/>
            <a:ext cx="1975574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18592A20-7887-4AFC-BB65-48521382836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182" y="5374972"/>
            <a:ext cx="510638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9D7B32-6ACF-4047-965E-EEDB86469FA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901" y="5148494"/>
            <a:ext cx="457200" cy="2264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E8E1B15-31BD-40F0-A845-58B20A9A6A8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87" y="2742421"/>
            <a:ext cx="777240" cy="6213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F1D045E-B1BA-444F-965C-FB0A3074EA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723" y="2742421"/>
            <a:ext cx="777240" cy="6213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3778526-DF71-46B9-93BD-DB1A57868CE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01" y="5294698"/>
            <a:ext cx="777240" cy="62131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C16A1B7-E6DB-4208-8D45-847CB3A95B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4052" y="374393"/>
            <a:ext cx="942535" cy="9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01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68F6D8D7-8631-4BCD-B242-CD7F75434490}"/>
              </a:ext>
            </a:extLst>
          </p:cNvPr>
          <p:cNvSpPr/>
          <p:nvPr/>
        </p:nvSpPr>
        <p:spPr>
          <a:xfrm>
            <a:off x="385414" y="4689172"/>
            <a:ext cx="5486400" cy="1828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7A5C2C-C35C-4948-AA4F-3B936AFD0D3A}"/>
              </a:ext>
            </a:extLst>
          </p:cNvPr>
          <p:cNvSpPr/>
          <p:nvPr/>
        </p:nvSpPr>
        <p:spPr>
          <a:xfrm>
            <a:off x="385414" y="2138676"/>
            <a:ext cx="5486400" cy="1828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3426F4-6AC1-4B11-96D5-451B8E6D5A68}"/>
              </a:ext>
            </a:extLst>
          </p:cNvPr>
          <p:cNvSpPr/>
          <p:nvPr/>
        </p:nvSpPr>
        <p:spPr>
          <a:xfrm>
            <a:off x="385414" y="2138676"/>
            <a:ext cx="5486400" cy="1828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43762E-AD6D-4E00-AE81-012329AFC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36" y="2597657"/>
            <a:ext cx="425824" cy="9144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320C907-8CA5-4C4E-B72A-26BA30B90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2" y="5146372"/>
            <a:ext cx="414408" cy="9144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C62C13-84CB-4A3F-8047-DDC7E085E3C5}"/>
              </a:ext>
            </a:extLst>
          </p:cNvPr>
          <p:cNvSpPr/>
          <p:nvPr/>
        </p:nvSpPr>
        <p:spPr>
          <a:xfrm>
            <a:off x="6320187" y="2138676"/>
            <a:ext cx="5486400" cy="1828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3E761E3B-7111-432E-A6B4-437B5B30E97C}"/>
              </a:ext>
            </a:extLst>
          </p:cNvPr>
          <p:cNvSpPr/>
          <p:nvPr/>
        </p:nvSpPr>
        <p:spPr>
          <a:xfrm>
            <a:off x="6320187" y="1687126"/>
            <a:ext cx="5486400" cy="455112"/>
          </a:xfrm>
          <a:prstGeom prst="round2Same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2. Disable Credential</a:t>
            </a:r>
          </a:p>
        </p:txBody>
      </p:sp>
      <p:sp>
        <p:nvSpPr>
          <p:cNvPr id="41" name="Rectangle: Top Corners Rounded 40">
            <a:extLst>
              <a:ext uri="{FF2B5EF4-FFF2-40B4-BE49-F238E27FC236}">
                <a16:creationId xmlns:a16="http://schemas.microsoft.com/office/drawing/2014/main" id="{08674AA2-305D-4258-963F-4071F7F9C9F8}"/>
              </a:ext>
            </a:extLst>
          </p:cNvPr>
          <p:cNvSpPr/>
          <p:nvPr/>
        </p:nvSpPr>
        <p:spPr>
          <a:xfrm>
            <a:off x="385414" y="4237622"/>
            <a:ext cx="5486400" cy="455112"/>
          </a:xfrm>
          <a:prstGeom prst="round2Same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3. Collect Credential</a:t>
            </a:r>
          </a:p>
        </p:txBody>
      </p:sp>
      <p:sp>
        <p:nvSpPr>
          <p:cNvPr id="149" name="Title 1">
            <a:extLst>
              <a:ext uri="{FF2B5EF4-FFF2-40B4-BE49-F238E27FC236}">
                <a16:creationId xmlns:a16="http://schemas.microsoft.com/office/drawing/2014/main" id="{4A716253-1703-4EF2-AA95-4A8769AE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13" y="365125"/>
            <a:ext cx="10968387" cy="1325563"/>
          </a:xfrm>
        </p:spPr>
        <p:txBody>
          <a:bodyPr/>
          <a:lstStyle/>
          <a:p>
            <a:r>
              <a:rPr lang="en-US" dirty="0"/>
              <a:t>Use Case E - Revoke</a:t>
            </a:r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B558BE79-B2FA-4EFB-AC8F-7D459975E8EC}"/>
              </a:ext>
            </a:extLst>
          </p:cNvPr>
          <p:cNvSpPr/>
          <p:nvPr/>
        </p:nvSpPr>
        <p:spPr>
          <a:xfrm>
            <a:off x="385414" y="1687126"/>
            <a:ext cx="5486400" cy="455112"/>
          </a:xfrm>
          <a:prstGeom prst="round2Same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1. Request Initiated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5E259-8ACD-4D36-878A-29F6C9A42BE9}"/>
              </a:ext>
            </a:extLst>
          </p:cNvPr>
          <p:cNvCxnSpPr>
            <a:cxnSpLocks/>
          </p:cNvCxnSpPr>
          <p:nvPr/>
        </p:nvCxnSpPr>
        <p:spPr>
          <a:xfrm>
            <a:off x="8075600" y="3053076"/>
            <a:ext cx="1975574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F7ACFC0D-D7DF-4232-A387-2117187F54E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263" y="2664456"/>
            <a:ext cx="868085" cy="77724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552EDE1-D650-47D9-8A7B-70436B279B10}"/>
              </a:ext>
            </a:extLst>
          </p:cNvPr>
          <p:cNvSpPr txBox="1"/>
          <p:nvPr/>
        </p:nvSpPr>
        <p:spPr>
          <a:xfrm>
            <a:off x="10853253" y="2457339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5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1EB30DE-17EB-4973-97D0-A3F6A89A03F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76" y="5374972"/>
            <a:ext cx="510638" cy="4572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79A2ABE-6E2C-4608-AF4F-33212A81FCE1}"/>
              </a:ext>
            </a:extLst>
          </p:cNvPr>
          <p:cNvSpPr txBox="1"/>
          <p:nvPr/>
        </p:nvSpPr>
        <p:spPr>
          <a:xfrm>
            <a:off x="1508695" y="5233101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0314ABE-2BE9-4C6B-B239-C4D346D41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47" y="2595876"/>
            <a:ext cx="414408" cy="9144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804CF3-8422-4581-BD6F-AD3205A8A1D9}"/>
              </a:ext>
            </a:extLst>
          </p:cNvPr>
          <p:cNvCxnSpPr>
            <a:cxnSpLocks/>
          </p:cNvCxnSpPr>
          <p:nvPr/>
        </p:nvCxnSpPr>
        <p:spPr>
          <a:xfrm>
            <a:off x="2140827" y="3053076"/>
            <a:ext cx="1975574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2D896499-0734-4BDD-B3F2-71DFFFC8DD0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421" y="2530836"/>
            <a:ext cx="510638" cy="4572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3510F7A-6468-45F5-AA3B-68221930F021}"/>
              </a:ext>
            </a:extLst>
          </p:cNvPr>
          <p:cNvSpPr txBox="1"/>
          <p:nvPr/>
        </p:nvSpPr>
        <p:spPr>
          <a:xfrm>
            <a:off x="2984107" y="2395105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DBFFC9D-0972-4CC6-8A2A-93455EE7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87" y="2742421"/>
            <a:ext cx="777240" cy="62131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2E7D6B6-350C-454A-969D-CA148CE76CB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140" y="2824476"/>
            <a:ext cx="571943" cy="4572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FA0680-C8B6-4386-9071-CE72EB46E5D5}"/>
              </a:ext>
            </a:extLst>
          </p:cNvPr>
          <p:cNvCxnSpPr>
            <a:cxnSpLocks/>
          </p:cNvCxnSpPr>
          <p:nvPr/>
        </p:nvCxnSpPr>
        <p:spPr>
          <a:xfrm>
            <a:off x="2140827" y="5603572"/>
            <a:ext cx="1975574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CA8A011-E164-45F8-8FAE-E363C3F12B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062" y="2595876"/>
            <a:ext cx="430306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3CCA7B-35B1-4761-9B7D-B4ACB8A152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78" y="5146372"/>
            <a:ext cx="430306" cy="914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CB63EAD-C3C4-4D6E-92C3-7611A5653B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4052" y="374393"/>
            <a:ext cx="942535" cy="9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97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BC799B25-0188-4FAF-B676-BD1A5D1227B8}"/>
              </a:ext>
            </a:extLst>
          </p:cNvPr>
          <p:cNvSpPr/>
          <p:nvPr/>
        </p:nvSpPr>
        <p:spPr>
          <a:xfrm>
            <a:off x="838200" y="2098289"/>
            <a:ext cx="10515599" cy="1450098"/>
          </a:xfrm>
          <a:prstGeom prst="rect">
            <a:avLst/>
          </a:prstGeom>
          <a:solidFill>
            <a:schemeClr val="bg1"/>
          </a:solidFill>
          <a:ln w="25400">
            <a:solidFill>
              <a:srgbClr val="C056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BC0EB2-1AC9-42C9-A984-6198F61E8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40" y="2366138"/>
            <a:ext cx="425824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E28E187-A5B0-4B74-A92B-2659016FE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011" y="2366138"/>
            <a:ext cx="430306" cy="914400"/>
          </a:xfrm>
          <a:prstGeom prst="rect">
            <a:avLst/>
          </a:prstGeom>
        </p:spPr>
      </p:pic>
      <p:sp>
        <p:nvSpPr>
          <p:cNvPr id="58" name="Rectangle: Top Corners Rounded 57">
            <a:extLst>
              <a:ext uri="{FF2B5EF4-FFF2-40B4-BE49-F238E27FC236}">
                <a16:creationId xmlns:a16="http://schemas.microsoft.com/office/drawing/2014/main" id="{73FAD0CA-35A9-4D63-BAFE-F0D40C4BE3F3}"/>
              </a:ext>
            </a:extLst>
          </p:cNvPr>
          <p:cNvSpPr/>
          <p:nvPr/>
        </p:nvSpPr>
        <p:spPr>
          <a:xfrm>
            <a:off x="838200" y="1687126"/>
            <a:ext cx="10515599" cy="455112"/>
          </a:xfrm>
          <a:prstGeom prst="round2SameRect">
            <a:avLst/>
          </a:prstGeom>
          <a:solidFill>
            <a:srgbClr val="C05600"/>
          </a:solidFill>
          <a:ln w="25400">
            <a:solidFill>
              <a:srgbClr val="C05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ICON KEY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7D21143E-8809-4928-9145-081D4739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13" y="365125"/>
            <a:ext cx="10968387" cy="1325563"/>
          </a:xfrm>
        </p:spPr>
        <p:txBody>
          <a:bodyPr/>
          <a:lstStyle/>
          <a:p>
            <a:r>
              <a:rPr lang="en-US" dirty="0"/>
              <a:t>Use Case 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5E021-C9DD-4DA1-A236-84BD364FEDD2}"/>
              </a:ext>
            </a:extLst>
          </p:cNvPr>
          <p:cNvSpPr txBox="1"/>
          <p:nvPr/>
        </p:nvSpPr>
        <p:spPr>
          <a:xfrm>
            <a:off x="1633599" y="2500173"/>
            <a:ext cx="1479892" cy="646331"/>
          </a:xfrm>
          <a:prstGeom prst="rect">
            <a:avLst/>
          </a:prstGeom>
          <a:noFill/>
          <a:ln>
            <a:solidFill>
              <a:schemeClr val="bg1"/>
            </a:solidFill>
            <a:tailEnd type="triangle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Employee 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Contractor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4D293-35A1-4F95-9E16-1976122EAA1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317" y="2434718"/>
            <a:ext cx="777240" cy="777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23004A-0D66-4394-94EF-990AA89F9DB0}"/>
              </a:ext>
            </a:extLst>
          </p:cNvPr>
          <p:cNvSpPr txBox="1"/>
          <p:nvPr/>
        </p:nvSpPr>
        <p:spPr>
          <a:xfrm>
            <a:off x="6982741" y="263867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Entitlements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3D4F56-3E65-4E4F-8B8D-66CA796A7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669" y="2480438"/>
            <a:ext cx="685800" cy="685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024618-6F85-411E-8CED-F07B8BE693A7}"/>
              </a:ext>
            </a:extLst>
          </p:cNvPr>
          <p:cNvSpPr txBox="1"/>
          <p:nvPr/>
        </p:nvSpPr>
        <p:spPr>
          <a:xfrm>
            <a:off x="9617863" y="2500173"/>
            <a:ext cx="1620957" cy="646331"/>
          </a:xfrm>
          <a:prstGeom prst="rect">
            <a:avLst/>
          </a:prstGeom>
          <a:noFill/>
          <a:ln>
            <a:noFill/>
            <a:tailEnd type="triangle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3BEA5-8CBA-4E94-9311-C11B4D776A07}"/>
              </a:ext>
            </a:extLst>
          </p:cNvPr>
          <p:cNvSpPr txBox="1"/>
          <p:nvPr/>
        </p:nvSpPr>
        <p:spPr>
          <a:xfrm>
            <a:off x="4034296" y="263867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EB2F1A-5E3D-457A-B1CC-3192CDC43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052" y="369120"/>
            <a:ext cx="94253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72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4258AAD-9B79-4118-A134-5FA425688FF6}"/>
              </a:ext>
            </a:extLst>
          </p:cNvPr>
          <p:cNvSpPr/>
          <p:nvPr/>
        </p:nvSpPr>
        <p:spPr>
          <a:xfrm>
            <a:off x="385414" y="2138676"/>
            <a:ext cx="5486400" cy="1828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8F6D8D7-8631-4BCD-B242-CD7F75434490}"/>
              </a:ext>
            </a:extLst>
          </p:cNvPr>
          <p:cNvSpPr/>
          <p:nvPr/>
        </p:nvSpPr>
        <p:spPr>
          <a:xfrm>
            <a:off x="385414" y="4689172"/>
            <a:ext cx="5486400" cy="1828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0B053-A0CD-4E83-A742-8DA1C77B4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161" y="5146372"/>
            <a:ext cx="425824" cy="914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85DD464-7A02-493B-A091-543EFAA1E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12" y="2595876"/>
            <a:ext cx="425824" cy="914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EC7DC75-4957-4F90-8DC5-6463290EC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68" y="5146372"/>
            <a:ext cx="430306" cy="9144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CB80E12-3B0A-469F-B41D-919D8C53F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32" y="2595876"/>
            <a:ext cx="430306" cy="9144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C62C13-84CB-4A3F-8047-DDC7E085E3C5}"/>
              </a:ext>
            </a:extLst>
          </p:cNvPr>
          <p:cNvSpPr/>
          <p:nvPr/>
        </p:nvSpPr>
        <p:spPr>
          <a:xfrm>
            <a:off x="6320187" y="2138676"/>
            <a:ext cx="5486400" cy="1828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0A093C64-55A2-453E-91DD-71D1AC17C2BE}"/>
              </a:ext>
            </a:extLst>
          </p:cNvPr>
          <p:cNvSpPr/>
          <p:nvPr/>
        </p:nvSpPr>
        <p:spPr>
          <a:xfrm>
            <a:off x="385414" y="1687126"/>
            <a:ext cx="5486400" cy="455112"/>
          </a:xfrm>
          <a:prstGeom prst="round2SameRect">
            <a:avLst/>
          </a:prstGeom>
          <a:solidFill>
            <a:srgbClr val="C05600"/>
          </a:solidFill>
          <a:ln w="25400">
            <a:solidFill>
              <a:srgbClr val="C05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1. Initiate Request</a:t>
            </a:r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3E761E3B-7111-432E-A6B4-437B5B30E97C}"/>
              </a:ext>
            </a:extLst>
          </p:cNvPr>
          <p:cNvSpPr/>
          <p:nvPr/>
        </p:nvSpPr>
        <p:spPr>
          <a:xfrm>
            <a:off x="6320187" y="1687126"/>
            <a:ext cx="5486400" cy="455112"/>
          </a:xfrm>
          <a:prstGeom prst="round2SameRect">
            <a:avLst/>
          </a:prstGeom>
          <a:solidFill>
            <a:srgbClr val="C05600"/>
          </a:solidFill>
          <a:ln w="25400">
            <a:solidFill>
              <a:srgbClr val="C05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2. Review Request</a:t>
            </a:r>
          </a:p>
        </p:txBody>
      </p:sp>
      <p:sp>
        <p:nvSpPr>
          <p:cNvPr id="41" name="Rectangle: Top Corners Rounded 40">
            <a:extLst>
              <a:ext uri="{FF2B5EF4-FFF2-40B4-BE49-F238E27FC236}">
                <a16:creationId xmlns:a16="http://schemas.microsoft.com/office/drawing/2014/main" id="{08674AA2-305D-4258-963F-4071F7F9C9F8}"/>
              </a:ext>
            </a:extLst>
          </p:cNvPr>
          <p:cNvSpPr/>
          <p:nvPr/>
        </p:nvSpPr>
        <p:spPr>
          <a:xfrm>
            <a:off x="385414" y="4237622"/>
            <a:ext cx="5486400" cy="455112"/>
          </a:xfrm>
          <a:prstGeom prst="round2SameRect">
            <a:avLst/>
          </a:prstGeom>
          <a:solidFill>
            <a:srgbClr val="C05600"/>
          </a:solidFill>
          <a:ln w="25400">
            <a:solidFill>
              <a:srgbClr val="C05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3. Assign Entitlements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207482-1D3E-44D6-814D-4CA4A16AE2EA}"/>
              </a:ext>
            </a:extLst>
          </p:cNvPr>
          <p:cNvCxnSpPr>
            <a:cxnSpLocks/>
          </p:cNvCxnSpPr>
          <p:nvPr/>
        </p:nvCxnSpPr>
        <p:spPr>
          <a:xfrm>
            <a:off x="2140827" y="3053076"/>
            <a:ext cx="1975574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87954A-33D4-4201-AE98-56BCBA5963BE}"/>
              </a:ext>
            </a:extLst>
          </p:cNvPr>
          <p:cNvSpPr txBox="1"/>
          <p:nvPr/>
        </p:nvSpPr>
        <p:spPr>
          <a:xfrm>
            <a:off x="3196248" y="240336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F924B5-C495-4F21-829F-AA631C604BC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208" y="2545920"/>
            <a:ext cx="457200" cy="4572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8DD5A9E0-B467-4DAA-A711-6D17DB94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13" y="365125"/>
            <a:ext cx="10968387" cy="1325563"/>
          </a:xfrm>
        </p:spPr>
        <p:txBody>
          <a:bodyPr/>
          <a:lstStyle/>
          <a:p>
            <a:r>
              <a:rPr lang="en-US" dirty="0"/>
              <a:t>Use Case F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10A315-C1BE-4CF8-AD25-7D6B194BFF52}"/>
              </a:ext>
            </a:extLst>
          </p:cNvPr>
          <p:cNvCxnSpPr>
            <a:cxnSpLocks/>
          </p:cNvCxnSpPr>
          <p:nvPr/>
        </p:nvCxnSpPr>
        <p:spPr>
          <a:xfrm>
            <a:off x="2140827" y="5603572"/>
            <a:ext cx="1975574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0F69DC58-2B45-470C-84D7-CD95541E28B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183" y="5374972"/>
            <a:ext cx="457200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44C656-38FD-48D6-A6E0-821079CFD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03" y="2594253"/>
            <a:ext cx="430306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81AE10-632D-429C-9756-868A8DF21D6E}"/>
              </a:ext>
            </a:extLst>
          </p:cNvPr>
          <p:cNvCxnSpPr>
            <a:cxnSpLocks/>
          </p:cNvCxnSpPr>
          <p:nvPr/>
        </p:nvCxnSpPr>
        <p:spPr>
          <a:xfrm>
            <a:off x="8075600" y="3053076"/>
            <a:ext cx="1975574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DACA1E8-E23C-438C-B23F-46562F7706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980" y="2711957"/>
            <a:ext cx="685800" cy="6858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3BCA0AB-41D1-4A9E-9D79-2E304D986D80}"/>
              </a:ext>
            </a:extLst>
          </p:cNvPr>
          <p:cNvSpPr txBox="1"/>
          <p:nvPr/>
        </p:nvSpPr>
        <p:spPr>
          <a:xfrm>
            <a:off x="9141614" y="240336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95B7198-34BD-44F3-BCCA-95B0FCBEC30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74" y="2545920"/>
            <a:ext cx="457200" cy="457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D4BA36-D790-49E9-B0A8-F51651BF91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052" y="369120"/>
            <a:ext cx="94253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28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62B0D09-F6A0-4E0F-A226-4531B743853D}"/>
              </a:ext>
            </a:extLst>
          </p:cNvPr>
          <p:cNvSpPr/>
          <p:nvPr/>
        </p:nvSpPr>
        <p:spPr>
          <a:xfrm>
            <a:off x="838200" y="2138676"/>
            <a:ext cx="10515599" cy="362302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7D0925-DA39-4F01-A9CE-AD2E72659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26" y="2309027"/>
            <a:ext cx="425824" cy="914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78452AC-5FDB-4E6A-9252-4B91DE725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853" y="4691489"/>
            <a:ext cx="612371" cy="777240"/>
          </a:xfrm>
          <a:prstGeom prst="rect">
            <a:avLst/>
          </a:prstGeom>
        </p:spPr>
      </p:pic>
      <p:sp>
        <p:nvSpPr>
          <p:cNvPr id="58" name="Rectangle: Top Corners Rounded 57">
            <a:extLst>
              <a:ext uri="{FF2B5EF4-FFF2-40B4-BE49-F238E27FC236}">
                <a16:creationId xmlns:a16="http://schemas.microsoft.com/office/drawing/2014/main" id="{73FAD0CA-35A9-4D63-BAFE-F0D40C4BE3F3}"/>
              </a:ext>
            </a:extLst>
          </p:cNvPr>
          <p:cNvSpPr/>
          <p:nvPr/>
        </p:nvSpPr>
        <p:spPr>
          <a:xfrm>
            <a:off x="838200" y="1687126"/>
            <a:ext cx="10515599" cy="455112"/>
          </a:xfrm>
          <a:prstGeom prst="round2SameRect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ICON KEY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7D21143E-8809-4928-9145-081D4739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13" y="365125"/>
            <a:ext cx="10968387" cy="1325563"/>
          </a:xfrm>
        </p:spPr>
        <p:txBody>
          <a:bodyPr/>
          <a:lstStyle/>
          <a:p>
            <a:r>
              <a:rPr lang="en-US" dirty="0"/>
              <a:t>Use Case 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F0678C-164D-4305-B409-5C63500D40AB}"/>
              </a:ext>
            </a:extLst>
          </p:cNvPr>
          <p:cNvSpPr txBox="1"/>
          <p:nvPr/>
        </p:nvSpPr>
        <p:spPr>
          <a:xfrm>
            <a:off x="2300883" y="3598723"/>
            <a:ext cx="954107" cy="646331"/>
          </a:xfrm>
          <a:prstGeom prst="rect">
            <a:avLst/>
          </a:prstGeom>
          <a:noFill/>
          <a:ln>
            <a:noFill/>
            <a:tailEnd type="triangle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Agency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2EE9C-DC45-4E58-B199-3F5DFE15995B}"/>
              </a:ext>
            </a:extLst>
          </p:cNvPr>
          <p:cNvSpPr txBox="1"/>
          <p:nvPr/>
        </p:nvSpPr>
        <p:spPr>
          <a:xfrm>
            <a:off x="9381697" y="2443062"/>
            <a:ext cx="128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Password or PIN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499C42-13B6-4575-8772-422F22DFB4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9" t="16181" r="13433" b="15069"/>
          <a:stretch/>
        </p:blipFill>
        <p:spPr>
          <a:xfrm>
            <a:off x="8437663" y="2423327"/>
            <a:ext cx="713508" cy="685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232CC3-18C1-4D1F-808C-2AAA8C035C4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797" y="3786932"/>
            <a:ext cx="777240" cy="2699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974166-BCEE-438F-9078-3C7E10BF700F}"/>
              </a:ext>
            </a:extLst>
          </p:cNvPr>
          <p:cNvSpPr txBox="1"/>
          <p:nvPr/>
        </p:nvSpPr>
        <p:spPr>
          <a:xfrm>
            <a:off x="9381697" y="3598723"/>
            <a:ext cx="1433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One-time Passcode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6F443E-30B1-4C72-81C2-15472BB816D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676" y="2473846"/>
            <a:ext cx="731520" cy="5847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A2EB8F4-B268-4C83-93DE-480F57D10687}"/>
              </a:ext>
            </a:extLst>
          </p:cNvPr>
          <p:cNvSpPr txBox="1"/>
          <p:nvPr/>
        </p:nvSpPr>
        <p:spPr>
          <a:xfrm>
            <a:off x="5705722" y="2443062"/>
            <a:ext cx="1736373" cy="646331"/>
          </a:xfrm>
          <a:prstGeom prst="rect">
            <a:avLst/>
          </a:prstGeom>
          <a:noFill/>
          <a:ln>
            <a:noFill/>
            <a:tailEnd type="triangle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Access Control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(ACS)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0A21246-6702-44B5-8435-9B447B0322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536" y="3578988"/>
            <a:ext cx="685800" cy="685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BF1D9FC-4A3F-4DDD-8549-8894099E6F3F}"/>
              </a:ext>
            </a:extLst>
          </p:cNvPr>
          <p:cNvSpPr txBox="1"/>
          <p:nvPr/>
        </p:nvSpPr>
        <p:spPr>
          <a:xfrm>
            <a:off x="5705722" y="3598723"/>
            <a:ext cx="1620957" cy="646331"/>
          </a:xfrm>
          <a:prstGeom prst="rect">
            <a:avLst/>
          </a:prstGeom>
          <a:noFill/>
          <a:ln>
            <a:noFill/>
            <a:tailEnd type="triangle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A1C93B-0D54-4E27-A822-B6659BC52990}"/>
              </a:ext>
            </a:extLst>
          </p:cNvPr>
          <p:cNvSpPr txBox="1"/>
          <p:nvPr/>
        </p:nvSpPr>
        <p:spPr>
          <a:xfrm>
            <a:off x="2300883" y="4756944"/>
            <a:ext cx="1338828" cy="646331"/>
          </a:xfrm>
          <a:prstGeom prst="rect">
            <a:avLst/>
          </a:prstGeom>
          <a:noFill/>
          <a:ln>
            <a:noFill/>
            <a:tailEnd type="triangle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7E6229-E6F0-4318-9B79-8512D0F3D71B}"/>
              </a:ext>
            </a:extLst>
          </p:cNvPr>
          <p:cNvSpPr txBox="1"/>
          <p:nvPr/>
        </p:nvSpPr>
        <p:spPr>
          <a:xfrm>
            <a:off x="5705722" y="4756944"/>
            <a:ext cx="189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Hardware-Based Authenticator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BEE9F1-0FA9-41DB-8EA1-A6ACB702CC0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2523">
            <a:off x="4720816" y="4889258"/>
            <a:ext cx="777240" cy="38170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961896A-2E66-42FD-B783-A1CEC042702E}"/>
              </a:ext>
            </a:extLst>
          </p:cNvPr>
          <p:cNvSpPr txBox="1"/>
          <p:nvPr/>
        </p:nvSpPr>
        <p:spPr>
          <a:xfrm>
            <a:off x="2300883" y="2443062"/>
            <a:ext cx="1479892" cy="646331"/>
          </a:xfrm>
          <a:prstGeom prst="rect">
            <a:avLst/>
          </a:prstGeom>
          <a:noFill/>
          <a:ln>
            <a:solidFill>
              <a:schemeClr val="bg1"/>
            </a:solidFill>
            <a:tailEnd type="triangle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Employee 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Contractor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4504F1C-25F2-4DFE-9FC0-3797410EF1E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797" y="4691489"/>
            <a:ext cx="777240" cy="77724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A6ED90A-6EEA-4DBB-833B-DE91DE944889}"/>
              </a:ext>
            </a:extLst>
          </p:cNvPr>
          <p:cNvSpPr txBox="1"/>
          <p:nvPr/>
        </p:nvSpPr>
        <p:spPr>
          <a:xfrm>
            <a:off x="9381697" y="489544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Entitlements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CC763-51FC-40A7-844E-63CF5B79E69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418" y="3645004"/>
            <a:ext cx="777240" cy="5537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A05958E-EA11-4E40-9855-38409A764A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4052" y="375011"/>
            <a:ext cx="942535" cy="90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05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4258AAD-9B79-4118-A134-5FA425688FF6}"/>
              </a:ext>
            </a:extLst>
          </p:cNvPr>
          <p:cNvSpPr/>
          <p:nvPr/>
        </p:nvSpPr>
        <p:spPr>
          <a:xfrm>
            <a:off x="385414" y="2138676"/>
            <a:ext cx="5486400" cy="1828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2EBAFE-7649-4411-BFDB-A88C6FC53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1" y="2590226"/>
            <a:ext cx="425824" cy="914400"/>
          </a:xfrm>
          <a:prstGeom prst="rect">
            <a:avLst/>
          </a:prstGeom>
        </p:spPr>
      </p:pic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0A093C64-55A2-453E-91DD-71D1AC17C2BE}"/>
              </a:ext>
            </a:extLst>
          </p:cNvPr>
          <p:cNvSpPr/>
          <p:nvPr/>
        </p:nvSpPr>
        <p:spPr>
          <a:xfrm>
            <a:off x="385414" y="1687126"/>
            <a:ext cx="5486400" cy="455112"/>
          </a:xfrm>
          <a:prstGeom prst="round2SameRect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1. Request Access</a:t>
            </a:r>
          </a:p>
        </p:txBody>
      </p:sp>
      <p:sp>
        <p:nvSpPr>
          <p:cNvPr id="149" name="Title 1">
            <a:extLst>
              <a:ext uri="{FF2B5EF4-FFF2-40B4-BE49-F238E27FC236}">
                <a16:creationId xmlns:a16="http://schemas.microsoft.com/office/drawing/2014/main" id="{4A716253-1703-4EF2-AA95-4A8769AE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13" y="365125"/>
            <a:ext cx="10968387" cy="1325563"/>
          </a:xfrm>
        </p:spPr>
        <p:txBody>
          <a:bodyPr/>
          <a:lstStyle/>
          <a:p>
            <a:r>
              <a:rPr lang="en-US" dirty="0"/>
              <a:t>Use Case G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1D4913A-216C-4806-B5E6-F338C7B78E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104" y="2742421"/>
            <a:ext cx="777240" cy="62131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203D2FF-02DD-49D8-8E4C-7971AACF84E5}"/>
              </a:ext>
            </a:extLst>
          </p:cNvPr>
          <p:cNvSpPr txBox="1"/>
          <p:nvPr/>
        </p:nvSpPr>
        <p:spPr>
          <a:xfrm>
            <a:off x="3123523" y="256982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BD0CA3B-955F-4C14-BD72-7AEEAC0F8ACE}"/>
              </a:ext>
            </a:extLst>
          </p:cNvPr>
          <p:cNvCxnSpPr>
            <a:cxnSpLocks/>
          </p:cNvCxnSpPr>
          <p:nvPr/>
        </p:nvCxnSpPr>
        <p:spPr>
          <a:xfrm>
            <a:off x="2042029" y="3053076"/>
            <a:ext cx="1975574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C5968FB-6734-476B-9770-C923F289AEA8}"/>
              </a:ext>
            </a:extLst>
          </p:cNvPr>
          <p:cNvSpPr/>
          <p:nvPr/>
        </p:nvSpPr>
        <p:spPr>
          <a:xfrm>
            <a:off x="6320189" y="2138676"/>
            <a:ext cx="5486400" cy="2577088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B475EF1-A011-4A11-8A92-F79237F2E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166" y="2422534"/>
            <a:ext cx="425824" cy="914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F73A42F-F01A-45BE-BB18-4D94EF117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166" y="3620792"/>
            <a:ext cx="425824" cy="914400"/>
          </a:xfrm>
          <a:prstGeom prst="rect">
            <a:avLst/>
          </a:prstGeom>
        </p:spPr>
      </p:pic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D5E0C898-27E6-4E8B-BA96-8ABE406A1DC4}"/>
              </a:ext>
            </a:extLst>
          </p:cNvPr>
          <p:cNvSpPr/>
          <p:nvPr/>
        </p:nvSpPr>
        <p:spPr>
          <a:xfrm>
            <a:off x="6320188" y="1683564"/>
            <a:ext cx="5486400" cy="455112"/>
          </a:xfrm>
          <a:prstGeom prst="round2SameRect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2. Authenticate Employee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F35A02-BB71-4FE4-B603-191A1DE04C33}"/>
              </a:ext>
            </a:extLst>
          </p:cNvPr>
          <p:cNvSpPr txBox="1"/>
          <p:nvPr/>
        </p:nvSpPr>
        <p:spPr>
          <a:xfrm>
            <a:off x="6569667" y="2670585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AAL2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F00D21-0040-438A-9194-E49913BC6DE4}"/>
              </a:ext>
            </a:extLst>
          </p:cNvPr>
          <p:cNvSpPr txBox="1"/>
          <p:nvPr/>
        </p:nvSpPr>
        <p:spPr>
          <a:xfrm>
            <a:off x="6589396" y="3877938"/>
            <a:ext cx="856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AAL3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162DB80-1D99-4DCC-B74B-9585F750031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37" y="2475818"/>
            <a:ext cx="731520" cy="25403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75368D2-A12D-4172-A9FF-7132EC8B98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9" t="16181" r="13433" b="15069"/>
          <a:stretch/>
        </p:blipFill>
        <p:spPr>
          <a:xfrm>
            <a:off x="8439267" y="2374236"/>
            <a:ext cx="475672" cy="4572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B12AFB0-DFD6-44AE-B7C6-8E3FA2AB983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9" t="16181" r="13433" b="15069"/>
          <a:stretch/>
        </p:blipFill>
        <p:spPr>
          <a:xfrm>
            <a:off x="8471906" y="3721341"/>
            <a:ext cx="475672" cy="4572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3EA5CBC-5EEF-4948-B3FD-5757F4CC3B8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323" y="3242993"/>
            <a:ext cx="777240" cy="62131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DDD5595-EAC7-406E-B3B4-9F5D53AAA4C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2523">
            <a:off x="9009965" y="3819476"/>
            <a:ext cx="457200" cy="224531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9F719BF-85B4-4AB3-ADCB-3946E1F3B10F}"/>
              </a:ext>
            </a:extLst>
          </p:cNvPr>
          <p:cNvCxnSpPr>
            <a:cxnSpLocks/>
          </p:cNvCxnSpPr>
          <p:nvPr/>
        </p:nvCxnSpPr>
        <p:spPr>
          <a:xfrm>
            <a:off x="8283787" y="2878342"/>
            <a:ext cx="2072856" cy="675306"/>
          </a:xfrm>
          <a:prstGeom prst="bentConnector3">
            <a:avLst>
              <a:gd name="adj1" fmla="val 71345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60A77613-FBAA-41F3-8350-89A757D062CF}"/>
              </a:ext>
            </a:extLst>
          </p:cNvPr>
          <p:cNvCxnSpPr>
            <a:cxnSpLocks/>
          </p:cNvCxnSpPr>
          <p:nvPr/>
        </p:nvCxnSpPr>
        <p:spPr>
          <a:xfrm flipV="1">
            <a:off x="8292004" y="3553648"/>
            <a:ext cx="2072856" cy="675306"/>
          </a:xfrm>
          <a:prstGeom prst="bentConnector3">
            <a:avLst>
              <a:gd name="adj1" fmla="val 70871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ABB642E5-C54B-4C84-821C-4AA65A9C8922}"/>
              </a:ext>
            </a:extLst>
          </p:cNvPr>
          <p:cNvSpPr/>
          <p:nvPr/>
        </p:nvSpPr>
        <p:spPr>
          <a:xfrm>
            <a:off x="385411" y="4689740"/>
            <a:ext cx="5486400" cy="1828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9AF767ED-4333-49C7-8213-0AE19FFA1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85" y="4776750"/>
            <a:ext cx="361950" cy="777240"/>
          </a:xfrm>
          <a:prstGeom prst="rect">
            <a:avLst/>
          </a:prstGeom>
        </p:spPr>
      </p:pic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AB95632E-DE39-4696-8EB5-B916C560D6DE}"/>
              </a:ext>
            </a:extLst>
          </p:cNvPr>
          <p:cNvSpPr/>
          <p:nvPr/>
        </p:nvSpPr>
        <p:spPr>
          <a:xfrm>
            <a:off x="385411" y="4238190"/>
            <a:ext cx="5486400" cy="455112"/>
          </a:xfrm>
          <a:prstGeom prst="round2SameRect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3. Identify Access Entitlements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6EA74FC-69F2-4458-BB86-1621747A912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29" y="5293485"/>
            <a:ext cx="777240" cy="621310"/>
          </a:xfrm>
          <a:prstGeom prst="rect">
            <a:avLst/>
          </a:prstGeom>
          <a:ln>
            <a:noFill/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7D0C6F7-F2B5-4F15-908A-25D2C4EA432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063" y="4936770"/>
            <a:ext cx="457200" cy="457200"/>
          </a:xfrm>
          <a:prstGeom prst="rect">
            <a:avLst/>
          </a:prstGeom>
        </p:spPr>
      </p:pic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76116B5C-46C8-4C01-B4AD-2BF914964D38}"/>
              </a:ext>
            </a:extLst>
          </p:cNvPr>
          <p:cNvCxnSpPr>
            <a:cxnSpLocks/>
          </p:cNvCxnSpPr>
          <p:nvPr/>
        </p:nvCxnSpPr>
        <p:spPr>
          <a:xfrm>
            <a:off x="1957969" y="5608839"/>
            <a:ext cx="1959180" cy="510957"/>
          </a:xfrm>
          <a:prstGeom prst="bentConnector3">
            <a:avLst/>
          </a:prstGeom>
          <a:ln w="508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57F29FDD-3315-48B6-92DE-757AF736EC7C}"/>
              </a:ext>
            </a:extLst>
          </p:cNvPr>
          <p:cNvCxnSpPr>
            <a:cxnSpLocks/>
          </p:cNvCxnSpPr>
          <p:nvPr/>
        </p:nvCxnSpPr>
        <p:spPr>
          <a:xfrm flipV="1">
            <a:off x="1957969" y="5099662"/>
            <a:ext cx="1959180" cy="510957"/>
          </a:xfrm>
          <a:prstGeom prst="bentConnector3">
            <a:avLst/>
          </a:prstGeom>
          <a:ln w="508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F0024A79-6834-4E06-895F-49B89BB994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77" y="5931059"/>
            <a:ext cx="457200" cy="457200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F9DFBB-C8A8-41B7-9195-140203171AD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438" y="2668563"/>
            <a:ext cx="457200" cy="3257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804F44-6415-4C64-9782-B9B1D93EA35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293" y="5882775"/>
            <a:ext cx="777240" cy="55376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BF82848-1238-4299-A278-9918C1E86D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4052" y="375011"/>
            <a:ext cx="942535" cy="90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40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>
            <a:extLst>
              <a:ext uri="{FF2B5EF4-FFF2-40B4-BE49-F238E27FC236}">
                <a16:creationId xmlns:a16="http://schemas.microsoft.com/office/drawing/2014/main" id="{4A716253-1703-4EF2-AA95-4A8769AE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13" y="365125"/>
            <a:ext cx="10968387" cy="1325563"/>
          </a:xfrm>
        </p:spPr>
        <p:txBody>
          <a:bodyPr/>
          <a:lstStyle/>
          <a:p>
            <a:r>
              <a:rPr lang="en-US" dirty="0"/>
              <a:t>Use Case 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148FF6-C3FA-4937-80D4-735BD0AD16BC}"/>
              </a:ext>
            </a:extLst>
          </p:cNvPr>
          <p:cNvSpPr/>
          <p:nvPr/>
        </p:nvSpPr>
        <p:spPr>
          <a:xfrm>
            <a:off x="385414" y="2138676"/>
            <a:ext cx="5486400" cy="1828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048724-3683-4521-939E-B22304A7E9F7}"/>
              </a:ext>
            </a:extLst>
          </p:cNvPr>
          <p:cNvSpPr/>
          <p:nvPr/>
        </p:nvSpPr>
        <p:spPr>
          <a:xfrm>
            <a:off x="6320187" y="2138676"/>
            <a:ext cx="5486400" cy="1828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5031DA99-390F-4451-B4F0-7B8548C49A1E}"/>
              </a:ext>
            </a:extLst>
          </p:cNvPr>
          <p:cNvSpPr/>
          <p:nvPr/>
        </p:nvSpPr>
        <p:spPr>
          <a:xfrm>
            <a:off x="385414" y="1687126"/>
            <a:ext cx="5486400" cy="455112"/>
          </a:xfrm>
          <a:prstGeom prst="round2SameRect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4. Process access information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72113496-BC01-4001-8DF6-C27546C5CA9E}"/>
              </a:ext>
            </a:extLst>
          </p:cNvPr>
          <p:cNvSpPr/>
          <p:nvPr/>
        </p:nvSpPr>
        <p:spPr>
          <a:xfrm>
            <a:off x="6320187" y="1687126"/>
            <a:ext cx="5486400" cy="455112"/>
          </a:xfrm>
          <a:prstGeom prst="round2SameRect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5. Grant Access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579047B-D11C-4BEC-8A20-23039A0DD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45" y="2589362"/>
            <a:ext cx="425824" cy="9144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553D80D-2869-4568-BA79-FB59CB0E56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93" y="2742421"/>
            <a:ext cx="777240" cy="621310"/>
          </a:xfrm>
          <a:prstGeom prst="rect">
            <a:avLst/>
          </a:prstGeom>
          <a:ln>
            <a:noFill/>
          </a:ln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ED3144-161C-474C-A2F7-6FC7444CE959}"/>
              </a:ext>
            </a:extLst>
          </p:cNvPr>
          <p:cNvCxnSpPr>
            <a:cxnSpLocks/>
          </p:cNvCxnSpPr>
          <p:nvPr/>
        </p:nvCxnSpPr>
        <p:spPr>
          <a:xfrm>
            <a:off x="8204906" y="3053076"/>
            <a:ext cx="1975574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5D2A4A0-16DC-49E9-A67B-024917273BAC}"/>
              </a:ext>
            </a:extLst>
          </p:cNvPr>
          <p:cNvSpPr txBox="1"/>
          <p:nvPr/>
        </p:nvSpPr>
        <p:spPr>
          <a:xfrm>
            <a:off x="9143214" y="2508519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✓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A9942FB-CE9D-45E5-A106-226B1BD15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50" y="2595876"/>
            <a:ext cx="425824" cy="914400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1697ADB-656A-4C53-87A0-01057BF16B35}"/>
              </a:ext>
            </a:extLst>
          </p:cNvPr>
          <p:cNvCxnSpPr>
            <a:cxnSpLocks/>
          </p:cNvCxnSpPr>
          <p:nvPr/>
        </p:nvCxnSpPr>
        <p:spPr>
          <a:xfrm>
            <a:off x="2140826" y="3053076"/>
            <a:ext cx="1975574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ABD5B00F-6743-429D-A323-B99740A8512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150" y="2824476"/>
            <a:ext cx="457200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E6BE8E-4C77-40B3-AEAF-FDB940742C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8" y="2824476"/>
            <a:ext cx="457200" cy="457200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D0DF28-B5C7-40B3-8EF9-381F2CCBD9A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84" y="2776192"/>
            <a:ext cx="777240" cy="553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035478-6FF2-44B9-93D6-7B4C7B48AF9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428" y="2641027"/>
            <a:ext cx="457200" cy="3257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2CDD09-9109-458D-8BBD-32B256342C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4052" y="375011"/>
            <a:ext cx="942535" cy="90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08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BC799B25-0188-4FAF-B676-BD1A5D1227B8}"/>
              </a:ext>
            </a:extLst>
          </p:cNvPr>
          <p:cNvSpPr/>
          <p:nvPr/>
        </p:nvSpPr>
        <p:spPr>
          <a:xfrm>
            <a:off x="838200" y="2138676"/>
            <a:ext cx="10515599" cy="1409711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023A16-85E8-4F1F-908E-7821C18BA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424" y="2532876"/>
            <a:ext cx="777240" cy="6213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49347F-ABBC-49E9-991F-ECE9797B8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6" y="2386331"/>
            <a:ext cx="425824" cy="914400"/>
          </a:xfrm>
          <a:prstGeom prst="rect">
            <a:avLst/>
          </a:prstGeom>
        </p:spPr>
      </p:pic>
      <p:sp>
        <p:nvSpPr>
          <p:cNvPr id="58" name="Rectangle: Top Corners Rounded 57">
            <a:extLst>
              <a:ext uri="{FF2B5EF4-FFF2-40B4-BE49-F238E27FC236}">
                <a16:creationId xmlns:a16="http://schemas.microsoft.com/office/drawing/2014/main" id="{73FAD0CA-35A9-4D63-BAFE-F0D40C4BE3F3}"/>
              </a:ext>
            </a:extLst>
          </p:cNvPr>
          <p:cNvSpPr/>
          <p:nvPr/>
        </p:nvSpPr>
        <p:spPr>
          <a:xfrm>
            <a:off x="838200" y="1687126"/>
            <a:ext cx="10515599" cy="455112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ICON KEY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7D21143E-8809-4928-9145-081D4739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13" y="365125"/>
            <a:ext cx="10968387" cy="1325563"/>
          </a:xfrm>
        </p:spPr>
        <p:txBody>
          <a:bodyPr/>
          <a:lstStyle/>
          <a:p>
            <a:r>
              <a:rPr lang="en-US" dirty="0"/>
              <a:t>Use Case 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BCDCF7-25EB-4060-93B4-117D3B77B39B}"/>
              </a:ext>
            </a:extLst>
          </p:cNvPr>
          <p:cNvSpPr txBox="1"/>
          <p:nvPr/>
        </p:nvSpPr>
        <p:spPr>
          <a:xfrm>
            <a:off x="1536500" y="2381866"/>
            <a:ext cx="1479892" cy="923330"/>
          </a:xfrm>
          <a:prstGeom prst="rect">
            <a:avLst/>
          </a:prstGeom>
          <a:noFill/>
          <a:ln>
            <a:solidFill>
              <a:schemeClr val="bg1"/>
            </a:solidFill>
            <a:tailEnd type="triangle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Agency 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Employee 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Contractor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FA784F-555A-4FA7-B731-C1A2242B798C}"/>
              </a:ext>
            </a:extLst>
          </p:cNvPr>
          <p:cNvSpPr txBox="1"/>
          <p:nvPr/>
        </p:nvSpPr>
        <p:spPr>
          <a:xfrm>
            <a:off x="7160256" y="2381866"/>
            <a:ext cx="1736373" cy="923330"/>
          </a:xfrm>
          <a:prstGeom prst="rect">
            <a:avLst/>
          </a:prstGeom>
          <a:noFill/>
          <a:ln>
            <a:noFill/>
            <a:tailEnd type="triangle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Agency B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Access Control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(ACS)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776BAB-91B8-4D02-B0F6-83C6188B6FA8}"/>
              </a:ext>
            </a:extLst>
          </p:cNvPr>
          <p:cNvSpPr txBox="1"/>
          <p:nvPr/>
        </p:nvSpPr>
        <p:spPr>
          <a:xfrm>
            <a:off x="4261509" y="2381866"/>
            <a:ext cx="1646605" cy="923330"/>
          </a:xfrm>
          <a:prstGeom prst="rect">
            <a:avLst/>
          </a:prstGeom>
          <a:noFill/>
          <a:ln>
            <a:solidFill>
              <a:schemeClr val="bg1"/>
            </a:solidFill>
            <a:tailEnd type="triangle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Agency 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70B132-610C-4EB7-B105-07A83126F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95969">
            <a:off x="9209178" y="2625140"/>
            <a:ext cx="777240" cy="4367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9D6781-7A12-4BF6-ACAE-D51C36796032}"/>
              </a:ext>
            </a:extLst>
          </p:cNvPr>
          <p:cNvSpPr txBox="1"/>
          <p:nvPr/>
        </p:nvSpPr>
        <p:spPr>
          <a:xfrm>
            <a:off x="10100113" y="2520366"/>
            <a:ext cx="1159292" cy="646331"/>
          </a:xfrm>
          <a:prstGeom prst="rect">
            <a:avLst/>
          </a:prstGeom>
          <a:noFill/>
          <a:ln>
            <a:noFill/>
            <a:tailEnd type="triangle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77B808-3775-47E4-9C2B-4A63024B38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505" y="2532876"/>
            <a:ext cx="777240" cy="6213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AAFD7E-9A09-4447-904C-F672E30490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74608" y="375011"/>
            <a:ext cx="921422" cy="90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8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4258AAD-9B79-4118-A134-5FA425688FF6}"/>
              </a:ext>
            </a:extLst>
          </p:cNvPr>
          <p:cNvSpPr/>
          <p:nvPr/>
        </p:nvSpPr>
        <p:spPr>
          <a:xfrm>
            <a:off x="385414" y="2138676"/>
            <a:ext cx="5486400" cy="1828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CADA2-2707-4ED4-9206-639A1431A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10" y="2595876"/>
            <a:ext cx="425824" cy="9144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3C62C13-84CB-4A3F-8047-DDC7E085E3C5}"/>
              </a:ext>
            </a:extLst>
          </p:cNvPr>
          <p:cNvSpPr/>
          <p:nvPr/>
        </p:nvSpPr>
        <p:spPr>
          <a:xfrm>
            <a:off x="6320187" y="2138676"/>
            <a:ext cx="5486400" cy="1828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84A8242-4649-470F-9DF2-7D758FA8B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186" y="2526391"/>
            <a:ext cx="360218" cy="4572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32D2648-F1DD-4204-BECC-91D560B2D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75" y="2824476"/>
            <a:ext cx="360218" cy="4572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8F6D8D7-8631-4BCD-B242-CD7F75434490}"/>
              </a:ext>
            </a:extLst>
          </p:cNvPr>
          <p:cNvSpPr/>
          <p:nvPr/>
        </p:nvSpPr>
        <p:spPr>
          <a:xfrm>
            <a:off x="385414" y="4690953"/>
            <a:ext cx="5486400" cy="1828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01935930-15A8-46A9-8903-5D477E4E7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478" y="5666685"/>
            <a:ext cx="457200" cy="39433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BD73FC3-1272-49C9-838B-B5CD06020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478" y="5162468"/>
            <a:ext cx="457200" cy="39433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0043A3B-04A0-49AF-8A02-F2588A7CB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233" y="2717891"/>
            <a:ext cx="777240" cy="67037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36A3AD4-290E-455B-9C3C-8E05527663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43" y="2715146"/>
            <a:ext cx="777240" cy="67586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AFE6FE7-6356-4C72-B80C-7E8871B3A7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029" y="2715146"/>
            <a:ext cx="777240" cy="67586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60C1095-503B-4113-8859-840B5E1E7C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15" y="2595876"/>
            <a:ext cx="430306" cy="91440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E816EC85-8AFF-4A0A-BAB1-337475D4C5B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057" y="2664456"/>
            <a:ext cx="777240" cy="77724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62CC4C8B-30D8-49BB-9EB0-55CD13B5971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24" y="5216733"/>
            <a:ext cx="777240" cy="777240"/>
          </a:xfrm>
          <a:prstGeom prst="rect">
            <a:avLst/>
          </a:prstGeom>
        </p:spPr>
      </p:pic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0A093C64-55A2-453E-91DD-71D1AC17C2BE}"/>
              </a:ext>
            </a:extLst>
          </p:cNvPr>
          <p:cNvSpPr/>
          <p:nvPr/>
        </p:nvSpPr>
        <p:spPr>
          <a:xfrm>
            <a:off x="385414" y="1687126"/>
            <a:ext cx="5486400" cy="455112"/>
          </a:xfrm>
          <a:prstGeom prst="round2SameRect">
            <a:avLst/>
          </a:prstGeom>
          <a:solidFill>
            <a:srgbClr val="C05600"/>
          </a:solidFill>
          <a:ln w="25400">
            <a:solidFill>
              <a:srgbClr val="C05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1. Collect Information</a:t>
            </a:r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3E761E3B-7111-432E-A6B4-437B5B30E97C}"/>
              </a:ext>
            </a:extLst>
          </p:cNvPr>
          <p:cNvSpPr/>
          <p:nvPr/>
        </p:nvSpPr>
        <p:spPr>
          <a:xfrm>
            <a:off x="6320187" y="1687126"/>
            <a:ext cx="5486400" cy="455112"/>
          </a:xfrm>
          <a:prstGeom prst="round2SameRect">
            <a:avLst/>
          </a:prstGeom>
          <a:solidFill>
            <a:srgbClr val="C05600"/>
          </a:solidFill>
          <a:ln w="25400">
            <a:solidFill>
              <a:srgbClr val="C05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2. Create Identity Record</a:t>
            </a:r>
          </a:p>
        </p:txBody>
      </p:sp>
      <p:sp>
        <p:nvSpPr>
          <p:cNvPr id="41" name="Rectangle: Top Corners Rounded 40">
            <a:extLst>
              <a:ext uri="{FF2B5EF4-FFF2-40B4-BE49-F238E27FC236}">
                <a16:creationId xmlns:a16="http://schemas.microsoft.com/office/drawing/2014/main" id="{08674AA2-305D-4258-963F-4071F7F9C9F8}"/>
              </a:ext>
            </a:extLst>
          </p:cNvPr>
          <p:cNvSpPr/>
          <p:nvPr/>
        </p:nvSpPr>
        <p:spPr>
          <a:xfrm>
            <a:off x="385414" y="4237622"/>
            <a:ext cx="5486400" cy="455112"/>
          </a:xfrm>
          <a:prstGeom prst="round2SameRect">
            <a:avLst/>
          </a:prstGeom>
          <a:solidFill>
            <a:srgbClr val="C05600"/>
          </a:solidFill>
          <a:ln w="25400">
            <a:solidFill>
              <a:srgbClr val="C05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3a. Resolve Duplicates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07AD9F1-1F8D-4F71-B57D-17E96AF744FC}"/>
              </a:ext>
            </a:extLst>
          </p:cNvPr>
          <p:cNvCxnSpPr>
            <a:cxnSpLocks/>
          </p:cNvCxnSpPr>
          <p:nvPr/>
        </p:nvCxnSpPr>
        <p:spPr>
          <a:xfrm>
            <a:off x="1932078" y="3053076"/>
            <a:ext cx="1975574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C1003D9-6E3B-4D7C-8199-6F73347F43D8}"/>
              </a:ext>
            </a:extLst>
          </p:cNvPr>
          <p:cNvCxnSpPr>
            <a:cxnSpLocks/>
          </p:cNvCxnSpPr>
          <p:nvPr/>
        </p:nvCxnSpPr>
        <p:spPr>
          <a:xfrm>
            <a:off x="2572633" y="5605353"/>
            <a:ext cx="1442327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0C6A7EA-B7C3-43D0-A3DB-B80E3D294A50}"/>
              </a:ext>
            </a:extLst>
          </p:cNvPr>
          <p:cNvCxnSpPr>
            <a:cxnSpLocks/>
          </p:cNvCxnSpPr>
          <p:nvPr/>
        </p:nvCxnSpPr>
        <p:spPr>
          <a:xfrm>
            <a:off x="7547953" y="3053076"/>
            <a:ext cx="972274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8589ED9-7A97-4377-8A88-34C05A58D2BA}"/>
              </a:ext>
            </a:extLst>
          </p:cNvPr>
          <p:cNvCxnSpPr>
            <a:cxnSpLocks/>
          </p:cNvCxnSpPr>
          <p:nvPr/>
        </p:nvCxnSpPr>
        <p:spPr>
          <a:xfrm>
            <a:off x="9601127" y="3053076"/>
            <a:ext cx="972274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itle 1">
            <a:extLst>
              <a:ext uri="{FF2B5EF4-FFF2-40B4-BE49-F238E27FC236}">
                <a16:creationId xmlns:a16="http://schemas.microsoft.com/office/drawing/2014/main" id="{4A716253-1703-4EF2-AA95-4A8769AE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13" y="365125"/>
            <a:ext cx="10968387" cy="1325563"/>
          </a:xfrm>
        </p:spPr>
        <p:txBody>
          <a:bodyPr/>
          <a:lstStyle/>
          <a:p>
            <a:r>
              <a:rPr lang="en-US" dirty="0"/>
              <a:t>Use Case A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CBA8D13C-7E6D-41C2-8D2B-76C954CE4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319" y="5270168"/>
            <a:ext cx="777240" cy="67037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C539C8A-0D4B-425E-9D99-F4569E52A8E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86" y="5048510"/>
            <a:ext cx="459259" cy="457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F4D6409-A7F8-4404-9A9C-19AA7C435C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052" y="369120"/>
            <a:ext cx="94253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07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4258AAD-9B79-4118-A134-5FA425688FF6}"/>
              </a:ext>
            </a:extLst>
          </p:cNvPr>
          <p:cNvSpPr/>
          <p:nvPr/>
        </p:nvSpPr>
        <p:spPr>
          <a:xfrm>
            <a:off x="385414" y="2138676"/>
            <a:ext cx="5486400" cy="1828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5854D3-EFF0-421A-BB92-078C3776D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28" y="2595876"/>
            <a:ext cx="425824" cy="914400"/>
          </a:xfrm>
          <a:prstGeom prst="rect">
            <a:avLst/>
          </a:prstGeom>
        </p:spPr>
      </p:pic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0A093C64-55A2-453E-91DD-71D1AC17C2BE}"/>
              </a:ext>
            </a:extLst>
          </p:cNvPr>
          <p:cNvSpPr/>
          <p:nvPr/>
        </p:nvSpPr>
        <p:spPr>
          <a:xfrm>
            <a:off x="385414" y="1687126"/>
            <a:ext cx="5486400" cy="455112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1. Request Access</a:t>
            </a:r>
          </a:p>
        </p:txBody>
      </p:sp>
      <p:sp>
        <p:nvSpPr>
          <p:cNvPr id="149" name="Title 1">
            <a:extLst>
              <a:ext uri="{FF2B5EF4-FFF2-40B4-BE49-F238E27FC236}">
                <a16:creationId xmlns:a16="http://schemas.microsoft.com/office/drawing/2014/main" id="{4A716253-1703-4EF2-AA95-4A8769AE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13" y="365125"/>
            <a:ext cx="10968387" cy="1325563"/>
          </a:xfrm>
        </p:spPr>
        <p:txBody>
          <a:bodyPr/>
          <a:lstStyle/>
          <a:p>
            <a:r>
              <a:rPr lang="en-US" dirty="0"/>
              <a:t>Use Case 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17ECCE-C3F8-4E99-B176-9BB01201D1CA}"/>
              </a:ext>
            </a:extLst>
          </p:cNvPr>
          <p:cNvCxnSpPr>
            <a:cxnSpLocks/>
          </p:cNvCxnSpPr>
          <p:nvPr/>
        </p:nvCxnSpPr>
        <p:spPr>
          <a:xfrm>
            <a:off x="2042029" y="3053076"/>
            <a:ext cx="1975574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472514A-7ACA-450C-936E-6CD1D773F7A5}"/>
              </a:ext>
            </a:extLst>
          </p:cNvPr>
          <p:cNvSpPr/>
          <p:nvPr/>
        </p:nvSpPr>
        <p:spPr>
          <a:xfrm>
            <a:off x="6320184" y="2141382"/>
            <a:ext cx="5486400" cy="1823388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: Top Corners Rounded 36">
            <a:extLst>
              <a:ext uri="{FF2B5EF4-FFF2-40B4-BE49-F238E27FC236}">
                <a16:creationId xmlns:a16="http://schemas.microsoft.com/office/drawing/2014/main" id="{B5AEDBAB-820F-4C4F-8E37-C912A1FA91DA}"/>
              </a:ext>
            </a:extLst>
          </p:cNvPr>
          <p:cNvSpPr/>
          <p:nvPr/>
        </p:nvSpPr>
        <p:spPr>
          <a:xfrm>
            <a:off x="6320184" y="1684917"/>
            <a:ext cx="5486400" cy="455112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2. Redirect to Agency 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239F17-CD3E-4B8F-8CD4-992BC9FA0261}"/>
              </a:ext>
            </a:extLst>
          </p:cNvPr>
          <p:cNvCxnSpPr>
            <a:cxnSpLocks/>
          </p:cNvCxnSpPr>
          <p:nvPr/>
        </p:nvCxnSpPr>
        <p:spPr>
          <a:xfrm>
            <a:off x="8084248" y="3053076"/>
            <a:ext cx="1975574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D7112289-48DC-474A-9944-9A8ED36E2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95969">
            <a:off x="8714359" y="2634174"/>
            <a:ext cx="457200" cy="256931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A1F0F12-271D-4E10-8A90-F7D4BC70168D}"/>
              </a:ext>
            </a:extLst>
          </p:cNvPr>
          <p:cNvSpPr/>
          <p:nvPr/>
        </p:nvSpPr>
        <p:spPr>
          <a:xfrm>
            <a:off x="385413" y="4669487"/>
            <a:ext cx="5486400" cy="1823388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: Top Corners Rounded 51">
            <a:extLst>
              <a:ext uri="{FF2B5EF4-FFF2-40B4-BE49-F238E27FC236}">
                <a16:creationId xmlns:a16="http://schemas.microsoft.com/office/drawing/2014/main" id="{57267916-7B10-4872-B0DC-C1DA6C86D56D}"/>
              </a:ext>
            </a:extLst>
          </p:cNvPr>
          <p:cNvSpPr/>
          <p:nvPr/>
        </p:nvSpPr>
        <p:spPr>
          <a:xfrm>
            <a:off x="385413" y="4220643"/>
            <a:ext cx="5486400" cy="455112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3. Perform Transparent Transaction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5AABB-0A67-4345-9353-0ED3F7CC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199" y="2595876"/>
            <a:ext cx="425824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BCE277-3D6D-47E4-B7D0-963611335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047" y="2742421"/>
            <a:ext cx="777240" cy="62131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04E2D6-F473-4C70-A4F4-A0E6EDC16AAA}"/>
              </a:ext>
            </a:extLst>
          </p:cNvPr>
          <p:cNvCxnSpPr>
            <a:cxnSpLocks/>
          </p:cNvCxnSpPr>
          <p:nvPr/>
        </p:nvCxnSpPr>
        <p:spPr>
          <a:xfrm>
            <a:off x="2140826" y="5581181"/>
            <a:ext cx="1975574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8549FCC-FE6A-460A-BDD8-00AC153C6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00" y="5270526"/>
            <a:ext cx="777240" cy="62131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7838117-0251-4C81-8027-F01711784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95969">
            <a:off x="2770937" y="5153481"/>
            <a:ext cx="457200" cy="256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20AEB7-29DB-4FFF-8AFF-4EB602659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86" y="5270526"/>
            <a:ext cx="777240" cy="621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EC6F46-7A04-4083-A2CC-75C7E2031C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54" y="2742421"/>
            <a:ext cx="777240" cy="6213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95CB65-C545-45C8-AB3E-1E3F4B85E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576" y="2601526"/>
            <a:ext cx="457200" cy="3654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C62FC8E-17E9-4904-BF98-8E2F2E184221}"/>
              </a:ext>
            </a:extLst>
          </p:cNvPr>
          <p:cNvSpPr/>
          <p:nvPr/>
        </p:nvSpPr>
        <p:spPr>
          <a:xfrm>
            <a:off x="6323152" y="4669487"/>
            <a:ext cx="5486400" cy="1823388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A71DE423-C9E5-4241-BCF2-C97F82D88690}"/>
              </a:ext>
            </a:extLst>
          </p:cNvPr>
          <p:cNvSpPr/>
          <p:nvPr/>
        </p:nvSpPr>
        <p:spPr>
          <a:xfrm>
            <a:off x="6323152" y="4220643"/>
            <a:ext cx="5486400" cy="455112"/>
          </a:xfrm>
          <a:prstGeom prst="round2Same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4. Grant Access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A0D5428-AC2B-4AC5-867D-6FC5944BD568}"/>
              </a:ext>
            </a:extLst>
          </p:cNvPr>
          <p:cNvCxnSpPr>
            <a:cxnSpLocks/>
          </p:cNvCxnSpPr>
          <p:nvPr/>
        </p:nvCxnSpPr>
        <p:spPr>
          <a:xfrm>
            <a:off x="8084248" y="5581181"/>
            <a:ext cx="1975574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B4481F2-F2B8-4B9E-B09B-A4E7799705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989" y="5270526"/>
            <a:ext cx="777240" cy="6213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F650CF-01BC-43B5-B05E-A611F692F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809" y="5123981"/>
            <a:ext cx="425824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62B427-17B3-4794-B6B0-4C6242E50E0F}"/>
              </a:ext>
            </a:extLst>
          </p:cNvPr>
          <p:cNvSpPr txBox="1"/>
          <p:nvPr/>
        </p:nvSpPr>
        <p:spPr>
          <a:xfrm>
            <a:off x="10899830" y="5319571"/>
            <a:ext cx="453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✓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94F1A92-4164-49C6-947A-8F5B73B3FD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74608" y="375011"/>
            <a:ext cx="921422" cy="90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2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C068C7B0-B9BC-4693-81C8-7EBEF9C53004}"/>
              </a:ext>
            </a:extLst>
          </p:cNvPr>
          <p:cNvSpPr/>
          <p:nvPr/>
        </p:nvSpPr>
        <p:spPr>
          <a:xfrm>
            <a:off x="6315773" y="2147888"/>
            <a:ext cx="5486400" cy="1828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4763F-9428-4717-9B1D-053F24BD7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922" y="2727103"/>
            <a:ext cx="777240" cy="6703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AD658C-127E-44CA-BF1D-1976CAB00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096" y="2605088"/>
            <a:ext cx="430306" cy="914400"/>
          </a:xfrm>
          <a:prstGeom prst="rect">
            <a:avLst/>
          </a:prstGeom>
        </p:spPr>
      </p:pic>
      <p:sp>
        <p:nvSpPr>
          <p:cNvPr id="47" name="Rectangle: Top Corners Rounded 46">
            <a:extLst>
              <a:ext uri="{FF2B5EF4-FFF2-40B4-BE49-F238E27FC236}">
                <a16:creationId xmlns:a16="http://schemas.microsoft.com/office/drawing/2014/main" id="{B6BDD910-77A9-4C12-A6BE-2ABFB45C2017}"/>
              </a:ext>
            </a:extLst>
          </p:cNvPr>
          <p:cNvSpPr/>
          <p:nvPr/>
        </p:nvSpPr>
        <p:spPr>
          <a:xfrm>
            <a:off x="385413" y="1683564"/>
            <a:ext cx="5486400" cy="455112"/>
          </a:xfrm>
          <a:prstGeom prst="round2SameRect">
            <a:avLst/>
          </a:prstGeom>
          <a:solidFill>
            <a:srgbClr val="C05600"/>
          </a:solidFill>
          <a:ln w="25400">
            <a:solidFill>
              <a:srgbClr val="C05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3b. Update Identity Record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028230-2C4C-4E99-87A0-E46094D53AF0}"/>
              </a:ext>
            </a:extLst>
          </p:cNvPr>
          <p:cNvCxnSpPr>
            <a:cxnSpLocks/>
          </p:cNvCxnSpPr>
          <p:nvPr/>
        </p:nvCxnSpPr>
        <p:spPr>
          <a:xfrm>
            <a:off x="8179602" y="3062288"/>
            <a:ext cx="1442327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C98264F-E8FB-4601-BA73-50985FBED5D3}"/>
              </a:ext>
            </a:extLst>
          </p:cNvPr>
          <p:cNvSpPr txBox="1"/>
          <p:nvPr/>
        </p:nvSpPr>
        <p:spPr>
          <a:xfrm>
            <a:off x="10848012" y="2364198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5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9D3F8-F1EA-47BA-A74B-59DEB787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13" y="365125"/>
            <a:ext cx="10968387" cy="1325563"/>
          </a:xfrm>
        </p:spPr>
        <p:txBody>
          <a:bodyPr/>
          <a:lstStyle/>
          <a:p>
            <a:r>
              <a:rPr lang="en-US" dirty="0"/>
              <a:t>Use Case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555240-E726-4B8E-8ADD-4935E83670C5}"/>
              </a:ext>
            </a:extLst>
          </p:cNvPr>
          <p:cNvSpPr/>
          <p:nvPr/>
        </p:nvSpPr>
        <p:spPr>
          <a:xfrm>
            <a:off x="385413" y="2147888"/>
            <a:ext cx="5486400" cy="2577088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CC1BA96F-EA1B-4CF0-B732-31FF9551D777}"/>
              </a:ext>
            </a:extLst>
          </p:cNvPr>
          <p:cNvSpPr/>
          <p:nvPr/>
        </p:nvSpPr>
        <p:spPr>
          <a:xfrm>
            <a:off x="6315773" y="1687126"/>
            <a:ext cx="5486400" cy="455112"/>
          </a:xfrm>
          <a:prstGeom prst="round2SameRect">
            <a:avLst/>
          </a:prstGeom>
          <a:solidFill>
            <a:srgbClr val="C05600"/>
          </a:solidFill>
          <a:ln w="25400">
            <a:solidFill>
              <a:srgbClr val="C05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3c. Delete Identity Record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083E7A8-9A00-429A-9E56-15E9ED423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9" y="3586696"/>
            <a:ext cx="361950" cy="77724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DBEF9A4-15B8-446B-8864-4EB2B7309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8" y="3564341"/>
            <a:ext cx="777240" cy="77724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E5C5922-E368-4A2B-8F1A-CBCA5D1CE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922" y="3040080"/>
            <a:ext cx="777240" cy="67037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6B3EC7-7090-43EF-BADE-7CDB9F47CB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8" y="2555612"/>
            <a:ext cx="777240" cy="6758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20B1197-06DB-4B01-B585-D6AED3C9A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19" y="2490785"/>
            <a:ext cx="365760" cy="77724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90B9A1-3CBF-4282-B840-21C4E0E03609}"/>
              </a:ext>
            </a:extLst>
          </p:cNvPr>
          <p:cNvCxnSpPr>
            <a:cxnSpLocks/>
          </p:cNvCxnSpPr>
          <p:nvPr/>
        </p:nvCxnSpPr>
        <p:spPr>
          <a:xfrm>
            <a:off x="1392249" y="3949141"/>
            <a:ext cx="972274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422A0CF8-D126-4471-B9C3-8615B6E5FB7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389" y="2818422"/>
            <a:ext cx="459259" cy="457200"/>
          </a:xfrm>
          <a:prstGeom prst="rect">
            <a:avLst/>
          </a:prstGeom>
        </p:spPr>
      </p:pic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8FE4FEE-B3EC-47FE-A863-F9024263447D}"/>
              </a:ext>
            </a:extLst>
          </p:cNvPr>
          <p:cNvCxnSpPr>
            <a:cxnSpLocks/>
          </p:cNvCxnSpPr>
          <p:nvPr/>
        </p:nvCxnSpPr>
        <p:spPr>
          <a:xfrm>
            <a:off x="3544605" y="2772494"/>
            <a:ext cx="860584" cy="595345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07CDA57-C285-4A88-9AF0-BA2B5D03C42C}"/>
              </a:ext>
            </a:extLst>
          </p:cNvPr>
          <p:cNvCxnSpPr>
            <a:cxnSpLocks/>
          </p:cNvCxnSpPr>
          <p:nvPr/>
        </p:nvCxnSpPr>
        <p:spPr>
          <a:xfrm>
            <a:off x="1392249" y="2877293"/>
            <a:ext cx="972274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8B06B28-3E6E-4CD2-8B47-67960C29BA9B}"/>
              </a:ext>
            </a:extLst>
          </p:cNvPr>
          <p:cNvCxnSpPr>
            <a:cxnSpLocks/>
          </p:cNvCxnSpPr>
          <p:nvPr/>
        </p:nvCxnSpPr>
        <p:spPr>
          <a:xfrm flipV="1">
            <a:off x="3542306" y="3369196"/>
            <a:ext cx="860584" cy="595345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9429110-6DBC-46F8-B7A8-055D58DD8D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052" y="369120"/>
            <a:ext cx="94253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5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BC799B25-0188-4FAF-B676-BD1A5D1227B8}"/>
              </a:ext>
            </a:extLst>
          </p:cNvPr>
          <p:cNvSpPr/>
          <p:nvPr/>
        </p:nvSpPr>
        <p:spPr>
          <a:xfrm>
            <a:off x="838200" y="2138676"/>
            <a:ext cx="10515599" cy="2452911"/>
          </a:xfrm>
          <a:prstGeom prst="rect">
            <a:avLst/>
          </a:prstGeom>
          <a:solidFill>
            <a:schemeClr val="bg1"/>
          </a:solidFill>
          <a:ln w="25400">
            <a:solidFill>
              <a:srgbClr val="C056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527E10-34C9-4492-882A-820B8E261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79" y="2384967"/>
            <a:ext cx="425824" cy="914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8D2BF8E-9B38-49B9-A33D-9D4AEC182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127" y="2453547"/>
            <a:ext cx="777240" cy="7772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D856E8C-6174-4D5B-8AE2-C86213C34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95" y="3620491"/>
            <a:ext cx="612371" cy="7772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4F0957A-A50C-49E0-8CA2-9133C71FC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795" y="2384967"/>
            <a:ext cx="430306" cy="9144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C1E28AB-7A74-41A8-B156-80A9BB923E2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469" y="3620491"/>
            <a:ext cx="559496" cy="77724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C9D5B06-60FE-4C5E-B08D-96F2A01C4B1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66" y="3620491"/>
            <a:ext cx="775420" cy="77724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2A8CF65-9DC7-427C-8237-9D3872F50599}"/>
              </a:ext>
            </a:extLst>
          </p:cNvPr>
          <p:cNvSpPr txBox="1"/>
          <p:nvPr/>
        </p:nvSpPr>
        <p:spPr>
          <a:xfrm>
            <a:off x="1608865" y="2519002"/>
            <a:ext cx="1479892" cy="646331"/>
          </a:xfrm>
          <a:prstGeom prst="rect">
            <a:avLst/>
          </a:prstGeom>
          <a:noFill/>
          <a:ln>
            <a:solidFill>
              <a:schemeClr val="bg1"/>
            </a:solidFill>
            <a:tailEnd type="triangle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Employee 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Contractor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8BC062-80B1-4927-8845-A19CAC006B41}"/>
              </a:ext>
            </a:extLst>
          </p:cNvPr>
          <p:cNvSpPr txBox="1"/>
          <p:nvPr/>
        </p:nvSpPr>
        <p:spPr>
          <a:xfrm>
            <a:off x="2858276" y="3685946"/>
            <a:ext cx="1335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1FE1C1-6DD2-491B-AE74-232A466DCDCC}"/>
              </a:ext>
            </a:extLst>
          </p:cNvPr>
          <p:cNvSpPr txBox="1"/>
          <p:nvPr/>
        </p:nvSpPr>
        <p:spPr>
          <a:xfrm>
            <a:off x="5894910" y="3685946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Address of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110BA0-C156-40B5-A271-65364DBD6220}"/>
              </a:ext>
            </a:extLst>
          </p:cNvPr>
          <p:cNvSpPr txBox="1"/>
          <p:nvPr/>
        </p:nvSpPr>
        <p:spPr>
          <a:xfrm>
            <a:off x="9763458" y="2519002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Issuing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A16A15-B984-4320-93D8-370CD8BDD7E1}"/>
              </a:ext>
            </a:extLst>
          </p:cNvPr>
          <p:cNvSpPr txBox="1"/>
          <p:nvPr/>
        </p:nvSpPr>
        <p:spPr>
          <a:xfrm>
            <a:off x="6975977" y="2519002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User-Facing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58" name="Rectangle: Top Corners Rounded 57">
            <a:extLst>
              <a:ext uri="{FF2B5EF4-FFF2-40B4-BE49-F238E27FC236}">
                <a16:creationId xmlns:a16="http://schemas.microsoft.com/office/drawing/2014/main" id="{73FAD0CA-35A9-4D63-BAFE-F0D40C4BE3F3}"/>
              </a:ext>
            </a:extLst>
          </p:cNvPr>
          <p:cNvSpPr/>
          <p:nvPr/>
        </p:nvSpPr>
        <p:spPr>
          <a:xfrm>
            <a:off x="838200" y="1687126"/>
            <a:ext cx="10515599" cy="455112"/>
          </a:xfrm>
          <a:prstGeom prst="round2SameRect">
            <a:avLst/>
          </a:prstGeom>
          <a:solidFill>
            <a:srgbClr val="C05600"/>
          </a:solidFill>
          <a:ln w="25400">
            <a:solidFill>
              <a:srgbClr val="C05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ICON KEY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76B760-BD72-43ED-9840-8B41C889A903}"/>
              </a:ext>
            </a:extLst>
          </p:cNvPr>
          <p:cNvSpPr txBox="1"/>
          <p:nvPr/>
        </p:nvSpPr>
        <p:spPr>
          <a:xfrm>
            <a:off x="8962395" y="3685946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Biometric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B598BEB5-67E6-49DC-B2A5-02683655DFB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371" y="2453547"/>
            <a:ext cx="777240" cy="777240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7D21143E-8809-4928-9145-081D4739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13" y="365125"/>
            <a:ext cx="10968387" cy="1325563"/>
          </a:xfrm>
        </p:spPr>
        <p:txBody>
          <a:bodyPr/>
          <a:lstStyle/>
          <a:p>
            <a:r>
              <a:rPr lang="en-US" dirty="0"/>
              <a:t>Use Case 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6A1BF4-0A04-4AFA-A2FC-6946A17B90F8}"/>
              </a:ext>
            </a:extLst>
          </p:cNvPr>
          <p:cNvSpPr txBox="1"/>
          <p:nvPr/>
        </p:nvSpPr>
        <p:spPr>
          <a:xfrm>
            <a:off x="4092760" y="2657501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4BB0A2-8402-445E-8D0A-5BE26FFE2B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052" y="369120"/>
            <a:ext cx="94253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3C62C13-84CB-4A3F-8047-DDC7E085E3C5}"/>
              </a:ext>
            </a:extLst>
          </p:cNvPr>
          <p:cNvSpPr/>
          <p:nvPr/>
        </p:nvSpPr>
        <p:spPr>
          <a:xfrm>
            <a:off x="6320187" y="2138676"/>
            <a:ext cx="5486400" cy="2577088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4CC50B-16CE-46A5-8838-EC490A5BAB1F}"/>
              </a:ext>
            </a:extLst>
          </p:cNvPr>
          <p:cNvSpPr/>
          <p:nvPr/>
        </p:nvSpPr>
        <p:spPr>
          <a:xfrm>
            <a:off x="385414" y="2138676"/>
            <a:ext cx="5486400" cy="2577088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781A2B1-5D3D-4F34-B73E-F081719AF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959" y="2397250"/>
            <a:ext cx="425824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A5156A-CD72-4D85-BD7C-80B225C31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58" y="3628905"/>
            <a:ext cx="425824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CDFA4E-D1BB-4B7D-B517-186CEFA71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58" y="2397400"/>
            <a:ext cx="425824" cy="9144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7E2F596-F8D7-4450-B275-5B196C564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28" y="2341833"/>
            <a:ext cx="360218" cy="4572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1015D2B-C23D-45DF-8068-CAE38E305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97" y="3594535"/>
            <a:ext cx="430306" cy="9144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98692C-FB2E-4B18-BDDA-5B960A4AB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97" y="2397400"/>
            <a:ext cx="430306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99D3F8-F1EA-47BA-A74B-59DEB787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14" y="365125"/>
            <a:ext cx="10968386" cy="1325563"/>
          </a:xfrm>
        </p:spPr>
        <p:txBody>
          <a:bodyPr/>
          <a:lstStyle/>
          <a:p>
            <a:r>
              <a:rPr lang="en-US" dirty="0"/>
              <a:t>Use Case B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0A093C64-55A2-453E-91DD-71D1AC17C2BE}"/>
              </a:ext>
            </a:extLst>
          </p:cNvPr>
          <p:cNvSpPr/>
          <p:nvPr/>
        </p:nvSpPr>
        <p:spPr>
          <a:xfrm>
            <a:off x="385414" y="1687126"/>
            <a:ext cx="5486400" cy="455112"/>
          </a:xfrm>
          <a:prstGeom prst="round2SameRect">
            <a:avLst/>
          </a:prstGeom>
          <a:solidFill>
            <a:srgbClr val="C05600"/>
          </a:solidFill>
          <a:ln w="25400">
            <a:solidFill>
              <a:srgbClr val="C05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1. Collect Identity Information</a:t>
            </a:r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3E761E3B-7111-432E-A6B4-437B5B30E97C}"/>
              </a:ext>
            </a:extLst>
          </p:cNvPr>
          <p:cNvSpPr/>
          <p:nvPr/>
        </p:nvSpPr>
        <p:spPr>
          <a:xfrm>
            <a:off x="6315773" y="1687126"/>
            <a:ext cx="5486400" cy="455112"/>
          </a:xfrm>
          <a:prstGeom prst="round2SameRect">
            <a:avLst/>
          </a:prstGeom>
          <a:solidFill>
            <a:srgbClr val="C05600"/>
          </a:solidFill>
          <a:ln w="25400">
            <a:solidFill>
              <a:srgbClr val="C05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2. Verify Identity Information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CD3692B-135E-4E75-90B3-D2DD76E2E3DF}"/>
              </a:ext>
            </a:extLst>
          </p:cNvPr>
          <p:cNvSpPr txBox="1"/>
          <p:nvPr/>
        </p:nvSpPr>
        <p:spPr>
          <a:xfrm>
            <a:off x="6721707" y="2654545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IAL2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82C8C4A-87FD-4E27-9DBB-304719D91424}"/>
              </a:ext>
            </a:extLst>
          </p:cNvPr>
          <p:cNvSpPr txBox="1"/>
          <p:nvPr/>
        </p:nvSpPr>
        <p:spPr>
          <a:xfrm>
            <a:off x="6721707" y="385168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IAL3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28CE3176-779C-4062-8626-6086B392575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359" y="3663115"/>
            <a:ext cx="777240" cy="777240"/>
          </a:xfrm>
          <a:prstGeom prst="rect">
            <a:avLst/>
          </a:prstGeom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40C4A0E-51A4-4119-A40B-2E0A11AB5E15}"/>
              </a:ext>
            </a:extLst>
          </p:cNvPr>
          <p:cNvCxnSpPr>
            <a:cxnSpLocks/>
          </p:cNvCxnSpPr>
          <p:nvPr/>
        </p:nvCxnSpPr>
        <p:spPr>
          <a:xfrm>
            <a:off x="8538367" y="2854600"/>
            <a:ext cx="1442327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C335E6C-3E39-4B63-A91E-3A7F22BDC2AA}"/>
              </a:ext>
            </a:extLst>
          </p:cNvPr>
          <p:cNvCxnSpPr>
            <a:cxnSpLocks/>
          </p:cNvCxnSpPr>
          <p:nvPr/>
        </p:nvCxnSpPr>
        <p:spPr>
          <a:xfrm>
            <a:off x="8538367" y="4051735"/>
            <a:ext cx="1442327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2B382CF-77C1-4432-B7F5-E59EAED7B68D}"/>
              </a:ext>
            </a:extLst>
          </p:cNvPr>
          <p:cNvSpPr txBox="1"/>
          <p:nvPr/>
        </p:nvSpPr>
        <p:spPr>
          <a:xfrm>
            <a:off x="9159349" y="2219973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✓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F62CBDA-0C6C-45BC-8DF8-ABB6B09BC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28" y="3538967"/>
            <a:ext cx="360218" cy="4572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5CA7074-4D77-440A-B56F-F16B0684A886}"/>
              </a:ext>
            </a:extLst>
          </p:cNvPr>
          <p:cNvSpPr txBox="1"/>
          <p:nvPr/>
        </p:nvSpPr>
        <p:spPr>
          <a:xfrm>
            <a:off x="9159349" y="3417107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✓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61ED707-E64A-4F55-925D-996E7F622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093" y="3744724"/>
            <a:ext cx="360218" cy="4572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786DFE4-0A0A-4E06-8727-98DC41CC22C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86" y="3744724"/>
            <a:ext cx="329115" cy="4572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33FF1BD-DD43-4281-8D20-0A3EA08F654A}"/>
              </a:ext>
            </a:extLst>
          </p:cNvPr>
          <p:cNvSpPr txBox="1"/>
          <p:nvPr/>
        </p:nvSpPr>
        <p:spPr>
          <a:xfrm>
            <a:off x="540354" y="3882166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IAL3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6AFA88E-C268-4CB8-BAC4-7A7C661DB71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360" y="3734564"/>
            <a:ext cx="456129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A71625-DDBF-4E34-9D37-8740362062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194" y="3139422"/>
            <a:ext cx="777240" cy="777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FFD2D9-A12A-41F6-A1C2-2FBDCB62E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041" y="2302369"/>
            <a:ext cx="360218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FBB306-2127-4C0F-B15C-81A744B71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69" y="3070842"/>
            <a:ext cx="430306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DC22A0-FE36-450E-ADAF-DBD7C2F7FF17}"/>
              </a:ext>
            </a:extLst>
          </p:cNvPr>
          <p:cNvSpPr txBox="1"/>
          <p:nvPr/>
        </p:nvSpPr>
        <p:spPr>
          <a:xfrm>
            <a:off x="539465" y="2654395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IAL2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FCF3BE-A48F-4949-AC5F-321AD502C6D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41" y="2297456"/>
            <a:ext cx="456129" cy="457200"/>
          </a:xfrm>
          <a:prstGeom prst="rect">
            <a:avLst/>
          </a:prstGeom>
        </p:spPr>
      </p:pic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EDD3F03-9BE4-416F-B4C6-899433F6602E}"/>
              </a:ext>
            </a:extLst>
          </p:cNvPr>
          <p:cNvCxnSpPr>
            <a:cxnSpLocks/>
          </p:cNvCxnSpPr>
          <p:nvPr/>
        </p:nvCxnSpPr>
        <p:spPr>
          <a:xfrm flipV="1">
            <a:off x="1990529" y="3530249"/>
            <a:ext cx="2374631" cy="721541"/>
          </a:xfrm>
          <a:prstGeom prst="bentConnector3">
            <a:avLst>
              <a:gd name="adj1" fmla="val 74843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DD43CF7-C82C-4D21-90F7-2C67C4244712}"/>
              </a:ext>
            </a:extLst>
          </p:cNvPr>
          <p:cNvCxnSpPr>
            <a:cxnSpLocks/>
          </p:cNvCxnSpPr>
          <p:nvPr/>
        </p:nvCxnSpPr>
        <p:spPr>
          <a:xfrm>
            <a:off x="1988686" y="2803795"/>
            <a:ext cx="2374631" cy="721541"/>
          </a:xfrm>
          <a:prstGeom prst="bentConnector3">
            <a:avLst>
              <a:gd name="adj1" fmla="val 74843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6DD21A62-4C04-4634-AEA7-5A42F6DC9F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052" y="369120"/>
            <a:ext cx="94253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9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BC799B25-0188-4FAF-B676-BD1A5D1227B8}"/>
              </a:ext>
            </a:extLst>
          </p:cNvPr>
          <p:cNvSpPr/>
          <p:nvPr/>
        </p:nvSpPr>
        <p:spPr>
          <a:xfrm>
            <a:off x="838200" y="2138676"/>
            <a:ext cx="10515599" cy="245291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A7D646-4AD3-4C65-9842-ABBEF89E6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51" y="2354833"/>
            <a:ext cx="425824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382BA6-3EB9-4C75-B443-C2F86F770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05" y="2354833"/>
            <a:ext cx="414408" cy="914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4BD03A9-5734-417E-94B6-411CEFED5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709" y="2354833"/>
            <a:ext cx="430306" cy="9144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AAF1631-E0EB-41DF-BAB1-5AA67F2642FA}"/>
              </a:ext>
            </a:extLst>
          </p:cNvPr>
          <p:cNvSpPr txBox="1"/>
          <p:nvPr/>
        </p:nvSpPr>
        <p:spPr>
          <a:xfrm>
            <a:off x="4393168" y="262736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8BC062-80B1-4927-8845-A19CAC006B41}"/>
              </a:ext>
            </a:extLst>
          </p:cNvPr>
          <p:cNvSpPr txBox="1"/>
          <p:nvPr/>
        </p:nvSpPr>
        <p:spPr>
          <a:xfrm>
            <a:off x="2745502" y="3619993"/>
            <a:ext cx="128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Password or PIN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110BA0-C156-40B5-A271-65364DBD6220}"/>
              </a:ext>
            </a:extLst>
          </p:cNvPr>
          <p:cNvSpPr txBox="1"/>
          <p:nvPr/>
        </p:nvSpPr>
        <p:spPr>
          <a:xfrm>
            <a:off x="9796257" y="262736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Credential</a:t>
            </a:r>
          </a:p>
        </p:txBody>
      </p:sp>
      <p:sp>
        <p:nvSpPr>
          <p:cNvPr id="58" name="Rectangle: Top Corners Rounded 57">
            <a:extLst>
              <a:ext uri="{FF2B5EF4-FFF2-40B4-BE49-F238E27FC236}">
                <a16:creationId xmlns:a16="http://schemas.microsoft.com/office/drawing/2014/main" id="{73FAD0CA-35A9-4D63-BAFE-F0D40C4BE3F3}"/>
              </a:ext>
            </a:extLst>
          </p:cNvPr>
          <p:cNvSpPr/>
          <p:nvPr/>
        </p:nvSpPr>
        <p:spPr>
          <a:xfrm>
            <a:off x="838200" y="1687126"/>
            <a:ext cx="10515599" cy="455112"/>
          </a:xfrm>
          <a:prstGeom prst="round2Same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ICON KEY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7D21143E-8809-4928-9145-081D4739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13" y="365125"/>
            <a:ext cx="10968387" cy="1325563"/>
          </a:xfrm>
        </p:spPr>
        <p:txBody>
          <a:bodyPr/>
          <a:lstStyle/>
          <a:p>
            <a:r>
              <a:rPr lang="en-US" dirty="0"/>
              <a:t>Use Case C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630753B-F0D6-49A5-AF57-5297F46EA85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169" y="2505018"/>
            <a:ext cx="685800" cy="6140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C8008E-8AC1-4F7B-8C11-AFFBA9428C81}"/>
              </a:ext>
            </a:extLst>
          </p:cNvPr>
          <p:cNvSpPr txBox="1"/>
          <p:nvPr/>
        </p:nvSpPr>
        <p:spPr>
          <a:xfrm>
            <a:off x="6980301" y="2488868"/>
            <a:ext cx="1433708" cy="646331"/>
          </a:xfrm>
          <a:prstGeom prst="rect">
            <a:avLst/>
          </a:prstGeom>
          <a:noFill/>
          <a:ln>
            <a:solidFill>
              <a:schemeClr val="bg1"/>
            </a:solidFill>
            <a:tailEnd type="triangle"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Sponsor or Supervisor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41673C-4D6F-4079-B412-E9195731F0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9" t="16181" r="13433" b="15069"/>
          <a:stretch/>
        </p:blipFill>
        <p:spPr>
          <a:xfrm>
            <a:off x="1925609" y="3600258"/>
            <a:ext cx="713508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AABF85-A1FA-4AEB-846C-5DACEB6CFFF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699" y="3808202"/>
            <a:ext cx="777240" cy="2699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0EDB739-1ACF-48BE-8FC1-84DF44DA3C18}"/>
              </a:ext>
            </a:extLst>
          </p:cNvPr>
          <p:cNvSpPr txBox="1"/>
          <p:nvPr/>
        </p:nvSpPr>
        <p:spPr>
          <a:xfrm>
            <a:off x="5639212" y="3619993"/>
            <a:ext cx="1433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One-Time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Passcode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3CD72A-BB47-42A6-9174-436D867DF469}"/>
              </a:ext>
            </a:extLst>
          </p:cNvPr>
          <p:cNvSpPr txBox="1"/>
          <p:nvPr/>
        </p:nvSpPr>
        <p:spPr>
          <a:xfrm>
            <a:off x="1815495" y="2488868"/>
            <a:ext cx="1479892" cy="646331"/>
          </a:xfrm>
          <a:prstGeom prst="rect">
            <a:avLst/>
          </a:prstGeom>
          <a:noFill/>
          <a:ln>
            <a:solidFill>
              <a:schemeClr val="bg1"/>
            </a:solidFill>
            <a:tailEnd type="triangle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Employee 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Contractor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DF5239-ECB9-44DE-8DC6-75D372B2A45C}"/>
              </a:ext>
            </a:extLst>
          </p:cNvPr>
          <p:cNvSpPr txBox="1"/>
          <p:nvPr/>
        </p:nvSpPr>
        <p:spPr>
          <a:xfrm>
            <a:off x="8528757" y="3619993"/>
            <a:ext cx="189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Hardware-Based Authenticator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FA2CDBF-0E99-4015-8BDA-5610208A6F38}"/>
              </a:ext>
            </a:extLst>
          </p:cNvPr>
          <p:cNvPicPr>
            <a:picLocks noChangeAspect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2523">
            <a:off x="7768020" y="3752307"/>
            <a:ext cx="777240" cy="3817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4A9A8E4-3E0A-47AD-B688-D355CBE4C6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4052" y="374393"/>
            <a:ext cx="942535" cy="9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0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00AB6BF8-60DD-407D-AB7E-08252F15F735}"/>
              </a:ext>
            </a:extLst>
          </p:cNvPr>
          <p:cNvSpPr/>
          <p:nvPr/>
        </p:nvSpPr>
        <p:spPr>
          <a:xfrm>
            <a:off x="385413" y="2135114"/>
            <a:ext cx="5486400" cy="1828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D0A4822-F6BE-42A0-B461-93A3062FC0BB}"/>
              </a:ext>
            </a:extLst>
          </p:cNvPr>
          <p:cNvSpPr/>
          <p:nvPr/>
        </p:nvSpPr>
        <p:spPr>
          <a:xfrm>
            <a:off x="385414" y="4689172"/>
            <a:ext cx="5486400" cy="1828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DC4E7D3-EA97-49E2-BC63-B362C8E1D02E}"/>
              </a:ext>
            </a:extLst>
          </p:cNvPr>
          <p:cNvSpPr/>
          <p:nvPr/>
        </p:nvSpPr>
        <p:spPr>
          <a:xfrm>
            <a:off x="6320186" y="2135114"/>
            <a:ext cx="5486400" cy="1828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65A91-4FC2-47B7-B767-7A142BB9A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1" y="2546199"/>
            <a:ext cx="212912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24203C-EEFA-4F57-8576-7A72B5DDB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756" y="5146372"/>
            <a:ext cx="425824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E22163-74C2-4F70-91A1-96AC22CCC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39" y="5146372"/>
            <a:ext cx="425824" cy="914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31BCCEA-2272-4CE1-AE78-8498226FA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39" y="2592314"/>
            <a:ext cx="425824" cy="9144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F7036336-2FAE-4961-84A1-BCF2CFD6E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64" y="2592314"/>
            <a:ext cx="414408" cy="91440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8FCE8623-75EE-4F9B-8959-BC1C78B97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64" y="5146372"/>
            <a:ext cx="430306" cy="9144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70597CD2-17EA-45EF-AC96-4CA1E7C86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181" y="2592314"/>
            <a:ext cx="430306" cy="91440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1A22FA2-1468-42DD-B520-5FD75690E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397" y="2592314"/>
            <a:ext cx="430306" cy="9144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407DFC0F-726A-489B-9A0A-7218DECDDD6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72" y="2544211"/>
            <a:ext cx="510638" cy="457200"/>
          </a:xfrm>
          <a:prstGeom prst="rect">
            <a:avLst/>
          </a:prstGeom>
        </p:spPr>
      </p:pic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409DA7DF-E65C-402E-9ABD-E8D0997A15F1}"/>
              </a:ext>
            </a:extLst>
          </p:cNvPr>
          <p:cNvSpPr/>
          <p:nvPr/>
        </p:nvSpPr>
        <p:spPr>
          <a:xfrm>
            <a:off x="385414" y="1687126"/>
            <a:ext cx="5486400" cy="455112"/>
          </a:xfrm>
          <a:prstGeom prst="round2Same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1. Request Initiated</a:t>
            </a:r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876BE8BC-D05B-49C6-867A-593E78910186}"/>
              </a:ext>
            </a:extLst>
          </p:cNvPr>
          <p:cNvSpPr/>
          <p:nvPr/>
        </p:nvSpPr>
        <p:spPr>
          <a:xfrm>
            <a:off x="6320187" y="1687126"/>
            <a:ext cx="5486400" cy="455112"/>
          </a:xfrm>
          <a:prstGeom prst="round2Same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2. Review &amp; Approve Request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7B35A52A-262F-4821-A634-3B311AAE7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13" y="365125"/>
            <a:ext cx="10968387" cy="1325563"/>
          </a:xfrm>
        </p:spPr>
        <p:txBody>
          <a:bodyPr/>
          <a:lstStyle/>
          <a:p>
            <a:r>
              <a:rPr lang="en-US" dirty="0"/>
              <a:t>Use Case C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AE13C1C-06DC-474C-878A-082C0AC7AA27}"/>
              </a:ext>
            </a:extLst>
          </p:cNvPr>
          <p:cNvCxnSpPr>
            <a:cxnSpLocks/>
          </p:cNvCxnSpPr>
          <p:nvPr/>
        </p:nvCxnSpPr>
        <p:spPr>
          <a:xfrm>
            <a:off x="7992532" y="3049514"/>
            <a:ext cx="2141708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2637DBC9-FABB-43BE-8910-251FCAAF1BDA}"/>
              </a:ext>
            </a:extLst>
          </p:cNvPr>
          <p:cNvSpPr txBox="1"/>
          <p:nvPr/>
        </p:nvSpPr>
        <p:spPr>
          <a:xfrm>
            <a:off x="3213846" y="240291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8CB762E-20D0-4C08-AA9B-F53DCE312C0D}"/>
              </a:ext>
            </a:extLst>
          </p:cNvPr>
          <p:cNvSpPr txBox="1"/>
          <p:nvPr/>
        </p:nvSpPr>
        <p:spPr>
          <a:xfrm>
            <a:off x="11159030" y="2787904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✓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BAF967-6AEB-40D6-99B9-4D7C2B73A6FC}"/>
              </a:ext>
            </a:extLst>
          </p:cNvPr>
          <p:cNvSpPr txBox="1"/>
          <p:nvPr/>
        </p:nvSpPr>
        <p:spPr>
          <a:xfrm>
            <a:off x="8953806" y="2475256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✓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C56346-A1B5-47AC-BC37-C9DBBB1AD08C}"/>
              </a:ext>
            </a:extLst>
          </p:cNvPr>
          <p:cNvCxnSpPr>
            <a:cxnSpLocks/>
          </p:cNvCxnSpPr>
          <p:nvPr/>
        </p:nvCxnSpPr>
        <p:spPr>
          <a:xfrm>
            <a:off x="2057759" y="3049514"/>
            <a:ext cx="2141708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Top Corners Rounded 49">
            <a:extLst>
              <a:ext uri="{FF2B5EF4-FFF2-40B4-BE49-F238E27FC236}">
                <a16:creationId xmlns:a16="http://schemas.microsoft.com/office/drawing/2014/main" id="{DBC4E6BC-B7CA-4AC4-A782-874C6998A47F}"/>
              </a:ext>
            </a:extLst>
          </p:cNvPr>
          <p:cNvSpPr/>
          <p:nvPr/>
        </p:nvSpPr>
        <p:spPr>
          <a:xfrm>
            <a:off x="385414" y="4237622"/>
            <a:ext cx="5486400" cy="455112"/>
          </a:xfrm>
          <a:prstGeom prst="round2Same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3. Generate Authenticator(s)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5AC6E88-F7FF-4073-A16C-2FFB39EA7A34}"/>
              </a:ext>
            </a:extLst>
          </p:cNvPr>
          <p:cNvCxnSpPr>
            <a:cxnSpLocks/>
          </p:cNvCxnSpPr>
          <p:nvPr/>
        </p:nvCxnSpPr>
        <p:spPr>
          <a:xfrm>
            <a:off x="2057760" y="5603572"/>
            <a:ext cx="2141708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2FCCD5FD-506B-49B0-A67A-FB702ED38EF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9" t="16181" r="13433" b="15069"/>
          <a:stretch/>
        </p:blipFill>
        <p:spPr>
          <a:xfrm>
            <a:off x="2398008" y="5174077"/>
            <a:ext cx="380537" cy="36576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02D42CE-B62B-45D1-9AFD-4F6003D6D06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782" y="5277571"/>
            <a:ext cx="457200" cy="15877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445D812-EADF-444A-A835-800BA933029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2523">
            <a:off x="2819783" y="5267145"/>
            <a:ext cx="365760" cy="17962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94A711B-1051-46FA-A5C4-54035093FB9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90" y="5374972"/>
            <a:ext cx="510638" cy="45720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C2A5D779-2B13-46E0-A939-49BA6D7AB8B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539" y="2742499"/>
            <a:ext cx="685800" cy="61403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4C59BC5-4743-431D-9CE1-EE5FFDE825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4052" y="374393"/>
            <a:ext cx="942535" cy="9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5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BC799B25-0188-4FAF-B676-BD1A5D1227B8}"/>
              </a:ext>
            </a:extLst>
          </p:cNvPr>
          <p:cNvSpPr/>
          <p:nvPr/>
        </p:nvSpPr>
        <p:spPr>
          <a:xfrm>
            <a:off x="838200" y="2138676"/>
            <a:ext cx="10515599" cy="245291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5E78C3-000C-4C20-8961-75C5B8EE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53" y="2333330"/>
            <a:ext cx="425824" cy="9144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5CE6D63-C630-4E97-B06C-B468B30BA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866" y="2333330"/>
            <a:ext cx="430306" cy="914400"/>
          </a:xfrm>
          <a:prstGeom prst="rect">
            <a:avLst/>
          </a:prstGeom>
        </p:spPr>
      </p:pic>
      <p:sp>
        <p:nvSpPr>
          <p:cNvPr id="58" name="Rectangle: Top Corners Rounded 57">
            <a:extLst>
              <a:ext uri="{FF2B5EF4-FFF2-40B4-BE49-F238E27FC236}">
                <a16:creationId xmlns:a16="http://schemas.microsoft.com/office/drawing/2014/main" id="{73FAD0CA-35A9-4D63-BAFE-F0D40C4BE3F3}"/>
              </a:ext>
            </a:extLst>
          </p:cNvPr>
          <p:cNvSpPr/>
          <p:nvPr/>
        </p:nvSpPr>
        <p:spPr>
          <a:xfrm>
            <a:off x="838200" y="1687126"/>
            <a:ext cx="10515599" cy="455112"/>
          </a:xfrm>
          <a:prstGeom prst="round2Same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ICON KEY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7D21143E-8809-4928-9145-081D4739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13" y="365125"/>
            <a:ext cx="10968387" cy="1325563"/>
          </a:xfrm>
        </p:spPr>
        <p:txBody>
          <a:bodyPr/>
          <a:lstStyle/>
          <a:p>
            <a:r>
              <a:rPr lang="en-US" dirty="0"/>
              <a:t>Use Case 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2C2CF-FF3C-45CE-9B1F-36BCEC92663F}"/>
              </a:ext>
            </a:extLst>
          </p:cNvPr>
          <p:cNvSpPr txBox="1"/>
          <p:nvPr/>
        </p:nvSpPr>
        <p:spPr>
          <a:xfrm>
            <a:off x="1758957" y="2467365"/>
            <a:ext cx="1479892" cy="646331"/>
          </a:xfrm>
          <a:prstGeom prst="rect">
            <a:avLst/>
          </a:prstGeom>
          <a:noFill/>
          <a:ln>
            <a:solidFill>
              <a:schemeClr val="bg1"/>
            </a:solidFill>
            <a:tailEnd type="triangle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Employee 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Contractor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061589-EC31-4C5D-BBF5-22E7783327D3}"/>
              </a:ext>
            </a:extLst>
          </p:cNvPr>
          <p:cNvSpPr txBox="1"/>
          <p:nvPr/>
        </p:nvSpPr>
        <p:spPr>
          <a:xfrm>
            <a:off x="9491768" y="2467365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Derived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E9F87D-6814-4C3E-B327-CEE6099894D9}"/>
              </a:ext>
            </a:extLst>
          </p:cNvPr>
          <p:cNvSpPr txBox="1"/>
          <p:nvPr/>
        </p:nvSpPr>
        <p:spPr>
          <a:xfrm>
            <a:off x="2047271" y="3692964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Credential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20A29E-F99A-4C56-BAA5-ECDD5DDC9BC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32" y="3709114"/>
            <a:ext cx="685800" cy="6140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A53E85-43BF-4534-8330-18FE96DF3ED2}"/>
              </a:ext>
            </a:extLst>
          </p:cNvPr>
          <p:cNvSpPr txBox="1"/>
          <p:nvPr/>
        </p:nvSpPr>
        <p:spPr>
          <a:xfrm>
            <a:off x="5692174" y="3692964"/>
            <a:ext cx="128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Password or PIN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56651D9-1283-41A2-B1CC-4E54A955F6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9" t="16181" r="13433" b="15069"/>
          <a:stretch/>
        </p:blipFill>
        <p:spPr>
          <a:xfrm>
            <a:off x="4825191" y="3627509"/>
            <a:ext cx="808642" cy="7772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E936EE7-8359-4BD7-9935-0EA9787F1885}"/>
              </a:ext>
            </a:extLst>
          </p:cNvPr>
          <p:cNvSpPr txBox="1"/>
          <p:nvPr/>
        </p:nvSpPr>
        <p:spPr>
          <a:xfrm>
            <a:off x="5630108" y="260586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C91029A-F26E-4246-BA72-BB0A5A54777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52" y="3705474"/>
            <a:ext cx="777240" cy="6213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00471E-F05D-41DA-A1BC-B7368F1C8E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211" y="2401910"/>
            <a:ext cx="958462" cy="77724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787C231-18E9-4EE3-8D93-5819E6D9372B}"/>
              </a:ext>
            </a:extLst>
          </p:cNvPr>
          <p:cNvSpPr txBox="1"/>
          <p:nvPr/>
        </p:nvSpPr>
        <p:spPr>
          <a:xfrm>
            <a:off x="9165121" y="3554464"/>
            <a:ext cx="2044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Enterprise Identity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8A339D7-38B3-4A27-8979-7E8174E1D3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4052" y="374393"/>
            <a:ext cx="942535" cy="9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9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4258AAD-9B79-4118-A134-5FA425688FF6}"/>
              </a:ext>
            </a:extLst>
          </p:cNvPr>
          <p:cNvSpPr/>
          <p:nvPr/>
        </p:nvSpPr>
        <p:spPr>
          <a:xfrm>
            <a:off x="385414" y="2140610"/>
            <a:ext cx="5486400" cy="1828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8F6D8D7-8631-4BCD-B242-CD7F75434490}"/>
              </a:ext>
            </a:extLst>
          </p:cNvPr>
          <p:cNvSpPr/>
          <p:nvPr/>
        </p:nvSpPr>
        <p:spPr>
          <a:xfrm>
            <a:off x="6320186" y="2140610"/>
            <a:ext cx="5486400" cy="1828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3DEBB08-1CFA-4E58-A760-BC1BCAF2CDFC}"/>
              </a:ext>
            </a:extLst>
          </p:cNvPr>
          <p:cNvSpPr/>
          <p:nvPr/>
        </p:nvSpPr>
        <p:spPr>
          <a:xfrm>
            <a:off x="385413" y="4712201"/>
            <a:ext cx="5486400" cy="1828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CE17C-8DFB-47DB-B2D6-A5DA19301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294" y="5167313"/>
            <a:ext cx="425824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CAC902-3421-42ED-B1A5-60AA89D69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143" y="2592160"/>
            <a:ext cx="425824" cy="914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396106D-41BA-46AD-8968-C55B8E878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60" y="2592160"/>
            <a:ext cx="425824" cy="914400"/>
          </a:xfrm>
          <a:prstGeom prst="rect">
            <a:avLst/>
          </a:prstGeom>
        </p:spPr>
      </p:pic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0A093C64-55A2-453E-91DD-71D1AC17C2BE}"/>
              </a:ext>
            </a:extLst>
          </p:cNvPr>
          <p:cNvSpPr/>
          <p:nvPr/>
        </p:nvSpPr>
        <p:spPr>
          <a:xfrm>
            <a:off x="385414" y="1687126"/>
            <a:ext cx="5486400" cy="455112"/>
          </a:xfrm>
          <a:prstGeom prst="round2Same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1. Initiate Request</a:t>
            </a:r>
          </a:p>
        </p:txBody>
      </p:sp>
      <p:sp>
        <p:nvSpPr>
          <p:cNvPr id="41" name="Rectangle: Top Corners Rounded 40">
            <a:extLst>
              <a:ext uri="{FF2B5EF4-FFF2-40B4-BE49-F238E27FC236}">
                <a16:creationId xmlns:a16="http://schemas.microsoft.com/office/drawing/2014/main" id="{08674AA2-305D-4258-963F-4071F7F9C9F8}"/>
              </a:ext>
            </a:extLst>
          </p:cNvPr>
          <p:cNvSpPr/>
          <p:nvPr/>
        </p:nvSpPr>
        <p:spPr>
          <a:xfrm>
            <a:off x="6320186" y="1690995"/>
            <a:ext cx="5486400" cy="455112"/>
          </a:xfrm>
          <a:prstGeom prst="round2Same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2. Authenticate</a:t>
            </a:r>
          </a:p>
        </p:txBody>
      </p:sp>
      <p:sp>
        <p:nvSpPr>
          <p:cNvPr id="138" name="Rectangle: Top Corners Rounded 137">
            <a:extLst>
              <a:ext uri="{FF2B5EF4-FFF2-40B4-BE49-F238E27FC236}">
                <a16:creationId xmlns:a16="http://schemas.microsoft.com/office/drawing/2014/main" id="{DCECD097-C946-46C9-A8C9-AF43B9C74B33}"/>
              </a:ext>
            </a:extLst>
          </p:cNvPr>
          <p:cNvSpPr/>
          <p:nvPr/>
        </p:nvSpPr>
        <p:spPr>
          <a:xfrm>
            <a:off x="385413" y="4260651"/>
            <a:ext cx="5486400" cy="455112"/>
          </a:xfrm>
          <a:prstGeom prst="round2Same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200" dirty="0">
                <a:latin typeface="Arial" panose="020B0604020202020204" pitchFamily="34" charset="0"/>
                <a:cs typeface="Arial" panose="020B0604020202020204" pitchFamily="34" charset="0"/>
              </a:rPr>
              <a:t>3. Generate Authenticator</a:t>
            </a:r>
          </a:p>
        </p:txBody>
      </p:sp>
      <p:sp>
        <p:nvSpPr>
          <p:cNvPr id="149" name="Title 1">
            <a:extLst>
              <a:ext uri="{FF2B5EF4-FFF2-40B4-BE49-F238E27FC236}">
                <a16:creationId xmlns:a16="http://schemas.microsoft.com/office/drawing/2014/main" id="{4A716253-1703-4EF2-AA95-4A8769AE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13" y="365125"/>
            <a:ext cx="10968387" cy="1325563"/>
          </a:xfrm>
        </p:spPr>
        <p:txBody>
          <a:bodyPr/>
          <a:lstStyle/>
          <a:p>
            <a:r>
              <a:rPr lang="en-US" dirty="0"/>
              <a:t>Use Case 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31DBC5-8C06-4AE8-B5FE-B25064294B9A}"/>
              </a:ext>
            </a:extLst>
          </p:cNvPr>
          <p:cNvCxnSpPr>
            <a:cxnSpLocks/>
          </p:cNvCxnSpPr>
          <p:nvPr/>
        </p:nvCxnSpPr>
        <p:spPr>
          <a:xfrm>
            <a:off x="2140827" y="3055010"/>
            <a:ext cx="1975574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669CDB-8691-444A-88CA-6D3BC29FA647}"/>
              </a:ext>
            </a:extLst>
          </p:cNvPr>
          <p:cNvSpPr txBox="1"/>
          <p:nvPr/>
        </p:nvSpPr>
        <p:spPr>
          <a:xfrm>
            <a:off x="3108950" y="247928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D3EDEE-0962-4BB1-8BD3-57E6E8275935}"/>
              </a:ext>
            </a:extLst>
          </p:cNvPr>
          <p:cNvCxnSpPr>
            <a:cxnSpLocks/>
          </p:cNvCxnSpPr>
          <p:nvPr/>
        </p:nvCxnSpPr>
        <p:spPr>
          <a:xfrm>
            <a:off x="8094071" y="3055010"/>
            <a:ext cx="1975574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057FD514-453F-4342-A652-B73BA5BC04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173" y="2550711"/>
            <a:ext cx="510638" cy="4572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5332C6B-4B65-40D9-846A-A7D54AEA5F38}"/>
              </a:ext>
            </a:extLst>
          </p:cNvPr>
          <p:cNvCxnSpPr>
            <a:cxnSpLocks/>
          </p:cNvCxnSpPr>
          <p:nvPr/>
        </p:nvCxnSpPr>
        <p:spPr>
          <a:xfrm>
            <a:off x="2140826" y="5626601"/>
            <a:ext cx="1975574" cy="0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81E7777-5735-4F5C-93E5-55947EC3785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08" y="5315946"/>
            <a:ext cx="777240" cy="62131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0F33117-F19E-4E53-841F-B05E767740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864" y="2544410"/>
            <a:ext cx="563801" cy="4572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90912C1-CA62-45EB-A457-EA44D000B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614" y="5398001"/>
            <a:ext cx="563801" cy="457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C3A8D28-2E52-4EEC-9F75-0035CF71937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00" y="2744355"/>
            <a:ext cx="777240" cy="6213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C258F49-810A-4521-B338-B8E75A6C25A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017" y="2744355"/>
            <a:ext cx="777240" cy="6213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1C0E940-FD3A-44CD-B958-6189447399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4052" y="374393"/>
            <a:ext cx="942535" cy="9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igital.Gov">
      <a:dk1>
        <a:srgbClr val="212121"/>
      </a:dk1>
      <a:lt1>
        <a:sysClr val="window" lastClr="FFFFFF"/>
      </a:lt1>
      <a:dk2>
        <a:srgbClr val="323A45"/>
      </a:dk2>
      <a:lt2>
        <a:srgbClr val="AEB0B5"/>
      </a:lt2>
      <a:accent1>
        <a:srgbClr val="112E51"/>
      </a:accent1>
      <a:accent2>
        <a:srgbClr val="205493"/>
      </a:accent2>
      <a:accent3>
        <a:srgbClr val="0071BC"/>
      </a:accent3>
      <a:accent4>
        <a:srgbClr val="2E8540"/>
      </a:accent4>
      <a:accent5>
        <a:srgbClr val="E31C3D"/>
      </a:accent5>
      <a:accent6>
        <a:srgbClr val="FDB81E"/>
      </a:accent6>
      <a:hlink>
        <a:srgbClr val="00A6D2"/>
      </a:hlink>
      <a:folHlink>
        <a:srgbClr val="4C2C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41143</TotalTime>
  <Words>385</Words>
  <Application>Microsoft Office PowerPoint</Application>
  <PresentationFormat>Widescreen</PresentationFormat>
  <Paragraphs>179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Comic Sans MS</vt:lpstr>
      <vt:lpstr>Office Theme</vt:lpstr>
      <vt:lpstr>Use Case A</vt:lpstr>
      <vt:lpstr>Use Case A</vt:lpstr>
      <vt:lpstr>Use Case A</vt:lpstr>
      <vt:lpstr>Use Case B</vt:lpstr>
      <vt:lpstr>Use Case B</vt:lpstr>
      <vt:lpstr>Use Case C</vt:lpstr>
      <vt:lpstr>Use Case C</vt:lpstr>
      <vt:lpstr>Use Case D</vt:lpstr>
      <vt:lpstr>Use Case D</vt:lpstr>
      <vt:lpstr>Use Case E</vt:lpstr>
      <vt:lpstr>Use Case E - Reset</vt:lpstr>
      <vt:lpstr>Use Case E - Renew</vt:lpstr>
      <vt:lpstr>Use Case E - Revoke</vt:lpstr>
      <vt:lpstr>Use Case F</vt:lpstr>
      <vt:lpstr>Use Case F</vt:lpstr>
      <vt:lpstr>Use Case G</vt:lpstr>
      <vt:lpstr>Use Case G</vt:lpstr>
      <vt:lpstr>Use Case G</vt:lpstr>
      <vt:lpstr>Use Case H</vt:lpstr>
      <vt:lpstr>Use Case 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Dobson</dc:creator>
  <cp:lastModifiedBy>Sarah Dobson</cp:lastModifiedBy>
  <cp:revision>275</cp:revision>
  <dcterms:created xsi:type="dcterms:W3CDTF">2020-07-14T18:40:18Z</dcterms:created>
  <dcterms:modified xsi:type="dcterms:W3CDTF">2020-12-01T14:52:18Z</dcterms:modified>
</cp:coreProperties>
</file>