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7566" r:id="rId4"/>
    <p:sldId id="7567" r:id="rId5"/>
    <p:sldId id="258" r:id="rId6"/>
    <p:sldId id="259" r:id="rId7"/>
    <p:sldId id="260" r:id="rId8"/>
    <p:sldId id="261" r:id="rId9"/>
    <p:sldId id="7568" r:id="rId10"/>
  </p:sldIdLst>
  <p:sldSz cx="12192000" cy="6858000"/>
  <p:notesSz cx="7315200" cy="9601200"/>
  <p:embeddedFontLst>
    <p:embeddedFont>
      <p:font typeface="Public Sans" pitchFamily="2" charset="77"/>
      <p:regular r:id="rId12"/>
      <p:bold r:id="rId13"/>
      <p:italic r:id="rId14"/>
      <p:boldItalic r:id="rId15"/>
    </p:embeddedFont>
    <p:embeddedFont>
      <p:font typeface="Public Sans" pitchFamily="2" charset="77"/>
      <p:regular r:id="rId12"/>
      <p:bold r:id="rId13"/>
      <p:italic r:id="rId14"/>
      <p:boldItalic r:id="rId15"/>
    </p:embeddedFont>
    <p:embeddedFont>
      <p:font typeface="Verdana" panose="020B0604030504040204" pitchFamily="34" charset="0"/>
      <p:regular r:id="rId16"/>
      <p:bold r:id="rId17"/>
      <p:italic r:id="rId18"/>
      <p:boldItalic r:id="rId19"/>
    </p:embeddedFont>
    <p:embeddedFont>
      <p:font typeface="Wingdings 2" pitchFamily="2" charset="2"/>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15:clr>
            <a:srgbClr val="A4A3A4"/>
          </p15:clr>
        </p15:guide>
        <p15:guide id="2" orient="horz" pos="2047">
          <p15:clr>
            <a:srgbClr val="A4A3A4"/>
          </p15:clr>
        </p15:guide>
        <p15:guide id="3" orient="horz" pos="1584">
          <p15:clr>
            <a:srgbClr val="A4A3A4"/>
          </p15:clr>
        </p15:guide>
        <p15:guide id="4" orient="horz" pos="2328">
          <p15:clr>
            <a:srgbClr val="A4A3A4"/>
          </p15:clr>
        </p15:guide>
        <p15:guide id="5" orient="horz" pos="3696">
          <p15:clr>
            <a:srgbClr val="A4A3A4"/>
          </p15:clr>
        </p15:guide>
        <p15:guide id="6" orient="horz" pos="288">
          <p15:clr>
            <a:srgbClr val="9AA0A6"/>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guide/>
        <p:guide orient="horz" pos="2047"/>
        <p:guide orient="horz" pos="1584"/>
        <p:guide orient="horz" pos="2328"/>
        <p:guide orient="horz" pos="3696"/>
        <p:guide orient="horz" pos="288"/>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035395438341904E-2"/>
          <c:y val="2.2035391962618386E-2"/>
          <c:w val="0.95592920912331625"/>
          <c:h val="0.95592905834110564"/>
        </c:manualLayout>
      </c:layout>
      <c:doughnutChart>
        <c:varyColors val="1"/>
        <c:ser>
          <c:idx val="0"/>
          <c:order val="0"/>
          <c:tx>
            <c:strRef>
              <c:f>Sheet1!$B$1</c:f>
              <c:strCache>
                <c:ptCount val="1"/>
                <c:pt idx="0">
                  <c:v>Sales</c:v>
                </c:pt>
              </c:strCache>
            </c:strRef>
          </c:tx>
          <c:spPr>
            <a:solidFill>
              <a:srgbClr val="003C71"/>
            </a:solidFill>
            <a:ln>
              <a:solidFill>
                <a:srgbClr val="003C71">
                  <a:alpha val="80000"/>
                </a:srgbClr>
              </a:solidFill>
            </a:ln>
            <a:effectLst>
              <a:outerShdw blurRad="63500" sx="102000" sy="102000" algn="ctr" rotWithShape="0">
                <a:srgbClr val="003C71">
                  <a:alpha val="40000"/>
                </a:srgbClr>
              </a:outerShdw>
            </a:effectLst>
          </c:spPr>
          <c:dPt>
            <c:idx val="0"/>
            <c:bubble3D val="0"/>
            <c:spPr>
              <a:solidFill>
                <a:srgbClr val="003C71"/>
              </a:solidFill>
              <a:ln w="19050">
                <a:solidFill>
                  <a:srgbClr val="003C71">
                    <a:alpha val="80000"/>
                  </a:srgbClr>
                </a:solidFill>
              </a:ln>
              <a:effectLst>
                <a:outerShdw blurRad="63500" sx="102000" sy="102000" algn="ctr" rotWithShape="0">
                  <a:srgbClr val="003C71">
                    <a:alpha val="40000"/>
                  </a:srgbClr>
                </a:outerShdw>
              </a:effectLst>
            </c:spPr>
            <c:extLst>
              <c:ext xmlns:c16="http://schemas.microsoft.com/office/drawing/2014/chart" uri="{C3380CC4-5D6E-409C-BE32-E72D297353CC}">
                <c16:uniqueId val="{00000001-052D-480F-9FEF-1223CC31DA81}"/>
              </c:ext>
            </c:extLst>
          </c:dPt>
          <c:dPt>
            <c:idx val="1"/>
            <c:bubble3D val="0"/>
            <c:spPr>
              <a:solidFill>
                <a:srgbClr val="003C71"/>
              </a:solidFill>
              <a:ln w="19050">
                <a:solidFill>
                  <a:srgbClr val="003C71">
                    <a:alpha val="80000"/>
                  </a:srgbClr>
                </a:solidFill>
              </a:ln>
              <a:effectLst>
                <a:outerShdw blurRad="63500" sx="102000" sy="102000" algn="ctr" rotWithShape="0">
                  <a:srgbClr val="003C71">
                    <a:alpha val="40000"/>
                  </a:srgbClr>
                </a:outerShdw>
              </a:effectLst>
            </c:spPr>
            <c:extLst>
              <c:ext xmlns:c16="http://schemas.microsoft.com/office/drawing/2014/chart" uri="{C3380CC4-5D6E-409C-BE32-E72D297353CC}">
                <c16:uniqueId val="{00000003-052D-480F-9FEF-1223CC31DA81}"/>
              </c:ext>
            </c:extLst>
          </c:dPt>
          <c:dPt>
            <c:idx val="2"/>
            <c:bubble3D val="0"/>
            <c:spPr>
              <a:solidFill>
                <a:srgbClr val="003C71"/>
              </a:solidFill>
              <a:ln w="19050">
                <a:solidFill>
                  <a:srgbClr val="003C71">
                    <a:alpha val="80000"/>
                  </a:srgbClr>
                </a:solidFill>
              </a:ln>
              <a:effectLst>
                <a:outerShdw blurRad="63500" sx="102000" sy="102000" algn="ctr" rotWithShape="0">
                  <a:srgbClr val="003C71">
                    <a:alpha val="40000"/>
                  </a:srgbClr>
                </a:outerShdw>
              </a:effectLst>
            </c:spPr>
            <c:extLst>
              <c:ext xmlns:c16="http://schemas.microsoft.com/office/drawing/2014/chart" uri="{C3380CC4-5D6E-409C-BE32-E72D297353CC}">
                <c16:uniqueId val="{00000005-052D-480F-9FEF-1223CC31DA81}"/>
              </c:ext>
            </c:extLst>
          </c:dPt>
          <c:dPt>
            <c:idx val="3"/>
            <c:bubble3D val="0"/>
            <c:spPr>
              <a:solidFill>
                <a:srgbClr val="003C71"/>
              </a:solidFill>
              <a:ln w="19050">
                <a:solidFill>
                  <a:srgbClr val="003C71">
                    <a:alpha val="80000"/>
                  </a:srgbClr>
                </a:solidFill>
              </a:ln>
              <a:effectLst>
                <a:outerShdw blurRad="63500" sx="102000" sy="102000" algn="ctr" rotWithShape="0">
                  <a:srgbClr val="003C71">
                    <a:alpha val="40000"/>
                  </a:srgbClr>
                </a:outerShdw>
              </a:effectLst>
            </c:spPr>
            <c:extLst>
              <c:ext xmlns:c16="http://schemas.microsoft.com/office/drawing/2014/chart" uri="{C3380CC4-5D6E-409C-BE32-E72D297353CC}">
                <c16:uniqueId val="{00000007-052D-480F-9FEF-1223CC31DA81}"/>
              </c:ext>
            </c:extLst>
          </c:dPt>
          <c:dPt>
            <c:idx val="4"/>
            <c:bubble3D val="0"/>
            <c:spPr>
              <a:solidFill>
                <a:srgbClr val="003C71"/>
              </a:solidFill>
              <a:ln w="19050">
                <a:solidFill>
                  <a:srgbClr val="003C71">
                    <a:alpha val="80000"/>
                  </a:srgbClr>
                </a:solidFill>
              </a:ln>
              <a:effectLst>
                <a:outerShdw blurRad="63500" sx="102000" sy="102000" algn="ctr" rotWithShape="0">
                  <a:srgbClr val="003C71">
                    <a:alpha val="40000"/>
                  </a:srgbClr>
                </a:outerShdw>
              </a:effectLst>
            </c:spPr>
            <c:extLst>
              <c:ext xmlns:c16="http://schemas.microsoft.com/office/drawing/2014/chart" uri="{C3380CC4-5D6E-409C-BE32-E72D297353CC}">
                <c16:uniqueId val="{00000009-052D-480F-9FEF-1223CC31DA81}"/>
              </c:ext>
            </c:extLst>
          </c:dPt>
          <c:dPt>
            <c:idx val="5"/>
            <c:bubble3D val="0"/>
            <c:spPr>
              <a:solidFill>
                <a:srgbClr val="003C71"/>
              </a:solidFill>
              <a:ln w="19050">
                <a:solidFill>
                  <a:srgbClr val="003C71">
                    <a:alpha val="80000"/>
                  </a:srgbClr>
                </a:solidFill>
              </a:ln>
              <a:effectLst>
                <a:outerShdw blurRad="63500" sx="102000" sy="102000" algn="ctr" rotWithShape="0">
                  <a:srgbClr val="003C71">
                    <a:alpha val="40000"/>
                  </a:srgbClr>
                </a:outerShdw>
              </a:effectLst>
            </c:spPr>
            <c:extLst>
              <c:ext xmlns:c16="http://schemas.microsoft.com/office/drawing/2014/chart" uri="{C3380CC4-5D6E-409C-BE32-E72D297353CC}">
                <c16:uniqueId val="{0000000B-052D-480F-9FEF-1223CC31DA81}"/>
              </c:ext>
            </c:extLst>
          </c:dPt>
          <c:cat>
            <c:strRef>
              <c:f>Sheet1!$A$2:$A$7</c:f>
              <c:strCache>
                <c:ptCount val="6"/>
                <c:pt idx="0">
                  <c:v>Categorize</c:v>
                </c:pt>
                <c:pt idx="1">
                  <c:v>Select</c:v>
                </c:pt>
                <c:pt idx="2">
                  <c:v>Implement</c:v>
                </c:pt>
                <c:pt idx="3">
                  <c:v>Assess</c:v>
                </c:pt>
                <c:pt idx="4">
                  <c:v>Authorize</c:v>
                </c:pt>
                <c:pt idx="5">
                  <c:v>Monitor</c:v>
                </c:pt>
              </c:strCache>
            </c:strRef>
          </c:cat>
          <c:val>
            <c:numRef>
              <c:f>Sheet1!$B$2:$B$7</c:f>
              <c:numCache>
                <c:formatCode>General</c:formatCode>
                <c:ptCount val="6"/>
                <c:pt idx="0">
                  <c:v>10</c:v>
                </c:pt>
                <c:pt idx="1">
                  <c:v>9</c:v>
                </c:pt>
                <c:pt idx="2">
                  <c:v>9</c:v>
                </c:pt>
                <c:pt idx="3">
                  <c:v>9</c:v>
                </c:pt>
                <c:pt idx="4">
                  <c:v>5</c:v>
                </c:pt>
                <c:pt idx="5">
                  <c:v>6</c:v>
                </c:pt>
              </c:numCache>
            </c:numRef>
          </c:val>
          <c:extLst>
            <c:ext xmlns:c16="http://schemas.microsoft.com/office/drawing/2014/chart" uri="{C3380CC4-5D6E-409C-BE32-E72D297353CC}">
              <c16:uniqueId val="{0000000C-052D-480F-9FEF-1223CC31DA81}"/>
            </c:ext>
          </c:extLst>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1771973207834418E-2"/>
          <c:y val="3.1772193411899775E-2"/>
          <c:w val="0.93645605358433115"/>
          <c:h val="0.93645584060616449"/>
        </c:manualLayout>
      </c:layout>
      <c:doughnutChart>
        <c:varyColors val="1"/>
        <c:ser>
          <c:idx val="0"/>
          <c:order val="0"/>
          <c:tx>
            <c:strRef>
              <c:f>Sheet1!$B$1</c:f>
              <c:strCache>
                <c:ptCount val="1"/>
                <c:pt idx="0">
                  <c:v>Sales</c:v>
                </c:pt>
              </c:strCache>
            </c:strRef>
          </c:tx>
          <c:spPr>
            <a:solidFill>
              <a:srgbClr val="0579BD"/>
            </a:solidFill>
            <a:ln>
              <a:solidFill>
                <a:srgbClr val="0579BD"/>
              </a:solidFill>
            </a:ln>
            <a:effectLst>
              <a:outerShdw blurRad="63500" sx="102000" sy="102000" algn="ctr" rotWithShape="0">
                <a:srgbClr val="0579BD">
                  <a:alpha val="40000"/>
                </a:srgbClr>
              </a:outerShdw>
            </a:effectLst>
          </c:spPr>
          <c:dPt>
            <c:idx val="0"/>
            <c:bubble3D val="0"/>
            <c:spPr>
              <a:solidFill>
                <a:srgbClr val="0579BD"/>
              </a:solidFill>
              <a:ln w="19050">
                <a:solidFill>
                  <a:srgbClr val="0579BD"/>
                </a:solidFill>
              </a:ln>
              <a:effectLst>
                <a:outerShdw blurRad="63500" sx="102000" sy="102000" algn="ctr" rotWithShape="0">
                  <a:srgbClr val="0579BD">
                    <a:alpha val="40000"/>
                  </a:srgbClr>
                </a:outerShdw>
              </a:effectLst>
            </c:spPr>
            <c:extLst>
              <c:ext xmlns:c16="http://schemas.microsoft.com/office/drawing/2014/chart" uri="{C3380CC4-5D6E-409C-BE32-E72D297353CC}">
                <c16:uniqueId val="{00000001-663C-403A-8864-6C4A19BD9393}"/>
              </c:ext>
            </c:extLst>
          </c:dPt>
          <c:dPt>
            <c:idx val="1"/>
            <c:bubble3D val="0"/>
            <c:spPr>
              <a:solidFill>
                <a:srgbClr val="0579BD"/>
              </a:solidFill>
              <a:ln w="19050">
                <a:solidFill>
                  <a:srgbClr val="0579BD"/>
                </a:solidFill>
              </a:ln>
              <a:effectLst>
                <a:outerShdw blurRad="63500" sx="102000" sy="102000" algn="ctr" rotWithShape="0">
                  <a:srgbClr val="0579BD">
                    <a:alpha val="40000"/>
                  </a:srgbClr>
                </a:outerShdw>
              </a:effectLst>
            </c:spPr>
            <c:extLst>
              <c:ext xmlns:c16="http://schemas.microsoft.com/office/drawing/2014/chart" uri="{C3380CC4-5D6E-409C-BE32-E72D297353CC}">
                <c16:uniqueId val="{00000003-663C-403A-8864-6C4A19BD9393}"/>
              </c:ext>
            </c:extLst>
          </c:dPt>
          <c:dPt>
            <c:idx val="2"/>
            <c:bubble3D val="0"/>
            <c:spPr>
              <a:solidFill>
                <a:srgbClr val="0579BD"/>
              </a:solidFill>
              <a:ln w="19050">
                <a:solidFill>
                  <a:srgbClr val="0579BD"/>
                </a:solidFill>
              </a:ln>
              <a:effectLst>
                <a:outerShdw blurRad="63500" sx="102000" sy="102000" algn="ctr" rotWithShape="0">
                  <a:srgbClr val="0579BD">
                    <a:alpha val="40000"/>
                  </a:srgbClr>
                </a:outerShdw>
              </a:effectLst>
            </c:spPr>
            <c:extLst>
              <c:ext xmlns:c16="http://schemas.microsoft.com/office/drawing/2014/chart" uri="{C3380CC4-5D6E-409C-BE32-E72D297353CC}">
                <c16:uniqueId val="{00000005-663C-403A-8864-6C4A19BD9393}"/>
              </c:ext>
            </c:extLst>
          </c:dPt>
          <c:dPt>
            <c:idx val="3"/>
            <c:bubble3D val="0"/>
            <c:spPr>
              <a:solidFill>
                <a:srgbClr val="0579BD"/>
              </a:solidFill>
              <a:ln w="19050">
                <a:solidFill>
                  <a:srgbClr val="0579BD"/>
                </a:solidFill>
              </a:ln>
              <a:effectLst>
                <a:outerShdw blurRad="63500" sx="102000" sy="102000" algn="ctr" rotWithShape="0">
                  <a:srgbClr val="0579BD">
                    <a:alpha val="40000"/>
                  </a:srgbClr>
                </a:outerShdw>
              </a:effectLst>
            </c:spPr>
            <c:extLst>
              <c:ext xmlns:c16="http://schemas.microsoft.com/office/drawing/2014/chart" uri="{C3380CC4-5D6E-409C-BE32-E72D297353CC}">
                <c16:uniqueId val="{00000007-663C-403A-8864-6C4A19BD9393}"/>
              </c:ext>
            </c:extLst>
          </c:dPt>
          <c:dPt>
            <c:idx val="4"/>
            <c:bubble3D val="0"/>
            <c:spPr>
              <a:solidFill>
                <a:srgbClr val="0579BD"/>
              </a:solidFill>
              <a:ln w="19050">
                <a:solidFill>
                  <a:srgbClr val="0579BD"/>
                </a:solidFill>
              </a:ln>
              <a:effectLst>
                <a:outerShdw blurRad="63500" sx="102000" sy="102000" algn="ctr" rotWithShape="0">
                  <a:srgbClr val="0579BD">
                    <a:alpha val="40000"/>
                  </a:srgbClr>
                </a:outerShdw>
              </a:effectLst>
            </c:spPr>
            <c:extLst>
              <c:ext xmlns:c16="http://schemas.microsoft.com/office/drawing/2014/chart" uri="{C3380CC4-5D6E-409C-BE32-E72D297353CC}">
                <c16:uniqueId val="{00000009-663C-403A-8864-6C4A19BD9393}"/>
              </c:ext>
            </c:extLst>
          </c:dPt>
          <c:dPt>
            <c:idx val="5"/>
            <c:bubble3D val="0"/>
            <c:spPr>
              <a:solidFill>
                <a:srgbClr val="0579BD"/>
              </a:solidFill>
              <a:ln w="19050">
                <a:solidFill>
                  <a:srgbClr val="0579BD"/>
                </a:solidFill>
              </a:ln>
              <a:effectLst>
                <a:outerShdw blurRad="63500" sx="102000" sy="102000" algn="ctr" rotWithShape="0">
                  <a:srgbClr val="0579BD">
                    <a:alpha val="40000"/>
                  </a:srgbClr>
                </a:outerShdw>
              </a:effectLst>
            </c:spPr>
            <c:extLst>
              <c:ext xmlns:c16="http://schemas.microsoft.com/office/drawing/2014/chart" uri="{C3380CC4-5D6E-409C-BE32-E72D297353CC}">
                <c16:uniqueId val="{0000000B-663C-403A-8864-6C4A19BD9393}"/>
              </c:ext>
            </c:extLst>
          </c:dPt>
          <c:cat>
            <c:strRef>
              <c:f>Sheet1!$A$2:$A$7</c:f>
              <c:strCache>
                <c:ptCount val="6"/>
                <c:pt idx="0">
                  <c:v>Categorize</c:v>
                </c:pt>
                <c:pt idx="1">
                  <c:v>Select</c:v>
                </c:pt>
                <c:pt idx="2">
                  <c:v>Implement</c:v>
                </c:pt>
                <c:pt idx="3">
                  <c:v>Assess</c:v>
                </c:pt>
                <c:pt idx="4">
                  <c:v>Authorize</c:v>
                </c:pt>
                <c:pt idx="5">
                  <c:v>Monitor</c:v>
                </c:pt>
              </c:strCache>
            </c:strRef>
          </c:cat>
          <c:val>
            <c:numRef>
              <c:f>Sheet1!$B$2:$B$7</c:f>
              <c:numCache>
                <c:formatCode>General</c:formatCode>
                <c:ptCount val="6"/>
                <c:pt idx="0">
                  <c:v>10</c:v>
                </c:pt>
                <c:pt idx="1">
                  <c:v>9</c:v>
                </c:pt>
                <c:pt idx="2">
                  <c:v>9</c:v>
                </c:pt>
                <c:pt idx="3">
                  <c:v>9</c:v>
                </c:pt>
                <c:pt idx="4">
                  <c:v>5</c:v>
                </c:pt>
                <c:pt idx="5">
                  <c:v>6</c:v>
                </c:pt>
              </c:numCache>
            </c:numRef>
          </c:val>
          <c:extLst>
            <c:ext xmlns:c16="http://schemas.microsoft.com/office/drawing/2014/chart" uri="{C3380CC4-5D6E-409C-BE32-E72D297353CC}">
              <c16:uniqueId val="{0000000C-663C-403A-8864-6C4A19BD9393}"/>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3169920" cy="480060"/>
          </a:xfrm>
          <a:prstGeom prst="rect">
            <a:avLst/>
          </a:prstGeom>
          <a:noFill/>
          <a:ln>
            <a:noFill/>
          </a:ln>
        </p:spPr>
        <p:txBody>
          <a:bodyPr spcFirstLastPara="1" wrap="square" lIns="98475" tIns="49225" rIns="98475" bIns="4922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589" y="1"/>
            <a:ext cx="3169920" cy="480060"/>
          </a:xfrm>
          <a:prstGeom prst="rect">
            <a:avLst/>
          </a:prstGeom>
          <a:noFill/>
          <a:ln>
            <a:noFill/>
          </a:ln>
        </p:spPr>
        <p:txBody>
          <a:bodyPr spcFirstLastPara="1" wrap="square" lIns="98475" tIns="49225" rIns="98475" bIns="4922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58788" y="720725"/>
            <a:ext cx="6397625" cy="3598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560571"/>
            <a:ext cx="5852160" cy="4320540"/>
          </a:xfrm>
          <a:prstGeom prst="rect">
            <a:avLst/>
          </a:prstGeom>
          <a:noFill/>
          <a:ln>
            <a:noFill/>
          </a:ln>
        </p:spPr>
        <p:txBody>
          <a:bodyPr spcFirstLastPara="1" wrap="square" lIns="98475" tIns="49225" rIns="98475" bIns="492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19475"/>
            <a:ext cx="3169920" cy="480060"/>
          </a:xfrm>
          <a:prstGeom prst="rect">
            <a:avLst/>
          </a:prstGeom>
          <a:noFill/>
          <a:ln>
            <a:noFill/>
          </a:ln>
        </p:spPr>
        <p:txBody>
          <a:bodyPr spcFirstLastPara="1" wrap="square" lIns="98475" tIns="49225" rIns="98475" bIns="4922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589" y="9119475"/>
            <a:ext cx="3169920" cy="480060"/>
          </a:xfrm>
          <a:prstGeom prst="rect">
            <a:avLst/>
          </a:prstGeom>
          <a:noFill/>
          <a:ln>
            <a:noFill/>
          </a:ln>
        </p:spPr>
        <p:txBody>
          <a:bodyPr spcFirstLastPara="1" wrap="square" lIns="98475" tIns="49225" rIns="98475" bIns="4922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e7c7d4b3e9_0_0:notes"/>
          <p:cNvSpPr txBox="1">
            <a:spLocks noGrp="1"/>
          </p:cNvSpPr>
          <p:nvPr>
            <p:ph type="body" idx="1"/>
          </p:nvPr>
        </p:nvSpPr>
        <p:spPr>
          <a:xfrm>
            <a:off x="731520" y="4560571"/>
            <a:ext cx="5852100" cy="4320600"/>
          </a:xfrm>
          <a:prstGeom prst="rect">
            <a:avLst/>
          </a:prstGeom>
          <a:noFill/>
          <a:ln>
            <a:noFill/>
          </a:ln>
        </p:spPr>
        <p:txBody>
          <a:bodyPr spcFirstLastPara="1" wrap="square" lIns="98475" tIns="49225" rIns="98475" bIns="49225" anchor="t" anchorCtr="0">
            <a:noAutofit/>
          </a:bodyPr>
          <a:lstStyle/>
          <a:p>
            <a:pPr marL="457200" lvl="0" indent="-298450" algn="l" rtl="0">
              <a:lnSpc>
                <a:spcPct val="100000"/>
              </a:lnSpc>
              <a:spcBef>
                <a:spcPts val="0"/>
              </a:spcBef>
              <a:spcAft>
                <a:spcPts val="0"/>
              </a:spcAft>
              <a:buSzPts val="1100"/>
              <a:buFont typeface="Public Sans"/>
              <a:buChar char="●"/>
            </a:pPr>
            <a:r>
              <a:rPr lang="en-US" sz="1100">
                <a:latin typeface="Public Sans"/>
                <a:ea typeface="Public Sans"/>
                <a:cs typeface="Public Sans"/>
                <a:sym typeface="Public Sans"/>
              </a:rPr>
              <a:t>Core components on the left side of the slide</a:t>
            </a:r>
            <a:endParaRPr sz="1100">
              <a:latin typeface="Public Sans"/>
              <a:ea typeface="Public Sans"/>
              <a:cs typeface="Public Sans"/>
              <a:sym typeface="Public Sans"/>
            </a:endParaRPr>
          </a:p>
          <a:p>
            <a:pPr marL="457200" lvl="0" indent="-298450" algn="l" rtl="0">
              <a:lnSpc>
                <a:spcPct val="100000"/>
              </a:lnSpc>
              <a:spcBef>
                <a:spcPts val="0"/>
              </a:spcBef>
              <a:spcAft>
                <a:spcPts val="0"/>
              </a:spcAft>
              <a:buSzPts val="1100"/>
              <a:buFont typeface="Public Sans"/>
              <a:buChar char="●"/>
            </a:pPr>
            <a:r>
              <a:rPr lang="en-US" sz="1100">
                <a:latin typeface="Public Sans"/>
                <a:ea typeface="Public Sans"/>
                <a:cs typeface="Public Sans"/>
                <a:sym typeface="Public Sans"/>
              </a:rPr>
              <a:t>Activities for ICAM Governance Stakeholders on the right side of the slide</a:t>
            </a:r>
            <a:endParaRPr sz="1100">
              <a:latin typeface="Public Sans"/>
              <a:ea typeface="Public Sans"/>
              <a:cs typeface="Public Sans"/>
              <a:sym typeface="Public Sans"/>
            </a:endParaRPr>
          </a:p>
          <a:p>
            <a:pPr marL="457200" lvl="0" indent="-298450" algn="l" rtl="0">
              <a:lnSpc>
                <a:spcPct val="100000"/>
              </a:lnSpc>
              <a:spcBef>
                <a:spcPts val="0"/>
              </a:spcBef>
              <a:spcAft>
                <a:spcPts val="0"/>
              </a:spcAft>
              <a:buSzPts val="1100"/>
              <a:buFont typeface="Public Sans"/>
              <a:buChar char="●"/>
            </a:pPr>
            <a:r>
              <a:rPr lang="en-US" sz="1100">
                <a:latin typeface="Public Sans"/>
                <a:ea typeface="Public Sans"/>
                <a:cs typeface="Public Sans"/>
                <a:sym typeface="Public Sans"/>
              </a:rPr>
              <a:t>Center - have the ICAM Governance Core Components and Touchpoints Diagram </a:t>
            </a:r>
            <a:endParaRPr sz="1100">
              <a:latin typeface="Public Sans"/>
              <a:ea typeface="Public Sans"/>
              <a:cs typeface="Public Sans"/>
              <a:sym typeface="Public Sans"/>
            </a:endParaRPr>
          </a:p>
          <a:p>
            <a:pPr marL="457200" lvl="0" indent="-298450" algn="l" rtl="0">
              <a:lnSpc>
                <a:spcPct val="100000"/>
              </a:lnSpc>
              <a:spcBef>
                <a:spcPts val="0"/>
              </a:spcBef>
              <a:spcAft>
                <a:spcPts val="0"/>
              </a:spcAft>
              <a:buSzPts val="1100"/>
              <a:buFont typeface="Public Sans"/>
              <a:buChar char="●"/>
            </a:pPr>
            <a:r>
              <a:rPr lang="en-US" sz="1100">
                <a:latin typeface="Public Sans"/>
                <a:ea typeface="Public Sans"/>
                <a:cs typeface="Public Sans"/>
                <a:sym typeface="Public Sans"/>
              </a:rPr>
              <a:t>Surrounding the diagram are example benefits and outcomes of ICAM Governance</a:t>
            </a:r>
            <a:endParaRPr sz="1100">
              <a:latin typeface="Public Sans"/>
              <a:ea typeface="Public Sans"/>
              <a:cs typeface="Public Sans"/>
              <a:sym typeface="Public Sans"/>
            </a:endParaRPr>
          </a:p>
        </p:txBody>
      </p:sp>
      <p:sp>
        <p:nvSpPr>
          <p:cNvPr id="86" name="Google Shape;86;ge7c7d4b3e9_0_0:notes"/>
          <p:cNvSpPr>
            <a:spLocks noGrp="1" noRot="1" noChangeAspect="1"/>
          </p:cNvSpPr>
          <p:nvPr>
            <p:ph type="sldImg" idx="2"/>
          </p:nvPr>
        </p:nvSpPr>
        <p:spPr>
          <a:xfrm>
            <a:off x="458788" y="720725"/>
            <a:ext cx="6397625" cy="3598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b84be35e7b_0_7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b84be35e7b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7B8098-A4EF-49D6-A413-021E9A7B868F}" type="slidenum">
              <a:rPr lang="en-US" smtClean="0"/>
              <a:t>3</a:t>
            </a:fld>
            <a:endParaRPr lang="en-US"/>
          </a:p>
        </p:txBody>
      </p:sp>
    </p:spTree>
    <p:extLst>
      <p:ext uri="{BB962C8B-B14F-4D97-AF65-F5344CB8AC3E}">
        <p14:creationId xmlns:p14="http://schemas.microsoft.com/office/powerpoint/2010/main" val="3194784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84a59e55f_0_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gb84a59e55f_0_1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92100" algn="l" rtl="0">
              <a:spcBef>
                <a:spcPts val="0"/>
              </a:spcBef>
              <a:spcAft>
                <a:spcPts val="0"/>
              </a:spcAft>
              <a:buClr>
                <a:schemeClr val="dk1"/>
              </a:buClr>
              <a:buSzPts val="1000"/>
              <a:buFont typeface="Public Sans"/>
              <a:buChar char="●"/>
            </a:pPr>
            <a:r>
              <a:rPr lang="en" sz="1000">
                <a:solidFill>
                  <a:schemeClr val="dk1"/>
                </a:solidFill>
                <a:latin typeface="Public Sans"/>
                <a:ea typeface="Public Sans"/>
                <a:cs typeface="Public Sans"/>
                <a:sym typeface="Public Sans"/>
              </a:rPr>
              <a:t>High level journey map to help tell the ICAM capability story you want to convey and the steps needed to obtain the ICAM capability. </a:t>
            </a:r>
            <a:endParaRPr sz="1000">
              <a:solidFill>
                <a:schemeClr val="dk1"/>
              </a:solidFill>
              <a:latin typeface="Public Sans"/>
              <a:ea typeface="Public Sans"/>
              <a:cs typeface="Public Sans"/>
              <a:sym typeface="Public Sans"/>
            </a:endParaRPr>
          </a:p>
          <a:p>
            <a:pPr marL="0" lvl="0" indent="0" algn="l" rtl="0">
              <a:spcBef>
                <a:spcPts val="0"/>
              </a:spcBef>
              <a:spcAft>
                <a:spcPts val="0"/>
              </a:spcAft>
              <a:buSzPts val="1100"/>
              <a:buNone/>
            </a:pPr>
            <a:endParaRPr sz="1000">
              <a:solidFill>
                <a:srgbClr val="003C71"/>
              </a:solidFill>
              <a:latin typeface="Public Sans"/>
              <a:ea typeface="Public Sans"/>
              <a:cs typeface="Public Sans"/>
              <a:sym typeface="Public Sans"/>
            </a:endParaRPr>
          </a:p>
        </p:txBody>
      </p:sp>
      <p:sp>
        <p:nvSpPr>
          <p:cNvPr id="131" name="Google Shape;131;gb84a59e55f_0_1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e7d12af680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ge7d12af680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92100" algn="l" rtl="0">
              <a:spcBef>
                <a:spcPts val="0"/>
              </a:spcBef>
              <a:spcAft>
                <a:spcPts val="0"/>
              </a:spcAft>
              <a:buClr>
                <a:schemeClr val="dk1"/>
              </a:buClr>
              <a:buSzPts val="1000"/>
              <a:buFont typeface="Public Sans"/>
              <a:buChar char="●"/>
            </a:pPr>
            <a:r>
              <a:rPr lang="en" sz="1000">
                <a:solidFill>
                  <a:schemeClr val="dk1"/>
                </a:solidFill>
                <a:latin typeface="Public Sans"/>
                <a:ea typeface="Public Sans"/>
                <a:cs typeface="Public Sans"/>
                <a:sym typeface="Public Sans"/>
              </a:rPr>
              <a:t>This slide includes the same high-level stages from the prior slide, but offers a detailed example of a completed Digital Identity Journey Map</a:t>
            </a:r>
            <a:endParaRPr sz="1000">
              <a:solidFill>
                <a:schemeClr val="dk1"/>
              </a:solidFill>
              <a:latin typeface="Public Sans"/>
              <a:ea typeface="Public Sans"/>
              <a:cs typeface="Public Sans"/>
              <a:sym typeface="Public Sans"/>
            </a:endParaRPr>
          </a:p>
          <a:p>
            <a:pPr marL="457200" lvl="0" indent="-292100" algn="l" rtl="0">
              <a:spcBef>
                <a:spcPts val="0"/>
              </a:spcBef>
              <a:spcAft>
                <a:spcPts val="0"/>
              </a:spcAft>
              <a:buClr>
                <a:schemeClr val="dk1"/>
              </a:buClr>
              <a:buSzPts val="1000"/>
              <a:buFont typeface="Public Sans"/>
              <a:buChar char="●"/>
            </a:pPr>
            <a:r>
              <a:rPr lang="en" sz="1000">
                <a:solidFill>
                  <a:schemeClr val="dk1"/>
                </a:solidFill>
                <a:latin typeface="Public Sans"/>
                <a:ea typeface="Public Sans"/>
                <a:cs typeface="Public Sans"/>
                <a:sym typeface="Public Sans"/>
              </a:rPr>
              <a:t>Agencies can tailor the precise steps needed as they see fit to advance from the Current State to the desired End State according to the ICAM capability they’d like to implement or build upon.</a:t>
            </a:r>
            <a:endParaRPr sz="1000">
              <a:solidFill>
                <a:schemeClr val="dk1"/>
              </a:solidFill>
              <a:latin typeface="Public Sans"/>
              <a:ea typeface="Public Sans"/>
              <a:cs typeface="Public Sans"/>
              <a:sym typeface="Public Sans"/>
            </a:endParaRPr>
          </a:p>
        </p:txBody>
      </p:sp>
      <p:sp>
        <p:nvSpPr>
          <p:cNvPr id="165" name="Google Shape;165;ge7d12af680_1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050"/>
              <a:buFont typeface="Arial"/>
              <a:buNone/>
            </a:pPr>
            <a:endParaRPr sz="105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e47932196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2" name="Google Shape;442;ge47932196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2"/>
          <p:cNvSpPr txBox="1">
            <a:spLocks noGrp="1"/>
          </p:cNvSpPr>
          <p:nvPr>
            <p:ph type="body" idx="1"/>
          </p:nvPr>
        </p:nvSpPr>
        <p:spPr>
          <a:xfrm>
            <a:off x="831850" y="4589464"/>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927"/>
              </a:spcBef>
              <a:spcAft>
                <a:spcPts val="0"/>
              </a:spcAft>
              <a:buClr>
                <a:srgbClr val="888888"/>
              </a:buClr>
              <a:buSzPts val="2224"/>
              <a:buNone/>
              <a:defRPr sz="2224">
                <a:solidFill>
                  <a:srgbClr val="888888"/>
                </a:solidFill>
              </a:defRPr>
            </a:lvl1pPr>
            <a:lvl2pPr marL="914400" lvl="1" indent="-228600" algn="l">
              <a:lnSpc>
                <a:spcPct val="90000"/>
              </a:lnSpc>
              <a:spcBef>
                <a:spcPts val="463"/>
              </a:spcBef>
              <a:spcAft>
                <a:spcPts val="0"/>
              </a:spcAft>
              <a:buClr>
                <a:srgbClr val="888888"/>
              </a:buClr>
              <a:buSzPts val="1853"/>
              <a:buNone/>
              <a:defRPr sz="1853">
                <a:solidFill>
                  <a:srgbClr val="888888"/>
                </a:solidFill>
              </a:defRPr>
            </a:lvl2pPr>
            <a:lvl3pPr marL="1371600" lvl="2" indent="-228600" algn="l">
              <a:lnSpc>
                <a:spcPct val="90000"/>
              </a:lnSpc>
              <a:spcBef>
                <a:spcPts val="463"/>
              </a:spcBef>
              <a:spcAft>
                <a:spcPts val="0"/>
              </a:spcAft>
              <a:buClr>
                <a:srgbClr val="888888"/>
              </a:buClr>
              <a:buSzPts val="1668"/>
              <a:buNone/>
              <a:defRPr sz="1668">
                <a:solidFill>
                  <a:srgbClr val="888888"/>
                </a:solidFill>
              </a:defRPr>
            </a:lvl3pPr>
            <a:lvl4pPr marL="1828800" lvl="3" indent="-228600" algn="l">
              <a:lnSpc>
                <a:spcPct val="90000"/>
              </a:lnSpc>
              <a:spcBef>
                <a:spcPts val="463"/>
              </a:spcBef>
              <a:spcAft>
                <a:spcPts val="0"/>
              </a:spcAft>
              <a:buClr>
                <a:srgbClr val="888888"/>
              </a:buClr>
              <a:buSzPts val="1482"/>
              <a:buNone/>
              <a:defRPr sz="1482">
                <a:solidFill>
                  <a:srgbClr val="888888"/>
                </a:solidFill>
              </a:defRPr>
            </a:lvl4pPr>
            <a:lvl5pPr marL="2286000" lvl="4" indent="-228600" algn="l">
              <a:lnSpc>
                <a:spcPct val="90000"/>
              </a:lnSpc>
              <a:spcBef>
                <a:spcPts val="463"/>
              </a:spcBef>
              <a:spcAft>
                <a:spcPts val="0"/>
              </a:spcAft>
              <a:buClr>
                <a:srgbClr val="888888"/>
              </a:buClr>
              <a:buSzPts val="1482"/>
              <a:buNone/>
              <a:defRPr sz="1482">
                <a:solidFill>
                  <a:srgbClr val="888888"/>
                </a:solidFill>
              </a:defRPr>
            </a:lvl5pPr>
            <a:lvl6pPr marL="2743200" lvl="5" indent="-228600" algn="l">
              <a:lnSpc>
                <a:spcPct val="90000"/>
              </a:lnSpc>
              <a:spcBef>
                <a:spcPts val="463"/>
              </a:spcBef>
              <a:spcAft>
                <a:spcPts val="0"/>
              </a:spcAft>
              <a:buClr>
                <a:srgbClr val="888888"/>
              </a:buClr>
              <a:buSzPts val="1482"/>
              <a:buNone/>
              <a:defRPr sz="1482">
                <a:solidFill>
                  <a:srgbClr val="888888"/>
                </a:solidFill>
              </a:defRPr>
            </a:lvl6pPr>
            <a:lvl7pPr marL="3200400" lvl="6" indent="-228600" algn="l">
              <a:lnSpc>
                <a:spcPct val="90000"/>
              </a:lnSpc>
              <a:spcBef>
                <a:spcPts val="463"/>
              </a:spcBef>
              <a:spcAft>
                <a:spcPts val="0"/>
              </a:spcAft>
              <a:buClr>
                <a:srgbClr val="888888"/>
              </a:buClr>
              <a:buSzPts val="1482"/>
              <a:buNone/>
              <a:defRPr sz="1482">
                <a:solidFill>
                  <a:srgbClr val="888888"/>
                </a:solidFill>
              </a:defRPr>
            </a:lvl7pPr>
            <a:lvl8pPr marL="3657600" lvl="7" indent="-228600" algn="l">
              <a:lnSpc>
                <a:spcPct val="90000"/>
              </a:lnSpc>
              <a:spcBef>
                <a:spcPts val="463"/>
              </a:spcBef>
              <a:spcAft>
                <a:spcPts val="0"/>
              </a:spcAft>
              <a:buClr>
                <a:srgbClr val="888888"/>
              </a:buClr>
              <a:buSzPts val="1482"/>
              <a:buNone/>
              <a:defRPr sz="1482">
                <a:solidFill>
                  <a:srgbClr val="888888"/>
                </a:solidFill>
              </a:defRPr>
            </a:lvl8pPr>
            <a:lvl9pPr marL="4114800" lvl="8" indent="-228600" algn="l">
              <a:lnSpc>
                <a:spcPct val="90000"/>
              </a:lnSpc>
              <a:spcBef>
                <a:spcPts val="463"/>
              </a:spcBef>
              <a:spcAft>
                <a:spcPts val="0"/>
              </a:spcAft>
              <a:buClr>
                <a:srgbClr val="888888"/>
              </a:buClr>
              <a:buSzPts val="1482"/>
              <a:buNone/>
              <a:defRPr sz="1482">
                <a:solidFill>
                  <a:srgbClr val="888888"/>
                </a:solidFill>
              </a:defRPr>
            </a:lvl9pPr>
          </a:lstStyle>
          <a:p>
            <a:endParaRPr/>
          </a:p>
        </p:txBody>
      </p:sp>
      <p:sp>
        <p:nvSpPr>
          <p:cNvPr id="17" name="Google Shape;17;p2"/>
          <p:cNvSpPr txBox="1">
            <a:spLocks noGrp="1"/>
          </p:cNvSpPr>
          <p:nvPr>
            <p:ph type="title"/>
          </p:nvPr>
        </p:nvSpPr>
        <p:spPr>
          <a:xfrm>
            <a:off x="831850" y="1709739"/>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5559"/>
              <a:buFont typeface="Arial"/>
              <a:buNone/>
              <a:defRPr sz="555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927"/>
              </a:spcBef>
              <a:spcAft>
                <a:spcPts val="0"/>
              </a:spcAft>
              <a:buClr>
                <a:schemeClr val="dk1"/>
              </a:buClr>
              <a:buSzPts val="1800"/>
              <a:buChar char="•"/>
              <a:defRPr/>
            </a:lvl1pPr>
            <a:lvl2pPr marL="914400" lvl="1" indent="-342900" algn="l">
              <a:lnSpc>
                <a:spcPct val="90000"/>
              </a:lnSpc>
              <a:spcBef>
                <a:spcPts val="463"/>
              </a:spcBef>
              <a:spcAft>
                <a:spcPts val="0"/>
              </a:spcAft>
              <a:buClr>
                <a:schemeClr val="dk1"/>
              </a:buClr>
              <a:buSzPts val="1800"/>
              <a:buChar char="•"/>
              <a:defRPr/>
            </a:lvl2pPr>
            <a:lvl3pPr marL="1371600" lvl="2" indent="-342900" algn="l">
              <a:lnSpc>
                <a:spcPct val="90000"/>
              </a:lnSpc>
              <a:spcBef>
                <a:spcPts val="463"/>
              </a:spcBef>
              <a:spcAft>
                <a:spcPts val="0"/>
              </a:spcAft>
              <a:buClr>
                <a:schemeClr val="dk1"/>
              </a:buClr>
              <a:buSzPts val="1800"/>
              <a:buChar char="•"/>
              <a:defRPr/>
            </a:lvl3pPr>
            <a:lvl4pPr marL="1828800" lvl="3" indent="-342900" algn="l">
              <a:lnSpc>
                <a:spcPct val="90000"/>
              </a:lnSpc>
              <a:spcBef>
                <a:spcPts val="463"/>
              </a:spcBef>
              <a:spcAft>
                <a:spcPts val="0"/>
              </a:spcAft>
              <a:buClr>
                <a:schemeClr val="dk1"/>
              </a:buClr>
              <a:buSzPts val="1800"/>
              <a:buChar char="•"/>
              <a:defRPr/>
            </a:lvl4pPr>
            <a:lvl5pPr marL="2286000" lvl="4" indent="-342900" algn="l">
              <a:lnSpc>
                <a:spcPct val="90000"/>
              </a:lnSpc>
              <a:spcBef>
                <a:spcPts val="463"/>
              </a:spcBef>
              <a:spcAft>
                <a:spcPts val="0"/>
              </a:spcAft>
              <a:buClr>
                <a:schemeClr val="dk1"/>
              </a:buClr>
              <a:buSzPts val="1800"/>
              <a:buChar char="•"/>
              <a:defRPr/>
            </a:lvl5pPr>
            <a:lvl6pPr marL="2743200" lvl="5" indent="-342900" algn="l">
              <a:lnSpc>
                <a:spcPct val="90000"/>
              </a:lnSpc>
              <a:spcBef>
                <a:spcPts val="463"/>
              </a:spcBef>
              <a:spcAft>
                <a:spcPts val="0"/>
              </a:spcAft>
              <a:buClr>
                <a:schemeClr val="dk1"/>
              </a:buClr>
              <a:buSzPts val="1800"/>
              <a:buChar char="•"/>
              <a:defRPr/>
            </a:lvl6pPr>
            <a:lvl7pPr marL="3200400" lvl="6" indent="-342900" algn="l">
              <a:lnSpc>
                <a:spcPct val="90000"/>
              </a:lnSpc>
              <a:spcBef>
                <a:spcPts val="463"/>
              </a:spcBef>
              <a:spcAft>
                <a:spcPts val="0"/>
              </a:spcAft>
              <a:buClr>
                <a:schemeClr val="dk1"/>
              </a:buClr>
              <a:buSzPts val="1800"/>
              <a:buChar char="•"/>
              <a:defRPr/>
            </a:lvl7pPr>
            <a:lvl8pPr marL="3657600" lvl="7" indent="-342900" algn="l">
              <a:lnSpc>
                <a:spcPct val="90000"/>
              </a:lnSpc>
              <a:spcBef>
                <a:spcPts val="463"/>
              </a:spcBef>
              <a:spcAft>
                <a:spcPts val="0"/>
              </a:spcAft>
              <a:buClr>
                <a:schemeClr val="dk1"/>
              </a:buClr>
              <a:buSzPts val="1800"/>
              <a:buChar char="•"/>
              <a:defRPr/>
            </a:lvl8pPr>
            <a:lvl9pPr marL="4114800" lvl="8" indent="-342900" algn="l">
              <a:lnSpc>
                <a:spcPct val="90000"/>
              </a:lnSpc>
              <a:spcBef>
                <a:spcPts val="463"/>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927"/>
              </a:spcBef>
              <a:spcAft>
                <a:spcPts val="0"/>
              </a:spcAft>
              <a:buClr>
                <a:schemeClr val="dk1"/>
              </a:buClr>
              <a:buSzPts val="1800"/>
              <a:buChar char="•"/>
              <a:defRPr/>
            </a:lvl1pPr>
            <a:lvl2pPr marL="914400" lvl="1" indent="-342900" algn="l">
              <a:lnSpc>
                <a:spcPct val="90000"/>
              </a:lnSpc>
              <a:spcBef>
                <a:spcPts val="463"/>
              </a:spcBef>
              <a:spcAft>
                <a:spcPts val="0"/>
              </a:spcAft>
              <a:buClr>
                <a:schemeClr val="dk1"/>
              </a:buClr>
              <a:buSzPts val="1800"/>
              <a:buChar char="•"/>
              <a:defRPr/>
            </a:lvl2pPr>
            <a:lvl3pPr marL="1371600" lvl="2" indent="-342900" algn="l">
              <a:lnSpc>
                <a:spcPct val="90000"/>
              </a:lnSpc>
              <a:spcBef>
                <a:spcPts val="463"/>
              </a:spcBef>
              <a:spcAft>
                <a:spcPts val="0"/>
              </a:spcAft>
              <a:buClr>
                <a:schemeClr val="dk1"/>
              </a:buClr>
              <a:buSzPts val="1800"/>
              <a:buChar char="•"/>
              <a:defRPr/>
            </a:lvl3pPr>
            <a:lvl4pPr marL="1828800" lvl="3" indent="-342900" algn="l">
              <a:lnSpc>
                <a:spcPct val="90000"/>
              </a:lnSpc>
              <a:spcBef>
                <a:spcPts val="463"/>
              </a:spcBef>
              <a:spcAft>
                <a:spcPts val="0"/>
              </a:spcAft>
              <a:buClr>
                <a:schemeClr val="dk1"/>
              </a:buClr>
              <a:buSzPts val="1800"/>
              <a:buChar char="•"/>
              <a:defRPr/>
            </a:lvl4pPr>
            <a:lvl5pPr marL="2286000" lvl="4" indent="-342900" algn="l">
              <a:lnSpc>
                <a:spcPct val="90000"/>
              </a:lnSpc>
              <a:spcBef>
                <a:spcPts val="463"/>
              </a:spcBef>
              <a:spcAft>
                <a:spcPts val="0"/>
              </a:spcAft>
              <a:buClr>
                <a:schemeClr val="dk1"/>
              </a:buClr>
              <a:buSzPts val="1800"/>
              <a:buChar char="•"/>
              <a:defRPr/>
            </a:lvl5pPr>
            <a:lvl6pPr marL="2743200" lvl="5" indent="-342900" algn="l">
              <a:lnSpc>
                <a:spcPct val="90000"/>
              </a:lnSpc>
              <a:spcBef>
                <a:spcPts val="463"/>
              </a:spcBef>
              <a:spcAft>
                <a:spcPts val="0"/>
              </a:spcAft>
              <a:buClr>
                <a:schemeClr val="dk1"/>
              </a:buClr>
              <a:buSzPts val="1800"/>
              <a:buChar char="•"/>
              <a:defRPr/>
            </a:lvl6pPr>
            <a:lvl7pPr marL="3200400" lvl="6" indent="-342900" algn="l">
              <a:lnSpc>
                <a:spcPct val="90000"/>
              </a:lnSpc>
              <a:spcBef>
                <a:spcPts val="463"/>
              </a:spcBef>
              <a:spcAft>
                <a:spcPts val="0"/>
              </a:spcAft>
              <a:buClr>
                <a:schemeClr val="dk1"/>
              </a:buClr>
              <a:buSzPts val="1800"/>
              <a:buChar char="•"/>
              <a:defRPr/>
            </a:lvl7pPr>
            <a:lvl8pPr marL="3657600" lvl="7" indent="-342900" algn="l">
              <a:lnSpc>
                <a:spcPct val="90000"/>
              </a:lnSpc>
              <a:spcBef>
                <a:spcPts val="463"/>
              </a:spcBef>
              <a:spcAft>
                <a:spcPts val="0"/>
              </a:spcAft>
              <a:buClr>
                <a:schemeClr val="dk1"/>
              </a:buClr>
              <a:buSzPts val="1800"/>
              <a:buChar char="•"/>
              <a:defRPr/>
            </a:lvl8pPr>
            <a:lvl9pPr marL="4114800" lvl="8" indent="-342900" algn="l">
              <a:lnSpc>
                <a:spcPct val="90000"/>
              </a:lnSpc>
              <a:spcBef>
                <a:spcPts val="463"/>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 White">
  <p:cSld name="Blank - White">
    <p:bg>
      <p:bgPr>
        <a:solidFill>
          <a:srgbClr val="FFFFFF"/>
        </a:solidFill>
        <a:effectLst/>
      </p:bgPr>
    </p:bg>
    <p:spTree>
      <p:nvGrpSpPr>
        <p:cNvPr id="1" name="Shape 153"/>
        <p:cNvGrpSpPr/>
        <p:nvPr/>
      </p:nvGrpSpPr>
      <p:grpSpPr>
        <a:xfrm>
          <a:off x="0" y="0"/>
          <a:ext cx="0" cy="0"/>
          <a:chOff x="0" y="0"/>
          <a:chExt cx="0" cy="0"/>
        </a:xfrm>
      </p:grpSpPr>
      <p:sp>
        <p:nvSpPr>
          <p:cNvPr id="154" name="Google Shape;154;p28"/>
          <p:cNvSpPr txBox="1">
            <a:spLocks noGrp="1"/>
          </p:cNvSpPr>
          <p:nvPr>
            <p:ph type="sldNum" idx="12"/>
          </p:nvPr>
        </p:nvSpPr>
        <p:spPr>
          <a:xfrm>
            <a:off x="11296611" y="6217623"/>
            <a:ext cx="731600" cy="524800"/>
          </a:xfrm>
          <a:prstGeom prst="rect">
            <a:avLst/>
          </a:prstGeom>
          <a:noFill/>
          <a:ln>
            <a:noFill/>
          </a:ln>
        </p:spPr>
        <p:txBody>
          <a:bodyPr spcFirstLastPara="1" wrap="square" lIns="68575" tIns="68575" rIns="68575" bIns="68575" anchor="ctr" anchorCtr="0">
            <a:noAutofit/>
          </a:bodyPr>
          <a:lstStyle>
            <a:lvl1pPr marL="0" marR="0" lvl="0" indent="0" algn="r" rtl="0">
              <a:lnSpc>
                <a:spcPct val="100000"/>
              </a:lnSpc>
              <a:spcBef>
                <a:spcPts val="0"/>
              </a:spcBef>
              <a:spcAft>
                <a:spcPts val="0"/>
              </a:spcAft>
              <a:buClr>
                <a:srgbClr val="000000"/>
              </a:buClr>
              <a:buSzPts val="800"/>
              <a:buFont typeface="Arial"/>
              <a:buNone/>
              <a:defRPr sz="1333" b="0" i="0" u="none" strike="noStrike" cap="none">
                <a:solidFill>
                  <a:srgbClr val="00B0F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1333" b="0" i="0" u="none" strike="noStrike" cap="none">
                <a:solidFill>
                  <a:srgbClr val="00B0F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1333" b="0" i="0" u="none" strike="noStrike" cap="none">
                <a:solidFill>
                  <a:srgbClr val="00B0F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1333" b="0" i="0" u="none" strike="noStrike" cap="none">
                <a:solidFill>
                  <a:srgbClr val="00B0F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1333" b="0" i="0" u="none" strike="noStrike" cap="none">
                <a:solidFill>
                  <a:srgbClr val="00B0F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1333" b="0" i="0" u="none" strike="noStrike" cap="none">
                <a:solidFill>
                  <a:srgbClr val="00B0F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1333" b="0" i="0" u="none" strike="noStrike" cap="none">
                <a:solidFill>
                  <a:srgbClr val="00B0F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1333" b="0" i="0" u="none" strike="noStrike" cap="none">
                <a:solidFill>
                  <a:srgbClr val="00B0F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1333" b="0" i="0" u="none" strike="noStrike" cap="none">
                <a:solidFill>
                  <a:srgbClr val="00B0F0"/>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67337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559"/>
              <a:buFont typeface="Arial"/>
              <a:buNone/>
              <a:defRPr sz="555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927"/>
              </a:spcBef>
              <a:spcAft>
                <a:spcPts val="0"/>
              </a:spcAft>
              <a:buClr>
                <a:schemeClr val="dk1"/>
              </a:buClr>
              <a:buSzPts val="2224"/>
              <a:buNone/>
              <a:defRPr sz="2224"/>
            </a:lvl1pPr>
            <a:lvl2pPr lvl="1" algn="ctr">
              <a:lnSpc>
                <a:spcPct val="90000"/>
              </a:lnSpc>
              <a:spcBef>
                <a:spcPts val="463"/>
              </a:spcBef>
              <a:spcAft>
                <a:spcPts val="0"/>
              </a:spcAft>
              <a:buClr>
                <a:schemeClr val="dk1"/>
              </a:buClr>
              <a:buSzPts val="1853"/>
              <a:buNone/>
              <a:defRPr sz="1853"/>
            </a:lvl2pPr>
            <a:lvl3pPr lvl="2" algn="ctr">
              <a:lnSpc>
                <a:spcPct val="90000"/>
              </a:lnSpc>
              <a:spcBef>
                <a:spcPts val="463"/>
              </a:spcBef>
              <a:spcAft>
                <a:spcPts val="0"/>
              </a:spcAft>
              <a:buClr>
                <a:schemeClr val="dk1"/>
              </a:buClr>
              <a:buSzPts val="1668"/>
              <a:buNone/>
              <a:defRPr sz="1668"/>
            </a:lvl3pPr>
            <a:lvl4pPr lvl="3" algn="ctr">
              <a:lnSpc>
                <a:spcPct val="90000"/>
              </a:lnSpc>
              <a:spcBef>
                <a:spcPts val="463"/>
              </a:spcBef>
              <a:spcAft>
                <a:spcPts val="0"/>
              </a:spcAft>
              <a:buClr>
                <a:schemeClr val="dk1"/>
              </a:buClr>
              <a:buSzPts val="1482"/>
              <a:buNone/>
              <a:defRPr sz="1482"/>
            </a:lvl4pPr>
            <a:lvl5pPr lvl="4" algn="ctr">
              <a:lnSpc>
                <a:spcPct val="90000"/>
              </a:lnSpc>
              <a:spcBef>
                <a:spcPts val="463"/>
              </a:spcBef>
              <a:spcAft>
                <a:spcPts val="0"/>
              </a:spcAft>
              <a:buClr>
                <a:schemeClr val="dk1"/>
              </a:buClr>
              <a:buSzPts val="1482"/>
              <a:buNone/>
              <a:defRPr sz="1482"/>
            </a:lvl5pPr>
            <a:lvl6pPr lvl="5" algn="ctr">
              <a:lnSpc>
                <a:spcPct val="90000"/>
              </a:lnSpc>
              <a:spcBef>
                <a:spcPts val="463"/>
              </a:spcBef>
              <a:spcAft>
                <a:spcPts val="0"/>
              </a:spcAft>
              <a:buClr>
                <a:schemeClr val="dk1"/>
              </a:buClr>
              <a:buSzPts val="1482"/>
              <a:buNone/>
              <a:defRPr sz="1482"/>
            </a:lvl6pPr>
            <a:lvl7pPr lvl="6" algn="ctr">
              <a:lnSpc>
                <a:spcPct val="90000"/>
              </a:lnSpc>
              <a:spcBef>
                <a:spcPts val="463"/>
              </a:spcBef>
              <a:spcAft>
                <a:spcPts val="0"/>
              </a:spcAft>
              <a:buClr>
                <a:schemeClr val="dk1"/>
              </a:buClr>
              <a:buSzPts val="1482"/>
              <a:buNone/>
              <a:defRPr sz="1482"/>
            </a:lvl7pPr>
            <a:lvl8pPr lvl="7" algn="ctr">
              <a:lnSpc>
                <a:spcPct val="90000"/>
              </a:lnSpc>
              <a:spcBef>
                <a:spcPts val="463"/>
              </a:spcBef>
              <a:spcAft>
                <a:spcPts val="0"/>
              </a:spcAft>
              <a:buClr>
                <a:schemeClr val="dk1"/>
              </a:buClr>
              <a:buSzPts val="1482"/>
              <a:buNone/>
              <a:defRPr sz="1482"/>
            </a:lvl8pPr>
            <a:lvl9pPr lvl="8" algn="ctr">
              <a:lnSpc>
                <a:spcPct val="90000"/>
              </a:lnSpc>
              <a:spcBef>
                <a:spcPts val="463"/>
              </a:spcBef>
              <a:spcAft>
                <a:spcPts val="0"/>
              </a:spcAft>
              <a:buClr>
                <a:schemeClr val="dk1"/>
              </a:buClr>
              <a:buSzPts val="1482"/>
              <a:buNone/>
              <a:defRPr sz="1482"/>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927"/>
              </a:spcBef>
              <a:spcAft>
                <a:spcPts val="0"/>
              </a:spcAft>
              <a:buClr>
                <a:schemeClr val="dk1"/>
              </a:buClr>
              <a:buSzPts val="1800"/>
              <a:buChar char="•"/>
              <a:defRPr/>
            </a:lvl1pPr>
            <a:lvl2pPr marL="914400" lvl="1" indent="-342900" algn="l">
              <a:lnSpc>
                <a:spcPct val="90000"/>
              </a:lnSpc>
              <a:spcBef>
                <a:spcPts val="463"/>
              </a:spcBef>
              <a:spcAft>
                <a:spcPts val="0"/>
              </a:spcAft>
              <a:buClr>
                <a:schemeClr val="dk1"/>
              </a:buClr>
              <a:buSzPts val="1800"/>
              <a:buChar char="•"/>
              <a:defRPr/>
            </a:lvl2pPr>
            <a:lvl3pPr marL="1371600" lvl="2" indent="-342900" algn="l">
              <a:lnSpc>
                <a:spcPct val="90000"/>
              </a:lnSpc>
              <a:spcBef>
                <a:spcPts val="463"/>
              </a:spcBef>
              <a:spcAft>
                <a:spcPts val="0"/>
              </a:spcAft>
              <a:buClr>
                <a:schemeClr val="dk1"/>
              </a:buClr>
              <a:buSzPts val="1800"/>
              <a:buChar char="•"/>
              <a:defRPr/>
            </a:lvl3pPr>
            <a:lvl4pPr marL="1828800" lvl="3" indent="-342900" algn="l">
              <a:lnSpc>
                <a:spcPct val="90000"/>
              </a:lnSpc>
              <a:spcBef>
                <a:spcPts val="463"/>
              </a:spcBef>
              <a:spcAft>
                <a:spcPts val="0"/>
              </a:spcAft>
              <a:buClr>
                <a:schemeClr val="dk1"/>
              </a:buClr>
              <a:buSzPts val="1800"/>
              <a:buChar char="•"/>
              <a:defRPr/>
            </a:lvl4pPr>
            <a:lvl5pPr marL="2286000" lvl="4" indent="-342900" algn="l">
              <a:lnSpc>
                <a:spcPct val="90000"/>
              </a:lnSpc>
              <a:spcBef>
                <a:spcPts val="463"/>
              </a:spcBef>
              <a:spcAft>
                <a:spcPts val="0"/>
              </a:spcAft>
              <a:buClr>
                <a:schemeClr val="dk1"/>
              </a:buClr>
              <a:buSzPts val="1800"/>
              <a:buChar char="•"/>
              <a:defRPr/>
            </a:lvl5pPr>
            <a:lvl6pPr marL="2743200" lvl="5" indent="-342900" algn="l">
              <a:lnSpc>
                <a:spcPct val="90000"/>
              </a:lnSpc>
              <a:spcBef>
                <a:spcPts val="463"/>
              </a:spcBef>
              <a:spcAft>
                <a:spcPts val="0"/>
              </a:spcAft>
              <a:buClr>
                <a:schemeClr val="dk1"/>
              </a:buClr>
              <a:buSzPts val="1800"/>
              <a:buChar char="•"/>
              <a:defRPr/>
            </a:lvl6pPr>
            <a:lvl7pPr marL="3200400" lvl="6" indent="-342900" algn="l">
              <a:lnSpc>
                <a:spcPct val="90000"/>
              </a:lnSpc>
              <a:spcBef>
                <a:spcPts val="463"/>
              </a:spcBef>
              <a:spcAft>
                <a:spcPts val="0"/>
              </a:spcAft>
              <a:buClr>
                <a:schemeClr val="dk1"/>
              </a:buClr>
              <a:buSzPts val="1800"/>
              <a:buChar char="•"/>
              <a:defRPr/>
            </a:lvl7pPr>
            <a:lvl8pPr marL="3657600" lvl="7" indent="-342900" algn="l">
              <a:lnSpc>
                <a:spcPct val="90000"/>
              </a:lnSpc>
              <a:spcBef>
                <a:spcPts val="463"/>
              </a:spcBef>
              <a:spcAft>
                <a:spcPts val="0"/>
              </a:spcAft>
              <a:buClr>
                <a:schemeClr val="dk1"/>
              </a:buClr>
              <a:buSzPts val="1800"/>
              <a:buChar char="•"/>
              <a:defRPr/>
            </a:lvl8pPr>
            <a:lvl9pPr marL="4114800" lvl="8" indent="-342900" algn="l">
              <a:lnSpc>
                <a:spcPct val="90000"/>
              </a:lnSpc>
              <a:spcBef>
                <a:spcPts val="463"/>
              </a:spcBef>
              <a:spcAft>
                <a:spcPts val="0"/>
              </a:spcAft>
              <a:buClr>
                <a:schemeClr val="dk1"/>
              </a:buClr>
              <a:buSzPts val="1800"/>
              <a:buChar char="•"/>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927"/>
              </a:spcBef>
              <a:spcAft>
                <a:spcPts val="0"/>
              </a:spcAft>
              <a:buClr>
                <a:schemeClr val="dk1"/>
              </a:buClr>
              <a:buSzPts val="1800"/>
              <a:buChar char="•"/>
              <a:defRPr/>
            </a:lvl1pPr>
            <a:lvl2pPr marL="914400" lvl="1" indent="-342900" algn="l">
              <a:lnSpc>
                <a:spcPct val="90000"/>
              </a:lnSpc>
              <a:spcBef>
                <a:spcPts val="463"/>
              </a:spcBef>
              <a:spcAft>
                <a:spcPts val="0"/>
              </a:spcAft>
              <a:buClr>
                <a:schemeClr val="dk1"/>
              </a:buClr>
              <a:buSzPts val="1800"/>
              <a:buChar char="•"/>
              <a:defRPr/>
            </a:lvl2pPr>
            <a:lvl3pPr marL="1371600" lvl="2" indent="-342900" algn="l">
              <a:lnSpc>
                <a:spcPct val="90000"/>
              </a:lnSpc>
              <a:spcBef>
                <a:spcPts val="463"/>
              </a:spcBef>
              <a:spcAft>
                <a:spcPts val="0"/>
              </a:spcAft>
              <a:buClr>
                <a:schemeClr val="dk1"/>
              </a:buClr>
              <a:buSzPts val="1800"/>
              <a:buChar char="•"/>
              <a:defRPr/>
            </a:lvl3pPr>
            <a:lvl4pPr marL="1828800" lvl="3" indent="-342900" algn="l">
              <a:lnSpc>
                <a:spcPct val="90000"/>
              </a:lnSpc>
              <a:spcBef>
                <a:spcPts val="463"/>
              </a:spcBef>
              <a:spcAft>
                <a:spcPts val="0"/>
              </a:spcAft>
              <a:buClr>
                <a:schemeClr val="dk1"/>
              </a:buClr>
              <a:buSzPts val="1800"/>
              <a:buChar char="•"/>
              <a:defRPr/>
            </a:lvl4pPr>
            <a:lvl5pPr marL="2286000" lvl="4" indent="-342900" algn="l">
              <a:lnSpc>
                <a:spcPct val="90000"/>
              </a:lnSpc>
              <a:spcBef>
                <a:spcPts val="463"/>
              </a:spcBef>
              <a:spcAft>
                <a:spcPts val="0"/>
              </a:spcAft>
              <a:buClr>
                <a:schemeClr val="dk1"/>
              </a:buClr>
              <a:buSzPts val="1800"/>
              <a:buChar char="•"/>
              <a:defRPr/>
            </a:lvl5pPr>
            <a:lvl6pPr marL="2743200" lvl="5" indent="-342900" algn="l">
              <a:lnSpc>
                <a:spcPct val="90000"/>
              </a:lnSpc>
              <a:spcBef>
                <a:spcPts val="463"/>
              </a:spcBef>
              <a:spcAft>
                <a:spcPts val="0"/>
              </a:spcAft>
              <a:buClr>
                <a:schemeClr val="dk1"/>
              </a:buClr>
              <a:buSzPts val="1800"/>
              <a:buChar char="•"/>
              <a:defRPr/>
            </a:lvl6pPr>
            <a:lvl7pPr marL="3200400" lvl="6" indent="-342900" algn="l">
              <a:lnSpc>
                <a:spcPct val="90000"/>
              </a:lnSpc>
              <a:spcBef>
                <a:spcPts val="463"/>
              </a:spcBef>
              <a:spcAft>
                <a:spcPts val="0"/>
              </a:spcAft>
              <a:buClr>
                <a:schemeClr val="dk1"/>
              </a:buClr>
              <a:buSzPts val="1800"/>
              <a:buChar char="•"/>
              <a:defRPr/>
            </a:lvl7pPr>
            <a:lvl8pPr marL="3657600" lvl="7" indent="-342900" algn="l">
              <a:lnSpc>
                <a:spcPct val="90000"/>
              </a:lnSpc>
              <a:spcBef>
                <a:spcPts val="463"/>
              </a:spcBef>
              <a:spcAft>
                <a:spcPts val="0"/>
              </a:spcAft>
              <a:buClr>
                <a:schemeClr val="dk1"/>
              </a:buClr>
              <a:buSzPts val="1800"/>
              <a:buChar char="•"/>
              <a:defRPr/>
            </a:lvl8pPr>
            <a:lvl9pPr marL="4114800" lvl="8" indent="-342900" algn="l">
              <a:lnSpc>
                <a:spcPct val="90000"/>
              </a:lnSpc>
              <a:spcBef>
                <a:spcPts val="463"/>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927"/>
              </a:spcBef>
              <a:spcAft>
                <a:spcPts val="0"/>
              </a:spcAft>
              <a:buClr>
                <a:schemeClr val="dk1"/>
              </a:buClr>
              <a:buSzPts val="1800"/>
              <a:buChar char="•"/>
              <a:defRPr/>
            </a:lvl1pPr>
            <a:lvl2pPr marL="914400" lvl="1" indent="-342900" algn="l">
              <a:lnSpc>
                <a:spcPct val="90000"/>
              </a:lnSpc>
              <a:spcBef>
                <a:spcPts val="463"/>
              </a:spcBef>
              <a:spcAft>
                <a:spcPts val="0"/>
              </a:spcAft>
              <a:buClr>
                <a:schemeClr val="dk1"/>
              </a:buClr>
              <a:buSzPts val="1800"/>
              <a:buChar char="•"/>
              <a:defRPr/>
            </a:lvl2pPr>
            <a:lvl3pPr marL="1371600" lvl="2" indent="-342900" algn="l">
              <a:lnSpc>
                <a:spcPct val="90000"/>
              </a:lnSpc>
              <a:spcBef>
                <a:spcPts val="463"/>
              </a:spcBef>
              <a:spcAft>
                <a:spcPts val="0"/>
              </a:spcAft>
              <a:buClr>
                <a:schemeClr val="dk1"/>
              </a:buClr>
              <a:buSzPts val="1800"/>
              <a:buChar char="•"/>
              <a:defRPr/>
            </a:lvl3pPr>
            <a:lvl4pPr marL="1828800" lvl="3" indent="-342900" algn="l">
              <a:lnSpc>
                <a:spcPct val="90000"/>
              </a:lnSpc>
              <a:spcBef>
                <a:spcPts val="463"/>
              </a:spcBef>
              <a:spcAft>
                <a:spcPts val="0"/>
              </a:spcAft>
              <a:buClr>
                <a:schemeClr val="dk1"/>
              </a:buClr>
              <a:buSzPts val="1800"/>
              <a:buChar char="•"/>
              <a:defRPr/>
            </a:lvl4pPr>
            <a:lvl5pPr marL="2286000" lvl="4" indent="-342900" algn="l">
              <a:lnSpc>
                <a:spcPct val="90000"/>
              </a:lnSpc>
              <a:spcBef>
                <a:spcPts val="463"/>
              </a:spcBef>
              <a:spcAft>
                <a:spcPts val="0"/>
              </a:spcAft>
              <a:buClr>
                <a:schemeClr val="dk1"/>
              </a:buClr>
              <a:buSzPts val="1800"/>
              <a:buChar char="•"/>
              <a:defRPr/>
            </a:lvl5pPr>
            <a:lvl6pPr marL="2743200" lvl="5" indent="-342900" algn="l">
              <a:lnSpc>
                <a:spcPct val="90000"/>
              </a:lnSpc>
              <a:spcBef>
                <a:spcPts val="463"/>
              </a:spcBef>
              <a:spcAft>
                <a:spcPts val="0"/>
              </a:spcAft>
              <a:buClr>
                <a:schemeClr val="dk1"/>
              </a:buClr>
              <a:buSzPts val="1800"/>
              <a:buChar char="•"/>
              <a:defRPr/>
            </a:lvl6pPr>
            <a:lvl7pPr marL="3200400" lvl="6" indent="-342900" algn="l">
              <a:lnSpc>
                <a:spcPct val="90000"/>
              </a:lnSpc>
              <a:spcBef>
                <a:spcPts val="463"/>
              </a:spcBef>
              <a:spcAft>
                <a:spcPts val="0"/>
              </a:spcAft>
              <a:buClr>
                <a:schemeClr val="dk1"/>
              </a:buClr>
              <a:buSzPts val="1800"/>
              <a:buChar char="•"/>
              <a:defRPr/>
            </a:lvl7pPr>
            <a:lvl8pPr marL="3657600" lvl="7" indent="-342900" algn="l">
              <a:lnSpc>
                <a:spcPct val="90000"/>
              </a:lnSpc>
              <a:spcBef>
                <a:spcPts val="463"/>
              </a:spcBef>
              <a:spcAft>
                <a:spcPts val="0"/>
              </a:spcAft>
              <a:buClr>
                <a:schemeClr val="dk1"/>
              </a:buClr>
              <a:buSzPts val="1800"/>
              <a:buChar char="•"/>
              <a:defRPr/>
            </a:lvl8pPr>
            <a:lvl9pPr marL="4114800" lvl="8" indent="-342900" algn="l">
              <a:lnSpc>
                <a:spcPct val="90000"/>
              </a:lnSpc>
              <a:spcBef>
                <a:spcPts val="463"/>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927"/>
              </a:spcBef>
              <a:spcAft>
                <a:spcPts val="0"/>
              </a:spcAft>
              <a:buClr>
                <a:schemeClr val="dk1"/>
              </a:buClr>
              <a:buSzPts val="2224"/>
              <a:buNone/>
              <a:defRPr sz="2224" b="1"/>
            </a:lvl1pPr>
            <a:lvl2pPr marL="914400" lvl="1" indent="-228600" algn="l">
              <a:lnSpc>
                <a:spcPct val="90000"/>
              </a:lnSpc>
              <a:spcBef>
                <a:spcPts val="463"/>
              </a:spcBef>
              <a:spcAft>
                <a:spcPts val="0"/>
              </a:spcAft>
              <a:buClr>
                <a:schemeClr val="dk1"/>
              </a:buClr>
              <a:buSzPts val="1853"/>
              <a:buNone/>
              <a:defRPr sz="1853" b="1"/>
            </a:lvl2pPr>
            <a:lvl3pPr marL="1371600" lvl="2" indent="-228600" algn="l">
              <a:lnSpc>
                <a:spcPct val="90000"/>
              </a:lnSpc>
              <a:spcBef>
                <a:spcPts val="463"/>
              </a:spcBef>
              <a:spcAft>
                <a:spcPts val="0"/>
              </a:spcAft>
              <a:buClr>
                <a:schemeClr val="dk1"/>
              </a:buClr>
              <a:buSzPts val="1668"/>
              <a:buNone/>
              <a:defRPr sz="1668" b="1"/>
            </a:lvl3pPr>
            <a:lvl4pPr marL="1828800" lvl="3" indent="-228600" algn="l">
              <a:lnSpc>
                <a:spcPct val="90000"/>
              </a:lnSpc>
              <a:spcBef>
                <a:spcPts val="463"/>
              </a:spcBef>
              <a:spcAft>
                <a:spcPts val="0"/>
              </a:spcAft>
              <a:buClr>
                <a:schemeClr val="dk1"/>
              </a:buClr>
              <a:buSzPts val="1482"/>
              <a:buNone/>
              <a:defRPr sz="1482" b="1"/>
            </a:lvl4pPr>
            <a:lvl5pPr marL="2286000" lvl="4" indent="-228600" algn="l">
              <a:lnSpc>
                <a:spcPct val="90000"/>
              </a:lnSpc>
              <a:spcBef>
                <a:spcPts val="463"/>
              </a:spcBef>
              <a:spcAft>
                <a:spcPts val="0"/>
              </a:spcAft>
              <a:buClr>
                <a:schemeClr val="dk1"/>
              </a:buClr>
              <a:buSzPts val="1482"/>
              <a:buNone/>
              <a:defRPr sz="1482" b="1"/>
            </a:lvl5pPr>
            <a:lvl6pPr marL="2743200" lvl="5" indent="-228600" algn="l">
              <a:lnSpc>
                <a:spcPct val="90000"/>
              </a:lnSpc>
              <a:spcBef>
                <a:spcPts val="463"/>
              </a:spcBef>
              <a:spcAft>
                <a:spcPts val="0"/>
              </a:spcAft>
              <a:buClr>
                <a:schemeClr val="dk1"/>
              </a:buClr>
              <a:buSzPts val="1482"/>
              <a:buNone/>
              <a:defRPr sz="1482" b="1"/>
            </a:lvl6pPr>
            <a:lvl7pPr marL="3200400" lvl="6" indent="-228600" algn="l">
              <a:lnSpc>
                <a:spcPct val="90000"/>
              </a:lnSpc>
              <a:spcBef>
                <a:spcPts val="463"/>
              </a:spcBef>
              <a:spcAft>
                <a:spcPts val="0"/>
              </a:spcAft>
              <a:buClr>
                <a:schemeClr val="dk1"/>
              </a:buClr>
              <a:buSzPts val="1482"/>
              <a:buNone/>
              <a:defRPr sz="1482" b="1"/>
            </a:lvl7pPr>
            <a:lvl8pPr marL="3657600" lvl="7" indent="-228600" algn="l">
              <a:lnSpc>
                <a:spcPct val="90000"/>
              </a:lnSpc>
              <a:spcBef>
                <a:spcPts val="463"/>
              </a:spcBef>
              <a:spcAft>
                <a:spcPts val="0"/>
              </a:spcAft>
              <a:buClr>
                <a:schemeClr val="dk1"/>
              </a:buClr>
              <a:buSzPts val="1482"/>
              <a:buNone/>
              <a:defRPr sz="1482" b="1"/>
            </a:lvl8pPr>
            <a:lvl9pPr marL="4114800" lvl="8" indent="-228600" algn="l">
              <a:lnSpc>
                <a:spcPct val="90000"/>
              </a:lnSpc>
              <a:spcBef>
                <a:spcPts val="463"/>
              </a:spcBef>
              <a:spcAft>
                <a:spcPts val="0"/>
              </a:spcAft>
              <a:buClr>
                <a:schemeClr val="dk1"/>
              </a:buClr>
              <a:buSzPts val="1482"/>
              <a:buNone/>
              <a:defRPr sz="1482"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927"/>
              </a:spcBef>
              <a:spcAft>
                <a:spcPts val="0"/>
              </a:spcAft>
              <a:buClr>
                <a:schemeClr val="dk1"/>
              </a:buClr>
              <a:buSzPts val="1800"/>
              <a:buChar char="•"/>
              <a:defRPr/>
            </a:lvl1pPr>
            <a:lvl2pPr marL="914400" lvl="1" indent="-342900" algn="l">
              <a:lnSpc>
                <a:spcPct val="90000"/>
              </a:lnSpc>
              <a:spcBef>
                <a:spcPts val="463"/>
              </a:spcBef>
              <a:spcAft>
                <a:spcPts val="0"/>
              </a:spcAft>
              <a:buClr>
                <a:schemeClr val="dk1"/>
              </a:buClr>
              <a:buSzPts val="1800"/>
              <a:buChar char="•"/>
              <a:defRPr/>
            </a:lvl2pPr>
            <a:lvl3pPr marL="1371600" lvl="2" indent="-342900" algn="l">
              <a:lnSpc>
                <a:spcPct val="90000"/>
              </a:lnSpc>
              <a:spcBef>
                <a:spcPts val="463"/>
              </a:spcBef>
              <a:spcAft>
                <a:spcPts val="0"/>
              </a:spcAft>
              <a:buClr>
                <a:schemeClr val="dk1"/>
              </a:buClr>
              <a:buSzPts val="1800"/>
              <a:buChar char="•"/>
              <a:defRPr/>
            </a:lvl3pPr>
            <a:lvl4pPr marL="1828800" lvl="3" indent="-342900" algn="l">
              <a:lnSpc>
                <a:spcPct val="90000"/>
              </a:lnSpc>
              <a:spcBef>
                <a:spcPts val="463"/>
              </a:spcBef>
              <a:spcAft>
                <a:spcPts val="0"/>
              </a:spcAft>
              <a:buClr>
                <a:schemeClr val="dk1"/>
              </a:buClr>
              <a:buSzPts val="1800"/>
              <a:buChar char="•"/>
              <a:defRPr/>
            </a:lvl4pPr>
            <a:lvl5pPr marL="2286000" lvl="4" indent="-342900" algn="l">
              <a:lnSpc>
                <a:spcPct val="90000"/>
              </a:lnSpc>
              <a:spcBef>
                <a:spcPts val="463"/>
              </a:spcBef>
              <a:spcAft>
                <a:spcPts val="0"/>
              </a:spcAft>
              <a:buClr>
                <a:schemeClr val="dk1"/>
              </a:buClr>
              <a:buSzPts val="1800"/>
              <a:buChar char="•"/>
              <a:defRPr/>
            </a:lvl5pPr>
            <a:lvl6pPr marL="2743200" lvl="5" indent="-342900" algn="l">
              <a:lnSpc>
                <a:spcPct val="90000"/>
              </a:lnSpc>
              <a:spcBef>
                <a:spcPts val="463"/>
              </a:spcBef>
              <a:spcAft>
                <a:spcPts val="0"/>
              </a:spcAft>
              <a:buClr>
                <a:schemeClr val="dk1"/>
              </a:buClr>
              <a:buSzPts val="1800"/>
              <a:buChar char="•"/>
              <a:defRPr/>
            </a:lvl6pPr>
            <a:lvl7pPr marL="3200400" lvl="6" indent="-342900" algn="l">
              <a:lnSpc>
                <a:spcPct val="90000"/>
              </a:lnSpc>
              <a:spcBef>
                <a:spcPts val="463"/>
              </a:spcBef>
              <a:spcAft>
                <a:spcPts val="0"/>
              </a:spcAft>
              <a:buClr>
                <a:schemeClr val="dk1"/>
              </a:buClr>
              <a:buSzPts val="1800"/>
              <a:buChar char="•"/>
              <a:defRPr/>
            </a:lvl7pPr>
            <a:lvl8pPr marL="3657600" lvl="7" indent="-342900" algn="l">
              <a:lnSpc>
                <a:spcPct val="90000"/>
              </a:lnSpc>
              <a:spcBef>
                <a:spcPts val="463"/>
              </a:spcBef>
              <a:spcAft>
                <a:spcPts val="0"/>
              </a:spcAft>
              <a:buClr>
                <a:schemeClr val="dk1"/>
              </a:buClr>
              <a:buSzPts val="1800"/>
              <a:buChar char="•"/>
              <a:defRPr/>
            </a:lvl8pPr>
            <a:lvl9pPr marL="4114800" lvl="8" indent="-342900" algn="l">
              <a:lnSpc>
                <a:spcPct val="90000"/>
              </a:lnSpc>
              <a:spcBef>
                <a:spcPts val="463"/>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927"/>
              </a:spcBef>
              <a:spcAft>
                <a:spcPts val="0"/>
              </a:spcAft>
              <a:buClr>
                <a:schemeClr val="dk1"/>
              </a:buClr>
              <a:buSzPts val="2224"/>
              <a:buNone/>
              <a:defRPr sz="2224" b="1"/>
            </a:lvl1pPr>
            <a:lvl2pPr marL="914400" lvl="1" indent="-228600" algn="l">
              <a:lnSpc>
                <a:spcPct val="90000"/>
              </a:lnSpc>
              <a:spcBef>
                <a:spcPts val="463"/>
              </a:spcBef>
              <a:spcAft>
                <a:spcPts val="0"/>
              </a:spcAft>
              <a:buClr>
                <a:schemeClr val="dk1"/>
              </a:buClr>
              <a:buSzPts val="1853"/>
              <a:buNone/>
              <a:defRPr sz="1853" b="1"/>
            </a:lvl2pPr>
            <a:lvl3pPr marL="1371600" lvl="2" indent="-228600" algn="l">
              <a:lnSpc>
                <a:spcPct val="90000"/>
              </a:lnSpc>
              <a:spcBef>
                <a:spcPts val="463"/>
              </a:spcBef>
              <a:spcAft>
                <a:spcPts val="0"/>
              </a:spcAft>
              <a:buClr>
                <a:schemeClr val="dk1"/>
              </a:buClr>
              <a:buSzPts val="1668"/>
              <a:buNone/>
              <a:defRPr sz="1668" b="1"/>
            </a:lvl3pPr>
            <a:lvl4pPr marL="1828800" lvl="3" indent="-228600" algn="l">
              <a:lnSpc>
                <a:spcPct val="90000"/>
              </a:lnSpc>
              <a:spcBef>
                <a:spcPts val="463"/>
              </a:spcBef>
              <a:spcAft>
                <a:spcPts val="0"/>
              </a:spcAft>
              <a:buClr>
                <a:schemeClr val="dk1"/>
              </a:buClr>
              <a:buSzPts val="1482"/>
              <a:buNone/>
              <a:defRPr sz="1482" b="1"/>
            </a:lvl4pPr>
            <a:lvl5pPr marL="2286000" lvl="4" indent="-228600" algn="l">
              <a:lnSpc>
                <a:spcPct val="90000"/>
              </a:lnSpc>
              <a:spcBef>
                <a:spcPts val="463"/>
              </a:spcBef>
              <a:spcAft>
                <a:spcPts val="0"/>
              </a:spcAft>
              <a:buClr>
                <a:schemeClr val="dk1"/>
              </a:buClr>
              <a:buSzPts val="1482"/>
              <a:buNone/>
              <a:defRPr sz="1482" b="1"/>
            </a:lvl5pPr>
            <a:lvl6pPr marL="2743200" lvl="5" indent="-228600" algn="l">
              <a:lnSpc>
                <a:spcPct val="90000"/>
              </a:lnSpc>
              <a:spcBef>
                <a:spcPts val="463"/>
              </a:spcBef>
              <a:spcAft>
                <a:spcPts val="0"/>
              </a:spcAft>
              <a:buClr>
                <a:schemeClr val="dk1"/>
              </a:buClr>
              <a:buSzPts val="1482"/>
              <a:buNone/>
              <a:defRPr sz="1482" b="1"/>
            </a:lvl6pPr>
            <a:lvl7pPr marL="3200400" lvl="6" indent="-228600" algn="l">
              <a:lnSpc>
                <a:spcPct val="90000"/>
              </a:lnSpc>
              <a:spcBef>
                <a:spcPts val="463"/>
              </a:spcBef>
              <a:spcAft>
                <a:spcPts val="0"/>
              </a:spcAft>
              <a:buClr>
                <a:schemeClr val="dk1"/>
              </a:buClr>
              <a:buSzPts val="1482"/>
              <a:buNone/>
              <a:defRPr sz="1482" b="1"/>
            </a:lvl7pPr>
            <a:lvl8pPr marL="3657600" lvl="7" indent="-228600" algn="l">
              <a:lnSpc>
                <a:spcPct val="90000"/>
              </a:lnSpc>
              <a:spcBef>
                <a:spcPts val="463"/>
              </a:spcBef>
              <a:spcAft>
                <a:spcPts val="0"/>
              </a:spcAft>
              <a:buClr>
                <a:schemeClr val="dk1"/>
              </a:buClr>
              <a:buSzPts val="1482"/>
              <a:buNone/>
              <a:defRPr sz="1482" b="1"/>
            </a:lvl8pPr>
            <a:lvl9pPr marL="4114800" lvl="8" indent="-228600" algn="l">
              <a:lnSpc>
                <a:spcPct val="90000"/>
              </a:lnSpc>
              <a:spcBef>
                <a:spcPts val="463"/>
              </a:spcBef>
              <a:spcAft>
                <a:spcPts val="0"/>
              </a:spcAft>
              <a:buClr>
                <a:schemeClr val="dk1"/>
              </a:buClr>
              <a:buSzPts val="1482"/>
              <a:buNone/>
              <a:defRPr sz="1482"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927"/>
              </a:spcBef>
              <a:spcAft>
                <a:spcPts val="0"/>
              </a:spcAft>
              <a:buClr>
                <a:schemeClr val="dk1"/>
              </a:buClr>
              <a:buSzPts val="1800"/>
              <a:buChar char="•"/>
              <a:defRPr/>
            </a:lvl1pPr>
            <a:lvl2pPr marL="914400" lvl="1" indent="-342900" algn="l">
              <a:lnSpc>
                <a:spcPct val="90000"/>
              </a:lnSpc>
              <a:spcBef>
                <a:spcPts val="463"/>
              </a:spcBef>
              <a:spcAft>
                <a:spcPts val="0"/>
              </a:spcAft>
              <a:buClr>
                <a:schemeClr val="dk1"/>
              </a:buClr>
              <a:buSzPts val="1800"/>
              <a:buChar char="•"/>
              <a:defRPr/>
            </a:lvl2pPr>
            <a:lvl3pPr marL="1371600" lvl="2" indent="-342900" algn="l">
              <a:lnSpc>
                <a:spcPct val="90000"/>
              </a:lnSpc>
              <a:spcBef>
                <a:spcPts val="463"/>
              </a:spcBef>
              <a:spcAft>
                <a:spcPts val="0"/>
              </a:spcAft>
              <a:buClr>
                <a:schemeClr val="dk1"/>
              </a:buClr>
              <a:buSzPts val="1800"/>
              <a:buChar char="•"/>
              <a:defRPr/>
            </a:lvl3pPr>
            <a:lvl4pPr marL="1828800" lvl="3" indent="-342900" algn="l">
              <a:lnSpc>
                <a:spcPct val="90000"/>
              </a:lnSpc>
              <a:spcBef>
                <a:spcPts val="463"/>
              </a:spcBef>
              <a:spcAft>
                <a:spcPts val="0"/>
              </a:spcAft>
              <a:buClr>
                <a:schemeClr val="dk1"/>
              </a:buClr>
              <a:buSzPts val="1800"/>
              <a:buChar char="•"/>
              <a:defRPr/>
            </a:lvl4pPr>
            <a:lvl5pPr marL="2286000" lvl="4" indent="-342900" algn="l">
              <a:lnSpc>
                <a:spcPct val="90000"/>
              </a:lnSpc>
              <a:spcBef>
                <a:spcPts val="463"/>
              </a:spcBef>
              <a:spcAft>
                <a:spcPts val="0"/>
              </a:spcAft>
              <a:buClr>
                <a:schemeClr val="dk1"/>
              </a:buClr>
              <a:buSzPts val="1800"/>
              <a:buChar char="•"/>
              <a:defRPr/>
            </a:lvl5pPr>
            <a:lvl6pPr marL="2743200" lvl="5" indent="-342900" algn="l">
              <a:lnSpc>
                <a:spcPct val="90000"/>
              </a:lnSpc>
              <a:spcBef>
                <a:spcPts val="463"/>
              </a:spcBef>
              <a:spcAft>
                <a:spcPts val="0"/>
              </a:spcAft>
              <a:buClr>
                <a:schemeClr val="dk1"/>
              </a:buClr>
              <a:buSzPts val="1800"/>
              <a:buChar char="•"/>
              <a:defRPr/>
            </a:lvl6pPr>
            <a:lvl7pPr marL="3200400" lvl="6" indent="-342900" algn="l">
              <a:lnSpc>
                <a:spcPct val="90000"/>
              </a:lnSpc>
              <a:spcBef>
                <a:spcPts val="463"/>
              </a:spcBef>
              <a:spcAft>
                <a:spcPts val="0"/>
              </a:spcAft>
              <a:buClr>
                <a:schemeClr val="dk1"/>
              </a:buClr>
              <a:buSzPts val="1800"/>
              <a:buChar char="•"/>
              <a:defRPr/>
            </a:lvl7pPr>
            <a:lvl8pPr marL="3657600" lvl="7" indent="-342900" algn="l">
              <a:lnSpc>
                <a:spcPct val="90000"/>
              </a:lnSpc>
              <a:spcBef>
                <a:spcPts val="463"/>
              </a:spcBef>
              <a:spcAft>
                <a:spcPts val="0"/>
              </a:spcAft>
              <a:buClr>
                <a:schemeClr val="dk1"/>
              </a:buClr>
              <a:buSzPts val="1800"/>
              <a:buChar char="•"/>
              <a:defRPr/>
            </a:lvl8pPr>
            <a:lvl9pPr marL="4114800" lvl="8" indent="-342900" algn="l">
              <a:lnSpc>
                <a:spcPct val="90000"/>
              </a:lnSpc>
              <a:spcBef>
                <a:spcPts val="463"/>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9"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965"/>
              <a:buFont typeface="Arial"/>
              <a:buNone/>
              <a:defRPr sz="296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16877" algn="l">
              <a:lnSpc>
                <a:spcPct val="90000"/>
              </a:lnSpc>
              <a:spcBef>
                <a:spcPts val="927"/>
              </a:spcBef>
              <a:spcAft>
                <a:spcPts val="0"/>
              </a:spcAft>
              <a:buClr>
                <a:schemeClr val="dk1"/>
              </a:buClr>
              <a:buSzPts val="2965"/>
              <a:buChar char="•"/>
              <a:defRPr sz="2965"/>
            </a:lvl1pPr>
            <a:lvl2pPr marL="914400" lvl="1" indent="-393319" algn="l">
              <a:lnSpc>
                <a:spcPct val="90000"/>
              </a:lnSpc>
              <a:spcBef>
                <a:spcPts val="463"/>
              </a:spcBef>
              <a:spcAft>
                <a:spcPts val="0"/>
              </a:spcAft>
              <a:buClr>
                <a:schemeClr val="dk1"/>
              </a:buClr>
              <a:buSzPts val="2594"/>
              <a:buChar char="•"/>
              <a:defRPr sz="2594"/>
            </a:lvl2pPr>
            <a:lvl3pPr marL="1371600" lvl="2" indent="-369824" algn="l">
              <a:lnSpc>
                <a:spcPct val="90000"/>
              </a:lnSpc>
              <a:spcBef>
                <a:spcPts val="463"/>
              </a:spcBef>
              <a:spcAft>
                <a:spcPts val="0"/>
              </a:spcAft>
              <a:buClr>
                <a:schemeClr val="dk1"/>
              </a:buClr>
              <a:buSzPts val="2224"/>
              <a:buChar char="•"/>
              <a:defRPr sz="2224"/>
            </a:lvl3pPr>
            <a:lvl4pPr marL="1828800" lvl="3" indent="-346265" algn="l">
              <a:lnSpc>
                <a:spcPct val="90000"/>
              </a:lnSpc>
              <a:spcBef>
                <a:spcPts val="463"/>
              </a:spcBef>
              <a:spcAft>
                <a:spcPts val="0"/>
              </a:spcAft>
              <a:buClr>
                <a:schemeClr val="dk1"/>
              </a:buClr>
              <a:buSzPts val="1853"/>
              <a:buChar char="•"/>
              <a:defRPr sz="1853"/>
            </a:lvl4pPr>
            <a:lvl5pPr marL="2286000" lvl="4" indent="-346265" algn="l">
              <a:lnSpc>
                <a:spcPct val="90000"/>
              </a:lnSpc>
              <a:spcBef>
                <a:spcPts val="463"/>
              </a:spcBef>
              <a:spcAft>
                <a:spcPts val="0"/>
              </a:spcAft>
              <a:buClr>
                <a:schemeClr val="dk1"/>
              </a:buClr>
              <a:buSzPts val="1853"/>
              <a:buChar char="•"/>
              <a:defRPr sz="1853"/>
            </a:lvl5pPr>
            <a:lvl6pPr marL="2743200" lvl="5" indent="-346265" algn="l">
              <a:lnSpc>
                <a:spcPct val="90000"/>
              </a:lnSpc>
              <a:spcBef>
                <a:spcPts val="463"/>
              </a:spcBef>
              <a:spcAft>
                <a:spcPts val="0"/>
              </a:spcAft>
              <a:buClr>
                <a:schemeClr val="dk1"/>
              </a:buClr>
              <a:buSzPts val="1853"/>
              <a:buChar char="•"/>
              <a:defRPr sz="1853"/>
            </a:lvl6pPr>
            <a:lvl7pPr marL="3200400" lvl="6" indent="-346265" algn="l">
              <a:lnSpc>
                <a:spcPct val="90000"/>
              </a:lnSpc>
              <a:spcBef>
                <a:spcPts val="463"/>
              </a:spcBef>
              <a:spcAft>
                <a:spcPts val="0"/>
              </a:spcAft>
              <a:buClr>
                <a:schemeClr val="dk1"/>
              </a:buClr>
              <a:buSzPts val="1853"/>
              <a:buChar char="•"/>
              <a:defRPr sz="1853"/>
            </a:lvl7pPr>
            <a:lvl8pPr marL="3657600" lvl="7" indent="-346265" algn="l">
              <a:lnSpc>
                <a:spcPct val="90000"/>
              </a:lnSpc>
              <a:spcBef>
                <a:spcPts val="463"/>
              </a:spcBef>
              <a:spcAft>
                <a:spcPts val="0"/>
              </a:spcAft>
              <a:buClr>
                <a:schemeClr val="dk1"/>
              </a:buClr>
              <a:buSzPts val="1853"/>
              <a:buChar char="•"/>
              <a:defRPr sz="1853"/>
            </a:lvl8pPr>
            <a:lvl9pPr marL="4114800" lvl="8" indent="-346265" algn="l">
              <a:lnSpc>
                <a:spcPct val="90000"/>
              </a:lnSpc>
              <a:spcBef>
                <a:spcPts val="463"/>
              </a:spcBef>
              <a:spcAft>
                <a:spcPts val="0"/>
              </a:spcAft>
              <a:buClr>
                <a:schemeClr val="dk1"/>
              </a:buClr>
              <a:buSzPts val="1853"/>
              <a:buChar char="•"/>
              <a:defRPr sz="1853"/>
            </a:lvl9pPr>
          </a:lstStyle>
          <a:p>
            <a:endParaRPr/>
          </a:p>
        </p:txBody>
      </p:sp>
      <p:sp>
        <p:nvSpPr>
          <p:cNvPr id="61" name="Google Shape;61;p9"/>
          <p:cNvSpPr txBox="1">
            <a:spLocks noGrp="1"/>
          </p:cNvSpPr>
          <p:nvPr>
            <p:ph type="body" idx="2"/>
          </p:nvPr>
        </p:nvSpPr>
        <p:spPr>
          <a:xfrm>
            <a:off x="839789"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927"/>
              </a:spcBef>
              <a:spcAft>
                <a:spcPts val="0"/>
              </a:spcAft>
              <a:buClr>
                <a:schemeClr val="dk1"/>
              </a:buClr>
              <a:buSzPts val="1482"/>
              <a:buNone/>
              <a:defRPr sz="1482"/>
            </a:lvl1pPr>
            <a:lvl2pPr marL="914400" lvl="1" indent="-228600" algn="l">
              <a:lnSpc>
                <a:spcPct val="90000"/>
              </a:lnSpc>
              <a:spcBef>
                <a:spcPts val="463"/>
              </a:spcBef>
              <a:spcAft>
                <a:spcPts val="0"/>
              </a:spcAft>
              <a:buClr>
                <a:schemeClr val="dk1"/>
              </a:buClr>
              <a:buSzPts val="1297"/>
              <a:buNone/>
              <a:defRPr sz="1297"/>
            </a:lvl2pPr>
            <a:lvl3pPr marL="1371600" lvl="2" indent="-228600" algn="l">
              <a:lnSpc>
                <a:spcPct val="90000"/>
              </a:lnSpc>
              <a:spcBef>
                <a:spcPts val="463"/>
              </a:spcBef>
              <a:spcAft>
                <a:spcPts val="0"/>
              </a:spcAft>
              <a:buClr>
                <a:schemeClr val="dk1"/>
              </a:buClr>
              <a:buSzPts val="1112"/>
              <a:buNone/>
              <a:defRPr sz="1112"/>
            </a:lvl3pPr>
            <a:lvl4pPr marL="1828800" lvl="3" indent="-228600" algn="l">
              <a:lnSpc>
                <a:spcPct val="90000"/>
              </a:lnSpc>
              <a:spcBef>
                <a:spcPts val="463"/>
              </a:spcBef>
              <a:spcAft>
                <a:spcPts val="0"/>
              </a:spcAft>
              <a:buClr>
                <a:schemeClr val="dk1"/>
              </a:buClr>
              <a:buSzPts val="927"/>
              <a:buNone/>
              <a:defRPr sz="927"/>
            </a:lvl4pPr>
            <a:lvl5pPr marL="2286000" lvl="4" indent="-228600" algn="l">
              <a:lnSpc>
                <a:spcPct val="90000"/>
              </a:lnSpc>
              <a:spcBef>
                <a:spcPts val="463"/>
              </a:spcBef>
              <a:spcAft>
                <a:spcPts val="0"/>
              </a:spcAft>
              <a:buClr>
                <a:schemeClr val="dk1"/>
              </a:buClr>
              <a:buSzPts val="927"/>
              <a:buNone/>
              <a:defRPr sz="927"/>
            </a:lvl5pPr>
            <a:lvl6pPr marL="2743200" lvl="5" indent="-228600" algn="l">
              <a:lnSpc>
                <a:spcPct val="90000"/>
              </a:lnSpc>
              <a:spcBef>
                <a:spcPts val="463"/>
              </a:spcBef>
              <a:spcAft>
                <a:spcPts val="0"/>
              </a:spcAft>
              <a:buClr>
                <a:schemeClr val="dk1"/>
              </a:buClr>
              <a:buSzPts val="927"/>
              <a:buNone/>
              <a:defRPr sz="927"/>
            </a:lvl6pPr>
            <a:lvl7pPr marL="3200400" lvl="6" indent="-228600" algn="l">
              <a:lnSpc>
                <a:spcPct val="90000"/>
              </a:lnSpc>
              <a:spcBef>
                <a:spcPts val="463"/>
              </a:spcBef>
              <a:spcAft>
                <a:spcPts val="0"/>
              </a:spcAft>
              <a:buClr>
                <a:schemeClr val="dk1"/>
              </a:buClr>
              <a:buSzPts val="927"/>
              <a:buNone/>
              <a:defRPr sz="927"/>
            </a:lvl7pPr>
            <a:lvl8pPr marL="3657600" lvl="7" indent="-228600" algn="l">
              <a:lnSpc>
                <a:spcPct val="90000"/>
              </a:lnSpc>
              <a:spcBef>
                <a:spcPts val="463"/>
              </a:spcBef>
              <a:spcAft>
                <a:spcPts val="0"/>
              </a:spcAft>
              <a:buClr>
                <a:schemeClr val="dk1"/>
              </a:buClr>
              <a:buSzPts val="927"/>
              <a:buNone/>
              <a:defRPr sz="927"/>
            </a:lvl8pPr>
            <a:lvl9pPr marL="4114800" lvl="8" indent="-228600" algn="l">
              <a:lnSpc>
                <a:spcPct val="90000"/>
              </a:lnSpc>
              <a:spcBef>
                <a:spcPts val="463"/>
              </a:spcBef>
              <a:spcAft>
                <a:spcPts val="0"/>
              </a:spcAft>
              <a:buClr>
                <a:schemeClr val="dk1"/>
              </a:buClr>
              <a:buSzPts val="927"/>
              <a:buNone/>
              <a:defRPr sz="927"/>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9"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965"/>
              <a:buFont typeface="Arial"/>
              <a:buNone/>
              <a:defRPr sz="296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927"/>
              </a:spcBef>
              <a:spcAft>
                <a:spcPts val="0"/>
              </a:spcAft>
              <a:buClr>
                <a:schemeClr val="dk1"/>
              </a:buClr>
              <a:buSzPts val="2965"/>
              <a:buFont typeface="Arial"/>
              <a:buNone/>
              <a:defRPr sz="2965" b="0" i="0" u="none" strike="noStrike" cap="none">
                <a:solidFill>
                  <a:schemeClr val="dk1"/>
                </a:solidFill>
                <a:latin typeface="Arial"/>
                <a:ea typeface="Arial"/>
                <a:cs typeface="Arial"/>
                <a:sym typeface="Arial"/>
              </a:defRPr>
            </a:lvl1pPr>
            <a:lvl2pPr marR="0" lvl="1" algn="l" rtl="0">
              <a:lnSpc>
                <a:spcPct val="90000"/>
              </a:lnSpc>
              <a:spcBef>
                <a:spcPts val="463"/>
              </a:spcBef>
              <a:spcAft>
                <a:spcPts val="0"/>
              </a:spcAft>
              <a:buClr>
                <a:schemeClr val="dk1"/>
              </a:buClr>
              <a:buSzPts val="2594"/>
              <a:buFont typeface="Arial"/>
              <a:buNone/>
              <a:defRPr sz="2594" b="0" i="0" u="none" strike="noStrike" cap="none">
                <a:solidFill>
                  <a:schemeClr val="dk1"/>
                </a:solidFill>
                <a:latin typeface="Arial"/>
                <a:ea typeface="Arial"/>
                <a:cs typeface="Arial"/>
                <a:sym typeface="Arial"/>
              </a:defRPr>
            </a:lvl2pPr>
            <a:lvl3pPr marR="0" lvl="2" algn="l" rtl="0">
              <a:lnSpc>
                <a:spcPct val="90000"/>
              </a:lnSpc>
              <a:spcBef>
                <a:spcPts val="463"/>
              </a:spcBef>
              <a:spcAft>
                <a:spcPts val="0"/>
              </a:spcAft>
              <a:buClr>
                <a:schemeClr val="dk1"/>
              </a:buClr>
              <a:buSzPts val="2224"/>
              <a:buFont typeface="Arial"/>
              <a:buNone/>
              <a:defRPr sz="2224" b="0" i="0" u="none" strike="noStrike" cap="none">
                <a:solidFill>
                  <a:schemeClr val="dk1"/>
                </a:solidFill>
                <a:latin typeface="Arial"/>
                <a:ea typeface="Arial"/>
                <a:cs typeface="Arial"/>
                <a:sym typeface="Arial"/>
              </a:defRPr>
            </a:lvl3pPr>
            <a:lvl4pPr marR="0" lvl="3" algn="l" rtl="0">
              <a:lnSpc>
                <a:spcPct val="90000"/>
              </a:lnSpc>
              <a:spcBef>
                <a:spcPts val="463"/>
              </a:spcBef>
              <a:spcAft>
                <a:spcPts val="0"/>
              </a:spcAft>
              <a:buClr>
                <a:schemeClr val="dk1"/>
              </a:buClr>
              <a:buSzPts val="1853"/>
              <a:buFont typeface="Arial"/>
              <a:buNone/>
              <a:defRPr sz="1853" b="0" i="0" u="none" strike="noStrike" cap="none">
                <a:solidFill>
                  <a:schemeClr val="dk1"/>
                </a:solidFill>
                <a:latin typeface="Arial"/>
                <a:ea typeface="Arial"/>
                <a:cs typeface="Arial"/>
                <a:sym typeface="Arial"/>
              </a:defRPr>
            </a:lvl4pPr>
            <a:lvl5pPr marR="0" lvl="4" algn="l" rtl="0">
              <a:lnSpc>
                <a:spcPct val="90000"/>
              </a:lnSpc>
              <a:spcBef>
                <a:spcPts val="463"/>
              </a:spcBef>
              <a:spcAft>
                <a:spcPts val="0"/>
              </a:spcAft>
              <a:buClr>
                <a:schemeClr val="dk1"/>
              </a:buClr>
              <a:buSzPts val="1853"/>
              <a:buFont typeface="Arial"/>
              <a:buNone/>
              <a:defRPr sz="1853" b="0" i="0" u="none" strike="noStrike" cap="none">
                <a:solidFill>
                  <a:schemeClr val="dk1"/>
                </a:solidFill>
                <a:latin typeface="Arial"/>
                <a:ea typeface="Arial"/>
                <a:cs typeface="Arial"/>
                <a:sym typeface="Arial"/>
              </a:defRPr>
            </a:lvl5pPr>
            <a:lvl6pPr marR="0" lvl="5" algn="l" rtl="0">
              <a:lnSpc>
                <a:spcPct val="90000"/>
              </a:lnSpc>
              <a:spcBef>
                <a:spcPts val="463"/>
              </a:spcBef>
              <a:spcAft>
                <a:spcPts val="0"/>
              </a:spcAft>
              <a:buClr>
                <a:schemeClr val="dk1"/>
              </a:buClr>
              <a:buSzPts val="1853"/>
              <a:buFont typeface="Arial"/>
              <a:buNone/>
              <a:defRPr sz="1853" b="0" i="0" u="none" strike="noStrike" cap="none">
                <a:solidFill>
                  <a:schemeClr val="dk1"/>
                </a:solidFill>
                <a:latin typeface="Arial"/>
                <a:ea typeface="Arial"/>
                <a:cs typeface="Arial"/>
                <a:sym typeface="Arial"/>
              </a:defRPr>
            </a:lvl6pPr>
            <a:lvl7pPr marR="0" lvl="6" algn="l" rtl="0">
              <a:lnSpc>
                <a:spcPct val="90000"/>
              </a:lnSpc>
              <a:spcBef>
                <a:spcPts val="463"/>
              </a:spcBef>
              <a:spcAft>
                <a:spcPts val="0"/>
              </a:spcAft>
              <a:buClr>
                <a:schemeClr val="dk1"/>
              </a:buClr>
              <a:buSzPts val="1853"/>
              <a:buFont typeface="Arial"/>
              <a:buNone/>
              <a:defRPr sz="1853" b="0" i="0" u="none" strike="noStrike" cap="none">
                <a:solidFill>
                  <a:schemeClr val="dk1"/>
                </a:solidFill>
                <a:latin typeface="Arial"/>
                <a:ea typeface="Arial"/>
                <a:cs typeface="Arial"/>
                <a:sym typeface="Arial"/>
              </a:defRPr>
            </a:lvl7pPr>
            <a:lvl8pPr marR="0" lvl="7" algn="l" rtl="0">
              <a:lnSpc>
                <a:spcPct val="90000"/>
              </a:lnSpc>
              <a:spcBef>
                <a:spcPts val="463"/>
              </a:spcBef>
              <a:spcAft>
                <a:spcPts val="0"/>
              </a:spcAft>
              <a:buClr>
                <a:schemeClr val="dk1"/>
              </a:buClr>
              <a:buSzPts val="1853"/>
              <a:buFont typeface="Arial"/>
              <a:buNone/>
              <a:defRPr sz="1853" b="0" i="0" u="none" strike="noStrike" cap="none">
                <a:solidFill>
                  <a:schemeClr val="dk1"/>
                </a:solidFill>
                <a:latin typeface="Arial"/>
                <a:ea typeface="Arial"/>
                <a:cs typeface="Arial"/>
                <a:sym typeface="Arial"/>
              </a:defRPr>
            </a:lvl8pPr>
            <a:lvl9pPr marR="0" lvl="8" algn="l" rtl="0">
              <a:lnSpc>
                <a:spcPct val="90000"/>
              </a:lnSpc>
              <a:spcBef>
                <a:spcPts val="463"/>
              </a:spcBef>
              <a:spcAft>
                <a:spcPts val="0"/>
              </a:spcAft>
              <a:buClr>
                <a:schemeClr val="dk1"/>
              </a:buClr>
              <a:buSzPts val="1853"/>
              <a:buFont typeface="Arial"/>
              <a:buNone/>
              <a:defRPr sz="1853" b="0" i="0" u="none" strike="noStrike" cap="none">
                <a:solidFill>
                  <a:schemeClr val="dk1"/>
                </a:solidFill>
                <a:latin typeface="Arial"/>
                <a:ea typeface="Arial"/>
                <a:cs typeface="Arial"/>
                <a:sym typeface="Arial"/>
              </a:defRPr>
            </a:lvl9pPr>
          </a:lstStyle>
          <a:p>
            <a:endParaRPr/>
          </a:p>
        </p:txBody>
      </p:sp>
      <p:sp>
        <p:nvSpPr>
          <p:cNvPr id="68" name="Google Shape;68;p10"/>
          <p:cNvSpPr txBox="1">
            <a:spLocks noGrp="1"/>
          </p:cNvSpPr>
          <p:nvPr>
            <p:ph type="body" idx="1"/>
          </p:nvPr>
        </p:nvSpPr>
        <p:spPr>
          <a:xfrm>
            <a:off x="839789"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927"/>
              </a:spcBef>
              <a:spcAft>
                <a:spcPts val="0"/>
              </a:spcAft>
              <a:buClr>
                <a:schemeClr val="dk1"/>
              </a:buClr>
              <a:buSzPts val="1482"/>
              <a:buNone/>
              <a:defRPr sz="1482"/>
            </a:lvl1pPr>
            <a:lvl2pPr marL="914400" lvl="1" indent="-228600" algn="l">
              <a:lnSpc>
                <a:spcPct val="90000"/>
              </a:lnSpc>
              <a:spcBef>
                <a:spcPts val="463"/>
              </a:spcBef>
              <a:spcAft>
                <a:spcPts val="0"/>
              </a:spcAft>
              <a:buClr>
                <a:schemeClr val="dk1"/>
              </a:buClr>
              <a:buSzPts val="1297"/>
              <a:buNone/>
              <a:defRPr sz="1297"/>
            </a:lvl2pPr>
            <a:lvl3pPr marL="1371600" lvl="2" indent="-228600" algn="l">
              <a:lnSpc>
                <a:spcPct val="90000"/>
              </a:lnSpc>
              <a:spcBef>
                <a:spcPts val="463"/>
              </a:spcBef>
              <a:spcAft>
                <a:spcPts val="0"/>
              </a:spcAft>
              <a:buClr>
                <a:schemeClr val="dk1"/>
              </a:buClr>
              <a:buSzPts val="1112"/>
              <a:buNone/>
              <a:defRPr sz="1112"/>
            </a:lvl3pPr>
            <a:lvl4pPr marL="1828800" lvl="3" indent="-228600" algn="l">
              <a:lnSpc>
                <a:spcPct val="90000"/>
              </a:lnSpc>
              <a:spcBef>
                <a:spcPts val="463"/>
              </a:spcBef>
              <a:spcAft>
                <a:spcPts val="0"/>
              </a:spcAft>
              <a:buClr>
                <a:schemeClr val="dk1"/>
              </a:buClr>
              <a:buSzPts val="927"/>
              <a:buNone/>
              <a:defRPr sz="927"/>
            </a:lvl4pPr>
            <a:lvl5pPr marL="2286000" lvl="4" indent="-228600" algn="l">
              <a:lnSpc>
                <a:spcPct val="90000"/>
              </a:lnSpc>
              <a:spcBef>
                <a:spcPts val="463"/>
              </a:spcBef>
              <a:spcAft>
                <a:spcPts val="0"/>
              </a:spcAft>
              <a:buClr>
                <a:schemeClr val="dk1"/>
              </a:buClr>
              <a:buSzPts val="927"/>
              <a:buNone/>
              <a:defRPr sz="927"/>
            </a:lvl5pPr>
            <a:lvl6pPr marL="2743200" lvl="5" indent="-228600" algn="l">
              <a:lnSpc>
                <a:spcPct val="90000"/>
              </a:lnSpc>
              <a:spcBef>
                <a:spcPts val="463"/>
              </a:spcBef>
              <a:spcAft>
                <a:spcPts val="0"/>
              </a:spcAft>
              <a:buClr>
                <a:schemeClr val="dk1"/>
              </a:buClr>
              <a:buSzPts val="927"/>
              <a:buNone/>
              <a:defRPr sz="927"/>
            </a:lvl6pPr>
            <a:lvl7pPr marL="3200400" lvl="6" indent="-228600" algn="l">
              <a:lnSpc>
                <a:spcPct val="90000"/>
              </a:lnSpc>
              <a:spcBef>
                <a:spcPts val="463"/>
              </a:spcBef>
              <a:spcAft>
                <a:spcPts val="0"/>
              </a:spcAft>
              <a:buClr>
                <a:schemeClr val="dk1"/>
              </a:buClr>
              <a:buSzPts val="927"/>
              <a:buNone/>
              <a:defRPr sz="927"/>
            </a:lvl7pPr>
            <a:lvl8pPr marL="3657600" lvl="7" indent="-228600" algn="l">
              <a:lnSpc>
                <a:spcPct val="90000"/>
              </a:lnSpc>
              <a:spcBef>
                <a:spcPts val="463"/>
              </a:spcBef>
              <a:spcAft>
                <a:spcPts val="0"/>
              </a:spcAft>
              <a:buClr>
                <a:schemeClr val="dk1"/>
              </a:buClr>
              <a:buSzPts val="927"/>
              <a:buNone/>
              <a:defRPr sz="927"/>
            </a:lvl8pPr>
            <a:lvl9pPr marL="4114800" lvl="8" indent="-228600" algn="l">
              <a:lnSpc>
                <a:spcPct val="90000"/>
              </a:lnSpc>
              <a:spcBef>
                <a:spcPts val="463"/>
              </a:spcBef>
              <a:spcAft>
                <a:spcPts val="0"/>
              </a:spcAft>
              <a:buClr>
                <a:schemeClr val="dk1"/>
              </a:buClr>
              <a:buSzPts val="927"/>
              <a:buNone/>
              <a:defRPr sz="927"/>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6"/>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077"/>
              <a:buFont typeface="Arial"/>
              <a:buNone/>
              <a:defRPr sz="4077"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393319" algn="l" rtl="0">
              <a:lnSpc>
                <a:spcPct val="90000"/>
              </a:lnSpc>
              <a:spcBef>
                <a:spcPts val="927"/>
              </a:spcBef>
              <a:spcAft>
                <a:spcPts val="0"/>
              </a:spcAft>
              <a:buClr>
                <a:schemeClr val="dk1"/>
              </a:buClr>
              <a:buSzPts val="2594"/>
              <a:buFont typeface="Arial"/>
              <a:buChar char="•"/>
              <a:defRPr sz="2594" b="0" i="0" u="none" strike="noStrike" cap="none">
                <a:solidFill>
                  <a:schemeClr val="dk1"/>
                </a:solidFill>
                <a:latin typeface="Arial"/>
                <a:ea typeface="Arial"/>
                <a:cs typeface="Arial"/>
                <a:sym typeface="Arial"/>
              </a:defRPr>
            </a:lvl1pPr>
            <a:lvl2pPr marL="914400" marR="0" lvl="1" indent="-369824" algn="l" rtl="0">
              <a:lnSpc>
                <a:spcPct val="90000"/>
              </a:lnSpc>
              <a:spcBef>
                <a:spcPts val="463"/>
              </a:spcBef>
              <a:spcAft>
                <a:spcPts val="0"/>
              </a:spcAft>
              <a:buClr>
                <a:schemeClr val="dk1"/>
              </a:buClr>
              <a:buSzPts val="2224"/>
              <a:buFont typeface="Arial"/>
              <a:buChar char="•"/>
              <a:defRPr sz="2224" b="0" i="0" u="none" strike="noStrike" cap="none">
                <a:solidFill>
                  <a:schemeClr val="dk1"/>
                </a:solidFill>
                <a:latin typeface="Arial"/>
                <a:ea typeface="Arial"/>
                <a:cs typeface="Arial"/>
                <a:sym typeface="Arial"/>
              </a:defRPr>
            </a:lvl2pPr>
            <a:lvl3pPr marL="1371600" marR="0" lvl="2" indent="-346265" algn="l" rtl="0">
              <a:lnSpc>
                <a:spcPct val="90000"/>
              </a:lnSpc>
              <a:spcBef>
                <a:spcPts val="463"/>
              </a:spcBef>
              <a:spcAft>
                <a:spcPts val="0"/>
              </a:spcAft>
              <a:buClr>
                <a:schemeClr val="dk1"/>
              </a:buClr>
              <a:buSzPts val="1853"/>
              <a:buFont typeface="Arial"/>
              <a:buChar char="•"/>
              <a:defRPr sz="1853" b="0" i="0" u="none" strike="noStrike" cap="none">
                <a:solidFill>
                  <a:schemeClr val="dk1"/>
                </a:solidFill>
                <a:latin typeface="Arial"/>
                <a:ea typeface="Arial"/>
                <a:cs typeface="Arial"/>
                <a:sym typeface="Arial"/>
              </a:defRPr>
            </a:lvl3pPr>
            <a:lvl4pPr marL="1828800" marR="0" lvl="3" indent="-334517" algn="l" rtl="0">
              <a:lnSpc>
                <a:spcPct val="90000"/>
              </a:lnSpc>
              <a:spcBef>
                <a:spcPts val="463"/>
              </a:spcBef>
              <a:spcAft>
                <a:spcPts val="0"/>
              </a:spcAft>
              <a:buClr>
                <a:schemeClr val="dk1"/>
              </a:buClr>
              <a:buSzPts val="1668"/>
              <a:buFont typeface="Arial"/>
              <a:buChar char="•"/>
              <a:defRPr sz="1668" b="0" i="0" u="none" strike="noStrike" cap="none">
                <a:solidFill>
                  <a:schemeClr val="dk1"/>
                </a:solidFill>
                <a:latin typeface="Arial"/>
                <a:ea typeface="Arial"/>
                <a:cs typeface="Arial"/>
                <a:sym typeface="Arial"/>
              </a:defRPr>
            </a:lvl4pPr>
            <a:lvl5pPr marL="2286000" marR="0" lvl="4" indent="-334517" algn="l" rtl="0">
              <a:lnSpc>
                <a:spcPct val="90000"/>
              </a:lnSpc>
              <a:spcBef>
                <a:spcPts val="463"/>
              </a:spcBef>
              <a:spcAft>
                <a:spcPts val="0"/>
              </a:spcAft>
              <a:buClr>
                <a:schemeClr val="dk1"/>
              </a:buClr>
              <a:buSzPts val="1668"/>
              <a:buFont typeface="Arial"/>
              <a:buChar char="•"/>
              <a:defRPr sz="1668" b="0" i="0" u="none" strike="noStrike" cap="none">
                <a:solidFill>
                  <a:schemeClr val="dk1"/>
                </a:solidFill>
                <a:latin typeface="Arial"/>
                <a:ea typeface="Arial"/>
                <a:cs typeface="Arial"/>
                <a:sym typeface="Arial"/>
              </a:defRPr>
            </a:lvl5pPr>
            <a:lvl6pPr marL="2743200" marR="0" lvl="5" indent="-334517" algn="l" rtl="0">
              <a:lnSpc>
                <a:spcPct val="90000"/>
              </a:lnSpc>
              <a:spcBef>
                <a:spcPts val="463"/>
              </a:spcBef>
              <a:spcAft>
                <a:spcPts val="0"/>
              </a:spcAft>
              <a:buClr>
                <a:schemeClr val="dk1"/>
              </a:buClr>
              <a:buSzPts val="1668"/>
              <a:buFont typeface="Arial"/>
              <a:buChar char="•"/>
              <a:defRPr sz="1668" b="0" i="0" u="none" strike="noStrike" cap="none">
                <a:solidFill>
                  <a:schemeClr val="dk1"/>
                </a:solidFill>
                <a:latin typeface="Arial"/>
                <a:ea typeface="Arial"/>
                <a:cs typeface="Arial"/>
                <a:sym typeface="Arial"/>
              </a:defRPr>
            </a:lvl6pPr>
            <a:lvl7pPr marL="3200400" marR="0" lvl="6" indent="-334517" algn="l" rtl="0">
              <a:lnSpc>
                <a:spcPct val="90000"/>
              </a:lnSpc>
              <a:spcBef>
                <a:spcPts val="463"/>
              </a:spcBef>
              <a:spcAft>
                <a:spcPts val="0"/>
              </a:spcAft>
              <a:buClr>
                <a:schemeClr val="dk1"/>
              </a:buClr>
              <a:buSzPts val="1668"/>
              <a:buFont typeface="Arial"/>
              <a:buChar char="•"/>
              <a:defRPr sz="1668" b="0" i="0" u="none" strike="noStrike" cap="none">
                <a:solidFill>
                  <a:schemeClr val="dk1"/>
                </a:solidFill>
                <a:latin typeface="Arial"/>
                <a:ea typeface="Arial"/>
                <a:cs typeface="Arial"/>
                <a:sym typeface="Arial"/>
              </a:defRPr>
            </a:lvl7pPr>
            <a:lvl8pPr marL="3657600" marR="0" lvl="7" indent="-334517" algn="l" rtl="0">
              <a:lnSpc>
                <a:spcPct val="90000"/>
              </a:lnSpc>
              <a:spcBef>
                <a:spcPts val="463"/>
              </a:spcBef>
              <a:spcAft>
                <a:spcPts val="0"/>
              </a:spcAft>
              <a:buClr>
                <a:schemeClr val="dk1"/>
              </a:buClr>
              <a:buSzPts val="1668"/>
              <a:buFont typeface="Arial"/>
              <a:buChar char="•"/>
              <a:defRPr sz="1668" b="0" i="0" u="none" strike="noStrike" cap="none">
                <a:solidFill>
                  <a:schemeClr val="dk1"/>
                </a:solidFill>
                <a:latin typeface="Arial"/>
                <a:ea typeface="Arial"/>
                <a:cs typeface="Arial"/>
                <a:sym typeface="Arial"/>
              </a:defRPr>
            </a:lvl8pPr>
            <a:lvl9pPr marL="4114800" marR="0" lvl="8" indent="-334517" algn="l" rtl="0">
              <a:lnSpc>
                <a:spcPct val="90000"/>
              </a:lnSpc>
              <a:spcBef>
                <a:spcPts val="463"/>
              </a:spcBef>
              <a:spcAft>
                <a:spcPts val="0"/>
              </a:spcAft>
              <a:buClr>
                <a:schemeClr val="dk1"/>
              </a:buClr>
              <a:buSzPts val="1668"/>
              <a:buFont typeface="Arial"/>
              <a:buChar char="•"/>
              <a:defRPr sz="1668"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112"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112"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112"/>
              <a:buFont typeface="Arial"/>
              <a:buNone/>
              <a:defRPr sz="1112"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p:nvPr/>
        </p:nvSpPr>
        <p:spPr>
          <a:xfrm>
            <a:off x="2357100" y="4098764"/>
            <a:ext cx="7439400" cy="1713600"/>
          </a:xfrm>
          <a:prstGeom prst="rect">
            <a:avLst/>
          </a:prstGeom>
          <a:solidFill>
            <a:srgbClr val="F3F3F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463"/>
              <a:buFont typeface="Arial"/>
              <a:buNone/>
            </a:pPr>
            <a:endParaRPr sz="463" b="0" i="0" u="none" strike="sngStrike" cap="none">
              <a:solidFill>
                <a:srgbClr val="000000"/>
              </a:solidFill>
              <a:latin typeface="Arial"/>
              <a:ea typeface="Arial"/>
              <a:cs typeface="Arial"/>
              <a:sym typeface="Arial"/>
            </a:endParaRPr>
          </a:p>
        </p:txBody>
      </p:sp>
      <p:sp>
        <p:nvSpPr>
          <p:cNvPr id="89" name="Google Shape;89;p13"/>
          <p:cNvSpPr/>
          <p:nvPr/>
        </p:nvSpPr>
        <p:spPr>
          <a:xfrm>
            <a:off x="2357100" y="2066975"/>
            <a:ext cx="7439400" cy="1793400"/>
          </a:xfrm>
          <a:prstGeom prst="rect">
            <a:avLst/>
          </a:prstGeom>
          <a:solidFill>
            <a:srgbClr val="F3F3F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463"/>
              <a:buFont typeface="Arial"/>
              <a:buNone/>
            </a:pPr>
            <a:endParaRPr sz="463" b="0" i="0" u="none" strike="sngStrike" cap="none">
              <a:solidFill>
                <a:srgbClr val="000000"/>
              </a:solidFill>
              <a:latin typeface="Arial"/>
              <a:ea typeface="Arial"/>
              <a:cs typeface="Arial"/>
              <a:sym typeface="Arial"/>
            </a:endParaRPr>
          </a:p>
        </p:txBody>
      </p:sp>
      <p:sp>
        <p:nvSpPr>
          <p:cNvPr id="90" name="Google Shape;90;p13"/>
          <p:cNvSpPr/>
          <p:nvPr/>
        </p:nvSpPr>
        <p:spPr>
          <a:xfrm>
            <a:off x="7727700" y="4177875"/>
            <a:ext cx="2049900" cy="1876800"/>
          </a:xfrm>
          <a:prstGeom prst="rect">
            <a:avLst/>
          </a:prstGeom>
          <a:noFill/>
          <a:ln>
            <a:noFill/>
          </a:ln>
        </p:spPr>
        <p:txBody>
          <a:bodyPr spcFirstLastPara="1" wrap="square" lIns="91425" tIns="118850" rIns="91425" bIns="45700" anchor="t" anchorCtr="0">
            <a:noAutofit/>
          </a:bodyPr>
          <a:lstStyle/>
          <a:p>
            <a:pPr marL="0" marR="0" lvl="0" indent="0" algn="ctr" rtl="0">
              <a:lnSpc>
                <a:spcPct val="100000"/>
              </a:lnSpc>
              <a:spcBef>
                <a:spcPts val="0"/>
              </a:spcBef>
              <a:spcAft>
                <a:spcPts val="0"/>
              </a:spcAft>
              <a:buClr>
                <a:srgbClr val="000000"/>
              </a:buClr>
              <a:buSzPts val="1066"/>
              <a:buFont typeface="Arial"/>
              <a:buNone/>
            </a:pPr>
            <a:r>
              <a:rPr lang="en-US" sz="1200" b="1"/>
              <a:t>Improve Business and Cost Efficiencies</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63"/>
              <a:buFont typeface="Arial"/>
              <a:buNone/>
            </a:pPr>
            <a:endParaRPr sz="463" b="1" i="0" u="none" strike="noStrike" cap="none">
              <a:solidFill>
                <a:srgbClr val="000000"/>
              </a:solidFill>
              <a:latin typeface="Arial"/>
              <a:ea typeface="Arial"/>
              <a:cs typeface="Arial"/>
              <a:sym typeface="Arial"/>
            </a:endParaRPr>
          </a:p>
          <a:p>
            <a:pPr marL="158851" marR="0" lvl="0" indent="-152501" algn="l" rtl="0">
              <a:lnSpc>
                <a:spcPct val="100000"/>
              </a:lnSpc>
              <a:spcBef>
                <a:spcPts val="400"/>
              </a:spcBef>
              <a:spcAft>
                <a:spcPts val="0"/>
              </a:spcAft>
              <a:buClr>
                <a:srgbClr val="000000"/>
              </a:buClr>
              <a:buSzPts val="920"/>
              <a:buFont typeface="Arial"/>
              <a:buChar char="•"/>
            </a:pPr>
            <a:r>
              <a:rPr lang="en-US" sz="920"/>
              <a:t>Reduces resource expenditures for cost savings that can be shared among agencies</a:t>
            </a:r>
            <a:endParaRPr sz="920"/>
          </a:p>
          <a:p>
            <a:pPr marL="158851" marR="0" lvl="0" indent="-152501" algn="l" rtl="0">
              <a:lnSpc>
                <a:spcPct val="100000"/>
              </a:lnSpc>
              <a:spcBef>
                <a:spcPts val="400"/>
              </a:spcBef>
              <a:spcAft>
                <a:spcPts val="0"/>
              </a:spcAft>
              <a:buSzPts val="920"/>
              <a:buChar char="•"/>
            </a:pPr>
            <a:r>
              <a:rPr lang="en-US" sz="920"/>
              <a:t>Improves continual management to authorized services</a:t>
            </a:r>
            <a:endParaRPr sz="920"/>
          </a:p>
        </p:txBody>
      </p:sp>
      <p:sp>
        <p:nvSpPr>
          <p:cNvPr id="91" name="Google Shape;91;p13"/>
          <p:cNvSpPr/>
          <p:nvPr/>
        </p:nvSpPr>
        <p:spPr>
          <a:xfrm>
            <a:off x="7727700" y="2134700"/>
            <a:ext cx="2042700" cy="1876800"/>
          </a:xfrm>
          <a:prstGeom prst="rect">
            <a:avLst/>
          </a:prstGeom>
          <a:noFill/>
          <a:ln>
            <a:noFill/>
          </a:ln>
        </p:spPr>
        <p:txBody>
          <a:bodyPr spcFirstLastPara="1" wrap="square" lIns="91425" tIns="118850" rIns="91425" bIns="45700" anchor="t" anchorCtr="0">
            <a:noAutofit/>
          </a:bodyPr>
          <a:lstStyle/>
          <a:p>
            <a:pPr marL="0" marR="0" lvl="0" indent="0" algn="ctr" rtl="0">
              <a:lnSpc>
                <a:spcPct val="100000"/>
              </a:lnSpc>
              <a:spcBef>
                <a:spcPts val="0"/>
              </a:spcBef>
              <a:spcAft>
                <a:spcPts val="0"/>
              </a:spcAft>
              <a:buClr>
                <a:srgbClr val="000000"/>
              </a:buClr>
              <a:buSzPts val="1066"/>
              <a:buFont typeface="Arial"/>
              <a:buNone/>
            </a:pPr>
            <a:r>
              <a:rPr lang="en-US" sz="1200" b="1"/>
              <a:t>Empower Customers</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63"/>
              <a:buFont typeface="Arial"/>
              <a:buNone/>
            </a:pPr>
            <a:endParaRPr sz="463" b="1" i="0" u="none" strike="noStrike" cap="none">
              <a:solidFill>
                <a:srgbClr val="000000"/>
              </a:solidFill>
              <a:latin typeface="Arial"/>
              <a:ea typeface="Arial"/>
              <a:cs typeface="Arial"/>
              <a:sym typeface="Arial"/>
            </a:endParaRPr>
          </a:p>
          <a:p>
            <a:pPr marL="158851" marR="0" lvl="0" indent="-151231" algn="l" rtl="0">
              <a:lnSpc>
                <a:spcPct val="100000"/>
              </a:lnSpc>
              <a:spcBef>
                <a:spcPts val="0"/>
              </a:spcBef>
              <a:spcAft>
                <a:spcPts val="0"/>
              </a:spcAft>
              <a:buClr>
                <a:srgbClr val="000000"/>
              </a:buClr>
              <a:buSzPts val="900"/>
              <a:buFont typeface="Arial"/>
              <a:buChar char="•"/>
            </a:pPr>
            <a:r>
              <a:rPr lang="en-US" sz="900"/>
              <a:t>Provides consistent, timely, and seamless identity creation, provisioning, and authorization to systems</a:t>
            </a:r>
            <a:endParaRPr sz="900" b="0" i="0" u="none" strike="noStrike" cap="none">
              <a:solidFill>
                <a:srgbClr val="000000"/>
              </a:solidFill>
              <a:latin typeface="Arial"/>
              <a:ea typeface="Arial"/>
              <a:cs typeface="Arial"/>
              <a:sym typeface="Arial"/>
            </a:endParaRPr>
          </a:p>
          <a:p>
            <a:pPr marL="158851" marR="0" lvl="0" indent="-151231" algn="l" rtl="0">
              <a:lnSpc>
                <a:spcPct val="100000"/>
              </a:lnSpc>
              <a:spcBef>
                <a:spcPts val="400"/>
              </a:spcBef>
              <a:spcAft>
                <a:spcPts val="0"/>
              </a:spcAft>
              <a:buClr>
                <a:srgbClr val="000000"/>
              </a:buClr>
              <a:buSzPts val="900"/>
              <a:buFont typeface="Arial"/>
              <a:buChar char="•"/>
            </a:pPr>
            <a:r>
              <a:rPr lang="en-US" sz="900"/>
              <a:t>Increases workforce productivity through streamlined tasks, allowing agencies to focus on mission-critical activities</a:t>
            </a:r>
            <a:endParaRPr sz="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63"/>
              <a:buFont typeface="Arial"/>
              <a:buNone/>
            </a:pPr>
            <a:endParaRPr sz="900" b="0" i="0" u="none" strike="noStrike" cap="none">
              <a:solidFill>
                <a:srgbClr val="000000"/>
              </a:solidFill>
              <a:latin typeface="Arial"/>
              <a:ea typeface="Arial"/>
              <a:cs typeface="Arial"/>
              <a:sym typeface="Arial"/>
            </a:endParaRPr>
          </a:p>
        </p:txBody>
      </p:sp>
      <p:sp>
        <p:nvSpPr>
          <p:cNvPr id="92" name="Google Shape;92;p13"/>
          <p:cNvSpPr/>
          <p:nvPr/>
        </p:nvSpPr>
        <p:spPr>
          <a:xfrm>
            <a:off x="2357100" y="2135975"/>
            <a:ext cx="2123400" cy="1876800"/>
          </a:xfrm>
          <a:prstGeom prst="rect">
            <a:avLst/>
          </a:prstGeom>
          <a:noFill/>
          <a:ln>
            <a:noFill/>
          </a:ln>
        </p:spPr>
        <p:txBody>
          <a:bodyPr spcFirstLastPara="1" wrap="square" lIns="91425" tIns="118850" rIns="91425" bIns="45700" anchor="t" anchorCtr="0">
            <a:noAutofit/>
          </a:bodyPr>
          <a:lstStyle/>
          <a:p>
            <a:pPr marL="0" marR="0" lvl="0" indent="0" algn="ctr" rtl="0">
              <a:lnSpc>
                <a:spcPct val="100000"/>
              </a:lnSpc>
              <a:spcBef>
                <a:spcPts val="0"/>
              </a:spcBef>
              <a:spcAft>
                <a:spcPts val="0"/>
              </a:spcAft>
              <a:buClr>
                <a:srgbClr val="000000"/>
              </a:buClr>
              <a:buSzPts val="1066"/>
              <a:buFont typeface="Arial"/>
              <a:buNone/>
            </a:pPr>
            <a:r>
              <a:rPr lang="en-US" sz="1200" b="1"/>
              <a:t>Drive Missions</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63"/>
              <a:buFont typeface="Arial"/>
              <a:buNone/>
            </a:pPr>
            <a:endParaRPr sz="463" b="1" i="0" u="none" strike="noStrike" cap="none">
              <a:solidFill>
                <a:srgbClr val="000000"/>
              </a:solidFill>
              <a:latin typeface="Arial"/>
              <a:ea typeface="Arial"/>
              <a:cs typeface="Arial"/>
              <a:sym typeface="Arial"/>
            </a:endParaRPr>
          </a:p>
          <a:p>
            <a:pPr marL="158851" marR="0" lvl="0" indent="-152501" algn="l" rtl="0">
              <a:lnSpc>
                <a:spcPct val="100000"/>
              </a:lnSpc>
              <a:spcBef>
                <a:spcPts val="0"/>
              </a:spcBef>
              <a:spcAft>
                <a:spcPts val="0"/>
              </a:spcAft>
              <a:buClr>
                <a:srgbClr val="000000"/>
              </a:buClr>
              <a:buSzPts val="920"/>
              <a:buFont typeface="Arial"/>
              <a:buChar char="•"/>
            </a:pPr>
            <a:r>
              <a:rPr lang="en-US" sz="920"/>
              <a:t>Increases overall awareness of importance of ICAM at Executive Leadership level</a:t>
            </a:r>
            <a:endParaRPr sz="1300" b="0" i="0" u="none" strike="noStrike" cap="none">
              <a:solidFill>
                <a:srgbClr val="000000"/>
              </a:solidFill>
              <a:latin typeface="Arial"/>
              <a:ea typeface="Arial"/>
              <a:cs typeface="Arial"/>
              <a:sym typeface="Arial"/>
            </a:endParaRPr>
          </a:p>
          <a:p>
            <a:pPr marL="158851" marR="0" lvl="0" indent="-152501" algn="l" rtl="0">
              <a:lnSpc>
                <a:spcPct val="100000"/>
              </a:lnSpc>
              <a:spcBef>
                <a:spcPts val="400"/>
              </a:spcBef>
              <a:spcAft>
                <a:spcPts val="0"/>
              </a:spcAft>
              <a:buClr>
                <a:srgbClr val="000000"/>
              </a:buClr>
              <a:buSzPts val="920"/>
              <a:buFont typeface="Arial"/>
              <a:buChar char="•"/>
            </a:pPr>
            <a:r>
              <a:rPr lang="en-US" sz="920"/>
              <a:t>Reduces risk for agency systems and services that would stem from inadequate auditing and monitoring</a:t>
            </a:r>
            <a:endParaRPr sz="920" b="0" i="0" u="none" strike="sng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63"/>
              <a:buFont typeface="Arial"/>
              <a:buNone/>
            </a:pPr>
            <a:endParaRPr sz="463" b="0" i="0" u="none" strike="sngStrike" cap="none">
              <a:solidFill>
                <a:srgbClr val="000000"/>
              </a:solidFill>
              <a:latin typeface="Arial"/>
              <a:ea typeface="Arial"/>
              <a:cs typeface="Arial"/>
              <a:sym typeface="Arial"/>
            </a:endParaRPr>
          </a:p>
        </p:txBody>
      </p:sp>
      <p:sp>
        <p:nvSpPr>
          <p:cNvPr id="93" name="Google Shape;93;p13"/>
          <p:cNvSpPr/>
          <p:nvPr/>
        </p:nvSpPr>
        <p:spPr>
          <a:xfrm>
            <a:off x="2357100" y="4200575"/>
            <a:ext cx="2123400" cy="1793400"/>
          </a:xfrm>
          <a:prstGeom prst="rect">
            <a:avLst/>
          </a:prstGeom>
          <a:noFill/>
          <a:ln>
            <a:noFill/>
          </a:ln>
        </p:spPr>
        <p:txBody>
          <a:bodyPr spcFirstLastPara="1" wrap="square" lIns="91425" tIns="118850" rIns="91425" bIns="45700" anchor="t" anchorCtr="0">
            <a:noAutofit/>
          </a:bodyPr>
          <a:lstStyle/>
          <a:p>
            <a:pPr marL="0" marR="0" lvl="0" indent="0" algn="ctr" rtl="0">
              <a:lnSpc>
                <a:spcPct val="100000"/>
              </a:lnSpc>
              <a:spcBef>
                <a:spcPts val="0"/>
              </a:spcBef>
              <a:spcAft>
                <a:spcPts val="0"/>
              </a:spcAft>
              <a:buClr>
                <a:srgbClr val="000000"/>
              </a:buClr>
              <a:buSzPts val="1066"/>
              <a:buFont typeface="Arial"/>
              <a:buNone/>
            </a:pPr>
            <a:r>
              <a:rPr lang="en-US" sz="1200" b="1"/>
              <a:t>Enhance Security</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63"/>
              <a:buFont typeface="Arial"/>
              <a:buNone/>
            </a:pPr>
            <a:endParaRPr sz="463" b="1" i="0" u="none" strike="noStrike" cap="none">
              <a:solidFill>
                <a:srgbClr val="000000"/>
              </a:solidFill>
              <a:latin typeface="Arial"/>
              <a:ea typeface="Arial"/>
              <a:cs typeface="Arial"/>
              <a:sym typeface="Arial"/>
            </a:endParaRPr>
          </a:p>
          <a:p>
            <a:pPr marL="158851" marR="0" lvl="0" indent="-152501" algn="l" rtl="0">
              <a:lnSpc>
                <a:spcPct val="100000"/>
              </a:lnSpc>
              <a:spcBef>
                <a:spcPts val="400"/>
              </a:spcBef>
              <a:spcAft>
                <a:spcPts val="0"/>
              </a:spcAft>
              <a:buClr>
                <a:srgbClr val="000000"/>
              </a:buClr>
              <a:buSzPts val="920"/>
              <a:buFont typeface="Arial"/>
              <a:buChar char="•"/>
            </a:pPr>
            <a:r>
              <a:rPr lang="en-US" sz="920"/>
              <a:t>Implements Multi-Factor Authentication as a staple of cybersecurity</a:t>
            </a:r>
            <a:endParaRPr sz="920"/>
          </a:p>
          <a:p>
            <a:pPr marL="158851" marR="0" lvl="0" indent="-152501" algn="l" rtl="0">
              <a:lnSpc>
                <a:spcPct val="100000"/>
              </a:lnSpc>
              <a:spcBef>
                <a:spcPts val="400"/>
              </a:spcBef>
              <a:spcAft>
                <a:spcPts val="0"/>
              </a:spcAft>
              <a:buSzPts val="920"/>
              <a:buChar char="•"/>
            </a:pPr>
            <a:r>
              <a:rPr lang="en-US" sz="920"/>
              <a:t>Reduces delays in issuance and removal of credentials and access to authorized systems and services</a:t>
            </a:r>
            <a:endParaRPr sz="920"/>
          </a:p>
          <a:p>
            <a:pPr marL="0" marR="0" lvl="0" indent="0" algn="l" rtl="0">
              <a:lnSpc>
                <a:spcPct val="100000"/>
              </a:lnSpc>
              <a:spcBef>
                <a:spcPts val="0"/>
              </a:spcBef>
              <a:spcAft>
                <a:spcPts val="0"/>
              </a:spcAft>
              <a:buClr>
                <a:srgbClr val="000000"/>
              </a:buClr>
              <a:buSzPts val="463"/>
              <a:buFont typeface="Arial"/>
              <a:buNone/>
            </a:pPr>
            <a:endParaRPr sz="463" b="0" i="0" u="none" strike="sngStrike" cap="none">
              <a:solidFill>
                <a:srgbClr val="000000"/>
              </a:solidFill>
              <a:latin typeface="Arial"/>
              <a:ea typeface="Arial"/>
              <a:cs typeface="Arial"/>
              <a:sym typeface="Arial"/>
            </a:endParaRPr>
          </a:p>
        </p:txBody>
      </p:sp>
      <p:sp>
        <p:nvSpPr>
          <p:cNvPr id="94" name="Google Shape;94;p13"/>
          <p:cNvSpPr/>
          <p:nvPr/>
        </p:nvSpPr>
        <p:spPr>
          <a:xfrm>
            <a:off x="3126750" y="3781725"/>
            <a:ext cx="5896500" cy="3076200"/>
          </a:xfrm>
          <a:prstGeom prst="triangle">
            <a:avLst>
              <a:gd name="adj" fmla="val 50000"/>
            </a:avLst>
          </a:prstGeom>
          <a:gradFill>
            <a:gsLst>
              <a:gs pos="0">
                <a:srgbClr val="1077D2"/>
              </a:gs>
              <a:gs pos="100000">
                <a:srgbClr val="093153"/>
              </a:gs>
            </a:gsLst>
            <a:lin ang="5400012" scaled="0"/>
          </a:gradFill>
          <a:ln w="9525" cap="flat" cmpd="sng">
            <a:solidFill>
              <a:srgbClr val="134B7F"/>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8"/>
              <a:buFont typeface="Arial"/>
              <a:buNone/>
            </a:pPr>
            <a:endParaRPr sz="1668" b="0" i="0" u="none" strike="noStrike" cap="none">
              <a:solidFill>
                <a:srgbClr val="FFFFFF"/>
              </a:solidFill>
              <a:latin typeface="Arial"/>
              <a:ea typeface="Arial"/>
              <a:cs typeface="Arial"/>
              <a:sym typeface="Arial"/>
            </a:endParaRPr>
          </a:p>
        </p:txBody>
      </p:sp>
      <p:sp>
        <p:nvSpPr>
          <p:cNvPr id="95" name="Google Shape;95;p13"/>
          <p:cNvSpPr txBox="1"/>
          <p:nvPr/>
        </p:nvSpPr>
        <p:spPr>
          <a:xfrm>
            <a:off x="448236" y="74189"/>
            <a:ext cx="11295600" cy="4059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37"/>
              <a:buFont typeface="Arial"/>
              <a:buNone/>
            </a:pPr>
            <a:r>
              <a:rPr lang="en-US" sz="2037" b="1"/>
              <a:t>Identity Credential and Access Management Governance</a:t>
            </a:r>
            <a:endParaRPr sz="1400" b="0" i="0" u="none" strike="noStrike" cap="none">
              <a:solidFill>
                <a:srgbClr val="000000"/>
              </a:solidFill>
              <a:latin typeface="Arial"/>
              <a:ea typeface="Arial"/>
              <a:cs typeface="Arial"/>
              <a:sym typeface="Arial"/>
            </a:endParaRPr>
          </a:p>
        </p:txBody>
      </p:sp>
      <p:sp>
        <p:nvSpPr>
          <p:cNvPr id="96" name="Google Shape;96;p13"/>
          <p:cNvSpPr/>
          <p:nvPr/>
        </p:nvSpPr>
        <p:spPr>
          <a:xfrm>
            <a:off x="100" y="514950"/>
            <a:ext cx="12192000" cy="573600"/>
          </a:xfrm>
          <a:prstGeom prst="rect">
            <a:avLst/>
          </a:prstGeom>
          <a:solidFill>
            <a:srgbClr val="134B7F"/>
          </a:solidFill>
          <a:ln>
            <a:noFill/>
          </a:ln>
        </p:spPr>
        <p:txBody>
          <a:bodyPr spcFirstLastPara="1" wrap="square" lIns="91425" tIns="45700" rIns="91425" bIns="45700" anchor="t" anchorCtr="0">
            <a:noAutofit/>
          </a:bodyPr>
          <a:lstStyle/>
          <a:p>
            <a:pPr marL="0" marR="0" lvl="0" indent="0" algn="ctr" rtl="0">
              <a:lnSpc>
                <a:spcPct val="125000"/>
              </a:lnSpc>
              <a:spcBef>
                <a:spcPts val="0"/>
              </a:spcBef>
              <a:spcAft>
                <a:spcPts val="0"/>
              </a:spcAft>
              <a:buClr>
                <a:srgbClr val="000000"/>
              </a:buClr>
              <a:buSzPts val="1324"/>
              <a:buFont typeface="Arial"/>
              <a:buNone/>
            </a:pPr>
            <a:r>
              <a:rPr lang="en-US" sz="1424">
                <a:solidFill>
                  <a:schemeClr val="lt1"/>
                </a:solidFill>
              </a:rPr>
              <a:t>Enable the </a:t>
            </a:r>
            <a:r>
              <a:rPr lang="en-US" sz="1424" b="1" i="1">
                <a:solidFill>
                  <a:schemeClr val="lt1"/>
                </a:solidFill>
              </a:rPr>
              <a:t>right individual</a:t>
            </a:r>
            <a:r>
              <a:rPr lang="en-US" sz="1424">
                <a:solidFill>
                  <a:schemeClr val="lt1"/>
                </a:solidFill>
              </a:rPr>
              <a:t> to access the </a:t>
            </a:r>
            <a:r>
              <a:rPr lang="en-US" sz="1424" b="1" i="1">
                <a:solidFill>
                  <a:schemeClr val="lt1"/>
                </a:solidFill>
              </a:rPr>
              <a:t>right resource</a:t>
            </a:r>
            <a:r>
              <a:rPr lang="en-US" sz="1424">
                <a:solidFill>
                  <a:schemeClr val="lt1"/>
                </a:solidFill>
              </a:rPr>
              <a:t>, at the </a:t>
            </a:r>
            <a:r>
              <a:rPr lang="en-US" sz="1424" b="1" i="1">
                <a:solidFill>
                  <a:schemeClr val="lt1"/>
                </a:solidFill>
              </a:rPr>
              <a:t>right time</a:t>
            </a:r>
            <a:r>
              <a:rPr lang="en-US" sz="1424">
                <a:solidFill>
                  <a:schemeClr val="lt1"/>
                </a:solidFill>
              </a:rPr>
              <a:t>, for the </a:t>
            </a:r>
            <a:r>
              <a:rPr lang="en-US" sz="1424" b="1" i="1">
                <a:solidFill>
                  <a:schemeClr val="lt1"/>
                </a:solidFill>
              </a:rPr>
              <a:t>right reason</a:t>
            </a:r>
            <a:r>
              <a:rPr lang="en-US" sz="1424">
                <a:solidFill>
                  <a:schemeClr val="lt1"/>
                </a:solidFill>
              </a:rPr>
              <a:t> </a:t>
            </a:r>
            <a:br>
              <a:rPr lang="en-US" sz="1424">
                <a:solidFill>
                  <a:schemeClr val="lt1"/>
                </a:solidFill>
              </a:rPr>
            </a:br>
            <a:r>
              <a:rPr lang="en-US" sz="1424">
                <a:solidFill>
                  <a:schemeClr val="lt1"/>
                </a:solidFill>
              </a:rPr>
              <a:t>in support of federal</a:t>
            </a:r>
            <a:r>
              <a:rPr lang="en-US" sz="1424" b="1" i="1">
                <a:solidFill>
                  <a:schemeClr val="lt1"/>
                </a:solidFill>
              </a:rPr>
              <a:t> business objectives</a:t>
            </a:r>
            <a:r>
              <a:rPr lang="en-US" sz="1424">
                <a:solidFill>
                  <a:schemeClr val="lt1"/>
                </a:solidFill>
              </a:rPr>
              <a:t> and effective agency </a:t>
            </a:r>
            <a:r>
              <a:rPr lang="en-US" sz="1424" b="1" i="1">
                <a:solidFill>
                  <a:schemeClr val="lt1"/>
                </a:solidFill>
              </a:rPr>
              <a:t>mission delivery</a:t>
            </a:r>
            <a:endParaRPr sz="1424" b="1" i="1" u="none" strike="noStrike" cap="none">
              <a:solidFill>
                <a:schemeClr val="lt1"/>
              </a:solidFill>
            </a:endParaRPr>
          </a:p>
        </p:txBody>
      </p:sp>
      <p:grpSp>
        <p:nvGrpSpPr>
          <p:cNvPr id="97" name="Google Shape;97;p13"/>
          <p:cNvGrpSpPr/>
          <p:nvPr/>
        </p:nvGrpSpPr>
        <p:grpSpPr>
          <a:xfrm>
            <a:off x="131775" y="1621990"/>
            <a:ext cx="2225400" cy="5192450"/>
            <a:chOff x="131775" y="602131"/>
            <a:chExt cx="2225400" cy="5902524"/>
          </a:xfrm>
        </p:grpSpPr>
        <p:sp>
          <p:nvSpPr>
            <p:cNvPr id="98" name="Google Shape;98;p13"/>
            <p:cNvSpPr/>
            <p:nvPr/>
          </p:nvSpPr>
          <p:spPr>
            <a:xfrm>
              <a:off x="196922" y="1269955"/>
              <a:ext cx="2004000" cy="5234700"/>
            </a:xfrm>
            <a:prstGeom prst="rect">
              <a:avLst/>
            </a:prstGeom>
            <a:solidFill>
              <a:srgbClr val="DDEAF6"/>
            </a:solidFill>
            <a:ln>
              <a:noFill/>
            </a:ln>
            <a:effectLst>
              <a:outerShdw blurRad="50800" dist="38100" dir="2700000" algn="tl" rotWithShape="0">
                <a:srgbClr val="000000">
                  <a:alpha val="40000"/>
                </a:srgbClr>
              </a:outerShdw>
            </a:effectLst>
          </p:spPr>
          <p:txBody>
            <a:bodyPr spcFirstLastPara="1" wrap="square" lIns="84700" tIns="42350" rIns="84700" bIns="42350" anchor="ctr" anchorCtr="0">
              <a:noAutofit/>
            </a:bodyPr>
            <a:lstStyle/>
            <a:p>
              <a:pPr marL="0" marR="0" lvl="0" indent="0" algn="ctr" rtl="0">
                <a:lnSpc>
                  <a:spcPct val="100000"/>
                </a:lnSpc>
                <a:spcBef>
                  <a:spcPts val="0"/>
                </a:spcBef>
                <a:spcAft>
                  <a:spcPts val="0"/>
                </a:spcAft>
                <a:buClr>
                  <a:srgbClr val="000000"/>
                </a:buClr>
                <a:buSzPts val="1668"/>
                <a:buFont typeface="Arial"/>
                <a:buNone/>
              </a:pPr>
              <a:endParaRPr sz="1668" b="0" i="0" u="none" strike="noStrike" cap="none">
                <a:solidFill>
                  <a:srgbClr val="FFFFFF"/>
                </a:solidFill>
                <a:latin typeface="Arial"/>
                <a:ea typeface="Arial"/>
                <a:cs typeface="Arial"/>
                <a:sym typeface="Arial"/>
              </a:endParaRPr>
            </a:p>
          </p:txBody>
        </p:sp>
        <p:sp>
          <p:nvSpPr>
            <p:cNvPr id="99" name="Google Shape;99;p13"/>
            <p:cNvSpPr txBox="1"/>
            <p:nvPr/>
          </p:nvSpPr>
          <p:spPr>
            <a:xfrm>
              <a:off x="195850" y="1269955"/>
              <a:ext cx="2049900" cy="4794300"/>
            </a:xfrm>
            <a:prstGeom prst="rect">
              <a:avLst/>
            </a:prstGeom>
            <a:noFill/>
            <a:ln>
              <a:noFill/>
            </a:ln>
          </p:spPr>
          <p:txBody>
            <a:bodyPr spcFirstLastPara="1" wrap="square" lIns="91425" tIns="45700" rIns="91425" bIns="45700" anchor="t" anchorCtr="0">
              <a:spAutoFit/>
            </a:bodyPr>
            <a:lstStyle/>
            <a:p>
              <a:pPr marL="0" lvl="0" indent="0" algn="l" rtl="0">
                <a:spcBef>
                  <a:spcPts val="1200"/>
                </a:spcBef>
                <a:spcAft>
                  <a:spcPts val="0"/>
                </a:spcAft>
                <a:buNone/>
              </a:pPr>
              <a:r>
                <a:rPr lang="en-US" sz="900" b="1"/>
                <a:t>Strategic Alignment</a:t>
              </a:r>
              <a:r>
                <a:rPr lang="en-US" sz="900"/>
                <a:t>: Incorporating ICAM into agency strategic missions, and cybersecurity goals and objectives.</a:t>
              </a:r>
              <a:endParaRPr sz="900"/>
            </a:p>
            <a:p>
              <a:pPr marL="0" lvl="0" indent="0" algn="l" rtl="0">
                <a:spcBef>
                  <a:spcPts val="1000"/>
                </a:spcBef>
                <a:spcAft>
                  <a:spcPts val="0"/>
                </a:spcAft>
                <a:buNone/>
              </a:pPr>
              <a:r>
                <a:rPr lang="en-US" sz="900" b="1"/>
                <a:t>ICAM Performance Management</a:t>
              </a:r>
              <a:r>
                <a:rPr lang="en-US" sz="900"/>
                <a:t>: Tracking, managing, monitoring and reporting on overall ICAM activity performance and metrics to measure resource contributions to specific missions, goals and objectives.</a:t>
              </a:r>
              <a:endParaRPr sz="900"/>
            </a:p>
            <a:p>
              <a:pPr marL="0" lvl="0" indent="0" algn="l" rtl="0">
                <a:spcBef>
                  <a:spcPts val="1000"/>
                </a:spcBef>
                <a:spcAft>
                  <a:spcPts val="0"/>
                </a:spcAft>
                <a:buNone/>
              </a:pPr>
              <a:r>
                <a:rPr lang="en-US" sz="900" b="1"/>
                <a:t>Enterprise Risk Management:</a:t>
              </a:r>
              <a:r>
                <a:rPr lang="en-US" sz="900"/>
                <a:t> The identification of policies and practices, and the analysis, monitoring and mitigation of threats to the success of ICAM operations and mission delivery</a:t>
              </a:r>
              <a:endParaRPr sz="900"/>
            </a:p>
            <a:p>
              <a:pPr marL="0" lvl="0" indent="0" algn="l" rtl="0">
                <a:spcBef>
                  <a:spcPts val="1000"/>
                </a:spcBef>
                <a:spcAft>
                  <a:spcPts val="0"/>
                </a:spcAft>
                <a:buNone/>
              </a:pPr>
              <a:r>
                <a:rPr lang="en-US" sz="900" b="1">
                  <a:solidFill>
                    <a:schemeClr val="dk1"/>
                  </a:solidFill>
                </a:rPr>
                <a:t>Federal Policy, Standard, and Regulatory Compliance</a:t>
              </a:r>
              <a:r>
                <a:rPr lang="en-US" sz="900">
                  <a:solidFill>
                    <a:schemeClr val="dk1"/>
                  </a:solidFill>
                </a:rPr>
                <a:t>: Ensure agency-wide adoption of ICAM services through internal policies and practices with strong executive buy-in and support, alignment with the agency’s business needs and mission, and compliance with applicable laws, regulations and policies.</a:t>
              </a:r>
              <a:endParaRPr sz="900"/>
            </a:p>
          </p:txBody>
        </p:sp>
        <p:sp>
          <p:nvSpPr>
            <p:cNvPr id="100" name="Google Shape;100;p13"/>
            <p:cNvSpPr/>
            <p:nvPr/>
          </p:nvSpPr>
          <p:spPr>
            <a:xfrm>
              <a:off x="131775" y="602131"/>
              <a:ext cx="2225400" cy="472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35"/>
                <a:buFont typeface="Arial"/>
                <a:buNone/>
              </a:pPr>
              <a:r>
                <a:rPr lang="en-US" sz="1135" b="1">
                  <a:solidFill>
                    <a:srgbClr val="134B7F"/>
                  </a:solidFill>
                </a:rPr>
                <a:t>Core Components of </a:t>
              </a:r>
              <a:br>
                <a:rPr lang="en-US" sz="1135" b="1">
                  <a:solidFill>
                    <a:srgbClr val="134B7F"/>
                  </a:solidFill>
                </a:rPr>
              </a:br>
              <a:r>
                <a:rPr lang="en-US" sz="1135" b="1">
                  <a:solidFill>
                    <a:srgbClr val="134B7F"/>
                  </a:solidFill>
                </a:rPr>
                <a:t>ICAM Governance</a:t>
              </a:r>
              <a:endParaRPr sz="1300" b="0" i="0" u="none" strike="noStrike" cap="none">
                <a:solidFill>
                  <a:srgbClr val="134B7F"/>
                </a:solidFill>
                <a:latin typeface="Arial"/>
                <a:ea typeface="Arial"/>
                <a:cs typeface="Arial"/>
                <a:sym typeface="Arial"/>
              </a:endParaRPr>
            </a:p>
          </p:txBody>
        </p:sp>
        <p:sp>
          <p:nvSpPr>
            <p:cNvPr id="101" name="Google Shape;101;p13"/>
            <p:cNvSpPr/>
            <p:nvPr/>
          </p:nvSpPr>
          <p:spPr>
            <a:xfrm>
              <a:off x="196926" y="1151452"/>
              <a:ext cx="2004000" cy="41700"/>
            </a:xfrm>
            <a:prstGeom prst="rect">
              <a:avLst/>
            </a:prstGeom>
            <a:solidFill>
              <a:srgbClr val="134B7F"/>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8"/>
                <a:buFont typeface="Arial"/>
                <a:buNone/>
              </a:pPr>
              <a:endParaRPr sz="1668" b="0" i="0" u="none" strike="noStrike" cap="none">
                <a:solidFill>
                  <a:srgbClr val="FFFFFF"/>
                </a:solidFill>
                <a:latin typeface="Arial"/>
                <a:ea typeface="Arial"/>
                <a:cs typeface="Arial"/>
                <a:sym typeface="Arial"/>
              </a:endParaRPr>
            </a:p>
          </p:txBody>
        </p:sp>
      </p:grpSp>
      <p:grpSp>
        <p:nvGrpSpPr>
          <p:cNvPr id="102" name="Google Shape;102;p13"/>
          <p:cNvGrpSpPr/>
          <p:nvPr/>
        </p:nvGrpSpPr>
        <p:grpSpPr>
          <a:xfrm>
            <a:off x="9902925" y="1571920"/>
            <a:ext cx="2123400" cy="5242692"/>
            <a:chOff x="-2212875" y="400064"/>
            <a:chExt cx="2123400" cy="5952193"/>
          </a:xfrm>
        </p:grpSpPr>
        <p:sp>
          <p:nvSpPr>
            <p:cNvPr id="103" name="Google Shape;103;p13"/>
            <p:cNvSpPr/>
            <p:nvPr/>
          </p:nvSpPr>
          <p:spPr>
            <a:xfrm>
              <a:off x="-2165278" y="1117557"/>
              <a:ext cx="2004000" cy="5234700"/>
            </a:xfrm>
            <a:prstGeom prst="rect">
              <a:avLst/>
            </a:prstGeom>
            <a:solidFill>
              <a:srgbClr val="DDEAF6"/>
            </a:solidFill>
            <a:ln>
              <a:noFill/>
            </a:ln>
            <a:effectLst>
              <a:outerShdw blurRad="50800" dist="38100" dir="2700000" algn="tl" rotWithShape="0">
                <a:srgbClr val="000000">
                  <a:alpha val="40000"/>
                </a:srgbClr>
              </a:outerShdw>
            </a:effectLst>
          </p:spPr>
          <p:txBody>
            <a:bodyPr spcFirstLastPara="1" wrap="square" lIns="84700" tIns="42350" rIns="84700" bIns="42350" anchor="ctr" anchorCtr="0">
              <a:noAutofit/>
            </a:bodyPr>
            <a:lstStyle/>
            <a:p>
              <a:pPr marL="0" marR="0" lvl="0" indent="0" algn="ctr" rtl="0">
                <a:lnSpc>
                  <a:spcPct val="100000"/>
                </a:lnSpc>
                <a:spcBef>
                  <a:spcPts val="0"/>
                </a:spcBef>
                <a:spcAft>
                  <a:spcPts val="0"/>
                </a:spcAft>
                <a:buClr>
                  <a:srgbClr val="000000"/>
                </a:buClr>
                <a:buSzPts val="1668"/>
                <a:buFont typeface="Arial"/>
                <a:buNone/>
              </a:pPr>
              <a:endParaRPr sz="1668" b="0" i="0" u="none" strike="noStrike" cap="none">
                <a:solidFill>
                  <a:srgbClr val="FFFFFF"/>
                </a:solidFill>
                <a:latin typeface="Arial"/>
                <a:ea typeface="Arial"/>
                <a:cs typeface="Arial"/>
                <a:sym typeface="Arial"/>
              </a:endParaRPr>
            </a:p>
          </p:txBody>
        </p:sp>
        <p:sp>
          <p:nvSpPr>
            <p:cNvPr id="104" name="Google Shape;104;p13"/>
            <p:cNvSpPr/>
            <p:nvPr/>
          </p:nvSpPr>
          <p:spPr>
            <a:xfrm>
              <a:off x="-2212875" y="400064"/>
              <a:ext cx="2123400" cy="472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35"/>
                <a:buFont typeface="Arial"/>
                <a:buNone/>
              </a:pPr>
              <a:r>
                <a:rPr lang="en-US" sz="1135" b="1">
                  <a:solidFill>
                    <a:srgbClr val="134B7F"/>
                  </a:solidFill>
                </a:rPr>
                <a:t>Activities for ICAM Governance Stakeholders</a:t>
              </a:r>
              <a:endParaRPr sz="1300" b="0" i="0" u="none" strike="noStrike" cap="none">
                <a:solidFill>
                  <a:srgbClr val="134B7F"/>
                </a:solidFill>
                <a:latin typeface="Arial"/>
                <a:ea typeface="Arial"/>
                <a:cs typeface="Arial"/>
                <a:sym typeface="Arial"/>
              </a:endParaRPr>
            </a:p>
          </p:txBody>
        </p:sp>
        <p:sp>
          <p:nvSpPr>
            <p:cNvPr id="105" name="Google Shape;105;p13"/>
            <p:cNvSpPr/>
            <p:nvPr/>
          </p:nvSpPr>
          <p:spPr>
            <a:xfrm>
              <a:off x="-2165274" y="999376"/>
              <a:ext cx="2004000" cy="41400"/>
            </a:xfrm>
            <a:prstGeom prst="rect">
              <a:avLst/>
            </a:prstGeom>
            <a:solidFill>
              <a:srgbClr val="134B7F"/>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8"/>
                <a:buFont typeface="Arial"/>
                <a:buNone/>
              </a:pPr>
              <a:endParaRPr sz="1668" b="0" i="0" u="none" strike="noStrike" cap="none">
                <a:solidFill>
                  <a:srgbClr val="FFFFFF"/>
                </a:solidFill>
                <a:latin typeface="Arial"/>
                <a:ea typeface="Arial"/>
                <a:cs typeface="Arial"/>
                <a:sym typeface="Arial"/>
              </a:endParaRPr>
            </a:p>
          </p:txBody>
        </p:sp>
        <p:sp>
          <p:nvSpPr>
            <p:cNvPr id="106" name="Google Shape;106;p13"/>
            <p:cNvSpPr txBox="1"/>
            <p:nvPr/>
          </p:nvSpPr>
          <p:spPr>
            <a:xfrm>
              <a:off x="-2212875" y="1064551"/>
              <a:ext cx="2049900" cy="46077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900"/>
                <a:t>Establish and maintain </a:t>
              </a:r>
              <a:r>
                <a:rPr lang="en-US" sz="900" b="1"/>
                <a:t>Advisory Councils</a:t>
              </a:r>
              <a:r>
                <a:rPr lang="en-US" sz="900"/>
                <a:t> and </a:t>
              </a:r>
              <a:r>
                <a:rPr lang="en-US" sz="900" b="1"/>
                <a:t>Working Groups</a:t>
              </a:r>
              <a:r>
                <a:rPr lang="en-US" sz="900"/>
                <a:t> to facilitate communication and feedback conveying ICAM capabilities to business areas.</a:t>
              </a:r>
              <a:endParaRPr sz="900"/>
            </a:p>
            <a:p>
              <a:pPr marL="0" lvl="0" indent="0" algn="l" rtl="0">
                <a:spcBef>
                  <a:spcPts val="1000"/>
                </a:spcBef>
                <a:spcAft>
                  <a:spcPts val="0"/>
                </a:spcAft>
                <a:buNone/>
              </a:pPr>
              <a:r>
                <a:rPr lang="en-US" sz="900"/>
                <a:t>Evaluate current and outdated </a:t>
              </a:r>
              <a:r>
                <a:rPr lang="en-US" sz="900" b="1"/>
                <a:t>internal policies</a:t>
              </a:r>
              <a:r>
                <a:rPr lang="en-US" sz="900"/>
                <a:t> and make recommendations for changes.</a:t>
              </a:r>
              <a:endParaRPr sz="900"/>
            </a:p>
            <a:p>
              <a:pPr marL="0" lvl="0" indent="0" algn="l" rtl="0">
                <a:spcBef>
                  <a:spcPts val="1000"/>
                </a:spcBef>
                <a:spcAft>
                  <a:spcPts val="0"/>
                </a:spcAft>
                <a:buNone/>
              </a:pPr>
              <a:r>
                <a:rPr lang="en-US" sz="900"/>
                <a:t>Communicate the </a:t>
              </a:r>
              <a:r>
                <a:rPr lang="en-US" sz="900" b="1"/>
                <a:t>benefits of ICAM</a:t>
              </a:r>
              <a:r>
                <a:rPr lang="en-US" sz="900"/>
                <a:t> to stakeholders and </a:t>
              </a:r>
              <a:r>
                <a:rPr lang="en-US" sz="900" b="1"/>
                <a:t>executive leadership</a:t>
              </a:r>
              <a:r>
                <a:rPr lang="en-US" sz="900"/>
                <a:t> at an enterprise level.</a:t>
              </a:r>
              <a:endParaRPr sz="900"/>
            </a:p>
            <a:p>
              <a:pPr marL="0" lvl="0" indent="0" algn="l" rtl="0">
                <a:spcBef>
                  <a:spcPts val="1000"/>
                </a:spcBef>
                <a:spcAft>
                  <a:spcPts val="0"/>
                </a:spcAft>
                <a:buNone/>
              </a:pPr>
              <a:r>
                <a:rPr lang="en-US" sz="900"/>
                <a:t>Educate and inform agency staff on the importance of ICAM to the </a:t>
              </a:r>
              <a:r>
                <a:rPr lang="en-US" sz="900" b="1"/>
                <a:t>mission delivery.</a:t>
              </a:r>
              <a:endParaRPr sz="900" b="1"/>
            </a:p>
            <a:p>
              <a:pPr marL="0" lvl="0" indent="0" algn="l" rtl="0">
                <a:spcBef>
                  <a:spcPts val="1000"/>
                </a:spcBef>
                <a:spcAft>
                  <a:spcPts val="0"/>
                </a:spcAft>
                <a:buNone/>
              </a:pPr>
              <a:r>
                <a:rPr lang="en-US" sz="900"/>
                <a:t>Proactively </a:t>
              </a:r>
              <a:r>
                <a:rPr lang="en-US" sz="900" b="1"/>
                <a:t>communicate proposed changes</a:t>
              </a:r>
              <a:r>
                <a:rPr lang="en-US" sz="900"/>
                <a:t> to enterprise wide </a:t>
              </a:r>
              <a:r>
                <a:rPr lang="en-US" sz="900" b="1"/>
                <a:t>ICAM solutions </a:t>
              </a:r>
              <a:r>
                <a:rPr lang="en-US" sz="900"/>
                <a:t>and services, and their corresponding implementation benefits.</a:t>
              </a:r>
              <a:endParaRPr sz="900"/>
            </a:p>
            <a:p>
              <a:pPr marL="0" lvl="0" indent="0" algn="l" rtl="0">
                <a:spcBef>
                  <a:spcPts val="1000"/>
                </a:spcBef>
                <a:spcAft>
                  <a:spcPts val="0"/>
                </a:spcAft>
                <a:buClr>
                  <a:schemeClr val="dk1"/>
                </a:buClr>
                <a:buSzPts val="1100"/>
                <a:buFont typeface="Arial"/>
                <a:buNone/>
              </a:pPr>
              <a:r>
                <a:rPr lang="en-US" sz="900">
                  <a:solidFill>
                    <a:schemeClr val="dk1"/>
                  </a:solidFill>
                </a:rPr>
                <a:t>Establish agency </a:t>
              </a:r>
              <a:r>
                <a:rPr lang="en-US" sz="900" b="1">
                  <a:solidFill>
                    <a:schemeClr val="dk1"/>
                  </a:solidFill>
                </a:rPr>
                <a:t>ICAM best practices</a:t>
              </a:r>
              <a:r>
                <a:rPr lang="en-US" sz="900">
                  <a:solidFill>
                    <a:schemeClr val="dk1"/>
                  </a:solidFill>
                </a:rPr>
                <a:t> to facilitate efficiency and effectiveness to enhance security and the overall customer experience.</a:t>
              </a:r>
              <a:endParaRPr sz="1500" baseline="30000"/>
            </a:p>
          </p:txBody>
        </p:sp>
      </p:grpSp>
      <p:sp>
        <p:nvSpPr>
          <p:cNvPr id="107" name="Google Shape;107;p13"/>
          <p:cNvSpPr txBox="1"/>
          <p:nvPr/>
        </p:nvSpPr>
        <p:spPr>
          <a:xfrm>
            <a:off x="3386613" y="4927350"/>
            <a:ext cx="5464500" cy="1962600"/>
          </a:xfrm>
          <a:prstGeom prst="rect">
            <a:avLst/>
          </a:prstGeom>
          <a:noFill/>
          <a:ln>
            <a:noFill/>
          </a:ln>
        </p:spPr>
        <p:txBody>
          <a:bodyPr spcFirstLastPara="1" wrap="square" lIns="91425" tIns="91425" rIns="91425" bIns="91425" anchor="t" anchorCtr="0">
            <a:spAutoFit/>
          </a:bodyPr>
          <a:lstStyle/>
          <a:p>
            <a:pPr marL="1828800" lvl="0" indent="0" algn="l" rtl="0">
              <a:lnSpc>
                <a:spcPct val="125000"/>
              </a:lnSpc>
              <a:spcBef>
                <a:spcPts val="0"/>
              </a:spcBef>
              <a:spcAft>
                <a:spcPts val="0"/>
              </a:spcAft>
              <a:buNone/>
            </a:pPr>
            <a:r>
              <a:rPr lang="en-US" sz="1050" b="1">
                <a:solidFill>
                  <a:schemeClr val="lt1"/>
                </a:solidFill>
              </a:rPr>
              <a:t>      Achieve Mission</a:t>
            </a:r>
            <a:endParaRPr sz="1050" b="1">
              <a:solidFill>
                <a:schemeClr val="lt1"/>
              </a:solidFill>
            </a:endParaRPr>
          </a:p>
          <a:p>
            <a:pPr marL="1371600" lvl="0" indent="457200" algn="l" rtl="0">
              <a:lnSpc>
                <a:spcPct val="125000"/>
              </a:lnSpc>
              <a:spcBef>
                <a:spcPts val="0"/>
              </a:spcBef>
              <a:spcAft>
                <a:spcPts val="0"/>
              </a:spcAft>
              <a:buNone/>
            </a:pPr>
            <a:r>
              <a:rPr lang="en-US" sz="1050" b="1">
                <a:solidFill>
                  <a:schemeClr val="lt1"/>
                </a:solidFill>
              </a:rPr>
              <a:t>     Enhance Security</a:t>
            </a:r>
            <a:endParaRPr sz="1050" b="1">
              <a:solidFill>
                <a:schemeClr val="lt1"/>
              </a:solidFill>
            </a:endParaRPr>
          </a:p>
          <a:p>
            <a:pPr marL="1371600" lvl="0" indent="0" algn="l" rtl="0">
              <a:lnSpc>
                <a:spcPct val="125000"/>
              </a:lnSpc>
              <a:spcBef>
                <a:spcPts val="0"/>
              </a:spcBef>
              <a:spcAft>
                <a:spcPts val="0"/>
              </a:spcAft>
              <a:buNone/>
            </a:pPr>
            <a:r>
              <a:rPr lang="en-US" sz="1050" b="1">
                <a:solidFill>
                  <a:schemeClr val="lt1"/>
                </a:solidFill>
              </a:rPr>
              <a:t>        Improve customer experience</a:t>
            </a:r>
            <a:endParaRPr sz="1050" b="1">
              <a:solidFill>
                <a:schemeClr val="lt1"/>
              </a:solidFill>
            </a:endParaRPr>
          </a:p>
          <a:p>
            <a:pPr marL="914400" lvl="0" indent="457200" algn="l" rtl="0">
              <a:lnSpc>
                <a:spcPct val="125000"/>
              </a:lnSpc>
              <a:spcBef>
                <a:spcPts val="0"/>
              </a:spcBef>
              <a:spcAft>
                <a:spcPts val="0"/>
              </a:spcAft>
              <a:buNone/>
            </a:pPr>
            <a:r>
              <a:rPr lang="en-US" sz="1050" b="1">
                <a:solidFill>
                  <a:schemeClr val="lt1"/>
                </a:solidFill>
              </a:rPr>
              <a:t>    Improve customer service scores</a:t>
            </a:r>
            <a:endParaRPr sz="1050" b="1">
              <a:solidFill>
                <a:schemeClr val="lt1"/>
              </a:solidFill>
            </a:endParaRPr>
          </a:p>
          <a:p>
            <a:pPr marL="914400" lvl="0" indent="0" algn="l" rtl="0">
              <a:lnSpc>
                <a:spcPct val="125000"/>
              </a:lnSpc>
              <a:spcBef>
                <a:spcPts val="0"/>
              </a:spcBef>
              <a:spcAft>
                <a:spcPts val="0"/>
              </a:spcAft>
              <a:buNone/>
            </a:pPr>
            <a:r>
              <a:rPr lang="en-US" sz="1050" b="1">
                <a:solidFill>
                  <a:schemeClr val="lt1"/>
                </a:solidFill>
              </a:rPr>
              <a:t>         Improve workforce onboarding experience</a:t>
            </a:r>
            <a:endParaRPr sz="1050" b="1">
              <a:solidFill>
                <a:schemeClr val="lt1"/>
              </a:solidFill>
            </a:endParaRPr>
          </a:p>
          <a:p>
            <a:pPr marL="457200" lvl="0" indent="0" algn="l" rtl="0">
              <a:lnSpc>
                <a:spcPct val="125000"/>
              </a:lnSpc>
              <a:spcBef>
                <a:spcPts val="0"/>
              </a:spcBef>
              <a:spcAft>
                <a:spcPts val="0"/>
              </a:spcAft>
              <a:buNone/>
            </a:pPr>
            <a:r>
              <a:rPr lang="en-US" sz="1050" b="1">
                <a:solidFill>
                  <a:schemeClr val="lt1"/>
                </a:solidFill>
              </a:rPr>
              <a:t>           Increase transparency and visibility across enterprise</a:t>
            </a:r>
            <a:endParaRPr sz="1050" b="1">
              <a:solidFill>
                <a:schemeClr val="lt1"/>
              </a:solidFill>
            </a:endParaRPr>
          </a:p>
          <a:p>
            <a:pPr marL="0" lvl="0" indent="0" algn="l" rtl="0">
              <a:lnSpc>
                <a:spcPct val="125000"/>
              </a:lnSpc>
              <a:spcBef>
                <a:spcPts val="0"/>
              </a:spcBef>
              <a:spcAft>
                <a:spcPts val="0"/>
              </a:spcAft>
              <a:buNone/>
            </a:pPr>
            <a:r>
              <a:rPr lang="en-US" sz="1050" b="1">
                <a:solidFill>
                  <a:schemeClr val="lt1"/>
                </a:solidFill>
              </a:rPr>
              <a:t>           Set foundation for Zero Trust through access control policies/rules </a:t>
            </a:r>
            <a:endParaRPr sz="1050" b="1">
              <a:solidFill>
                <a:schemeClr val="lt1"/>
              </a:solidFill>
            </a:endParaRPr>
          </a:p>
          <a:p>
            <a:pPr marL="0" lvl="0" indent="0" algn="l" rtl="0">
              <a:lnSpc>
                <a:spcPct val="125000"/>
              </a:lnSpc>
              <a:spcBef>
                <a:spcPts val="0"/>
              </a:spcBef>
              <a:spcAft>
                <a:spcPts val="0"/>
              </a:spcAft>
              <a:buNone/>
            </a:pPr>
            <a:r>
              <a:rPr lang="en-US" sz="1050" b="1">
                <a:solidFill>
                  <a:schemeClr val="lt1"/>
                </a:solidFill>
              </a:rPr>
              <a:t>    Enable compliance and auditing by providing oversight and clear milestones</a:t>
            </a:r>
            <a:endParaRPr sz="1050" b="1">
              <a:solidFill>
                <a:schemeClr val="lt1"/>
              </a:solidFill>
            </a:endParaRPr>
          </a:p>
          <a:p>
            <a:pPr marL="0" lvl="0" indent="0" algn="l" rtl="0">
              <a:lnSpc>
                <a:spcPct val="125000"/>
              </a:lnSpc>
              <a:spcBef>
                <a:spcPts val="0"/>
              </a:spcBef>
              <a:spcAft>
                <a:spcPts val="0"/>
              </a:spcAft>
              <a:buNone/>
            </a:pPr>
            <a:r>
              <a:rPr lang="en-US" sz="1050" b="1">
                <a:solidFill>
                  <a:schemeClr val="lt1"/>
                </a:solidFill>
              </a:rPr>
              <a:t>Provide ability to implement enterprise capabilities through governance processes </a:t>
            </a:r>
            <a:endParaRPr sz="1050" b="1">
              <a:solidFill>
                <a:schemeClr val="lt1"/>
              </a:solidFill>
            </a:endParaRPr>
          </a:p>
        </p:txBody>
      </p:sp>
      <p:sp>
        <p:nvSpPr>
          <p:cNvPr id="108" name="Google Shape;108;p13"/>
          <p:cNvSpPr txBox="1"/>
          <p:nvPr/>
        </p:nvSpPr>
        <p:spPr>
          <a:xfrm>
            <a:off x="4463850" y="1203300"/>
            <a:ext cx="3264300" cy="359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35"/>
              <a:buFont typeface="Arial"/>
              <a:buNone/>
            </a:pPr>
            <a:r>
              <a:rPr lang="en-US" sz="1135" b="1">
                <a:solidFill>
                  <a:srgbClr val="134B7F"/>
                </a:solidFill>
              </a:rPr>
              <a:t>Benefits and Outcomes of ICAM Governance</a:t>
            </a:r>
            <a:endParaRPr sz="1135" b="1">
              <a:solidFill>
                <a:srgbClr val="134B7F"/>
              </a:solidFill>
            </a:endParaRPr>
          </a:p>
        </p:txBody>
      </p:sp>
      <p:sp>
        <p:nvSpPr>
          <p:cNvPr id="109" name="Google Shape;109;p13"/>
          <p:cNvSpPr/>
          <p:nvPr/>
        </p:nvSpPr>
        <p:spPr>
          <a:xfrm>
            <a:off x="4934051" y="1496568"/>
            <a:ext cx="2377500" cy="36600"/>
          </a:xfrm>
          <a:prstGeom prst="rect">
            <a:avLst/>
          </a:prstGeom>
          <a:solidFill>
            <a:srgbClr val="134B7F"/>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8"/>
              <a:buFont typeface="Arial"/>
              <a:buNone/>
            </a:pPr>
            <a:endParaRPr sz="1668" b="0" i="0" u="none" strike="noStrike" cap="none">
              <a:solidFill>
                <a:srgbClr val="FFFFFF"/>
              </a:solidFill>
              <a:latin typeface="Arial"/>
              <a:ea typeface="Arial"/>
              <a:cs typeface="Arial"/>
              <a:sym typeface="Arial"/>
            </a:endParaRPr>
          </a:p>
        </p:txBody>
      </p:sp>
      <p:pic>
        <p:nvPicPr>
          <p:cNvPr id="110" name="Google Shape;110;p13"/>
          <p:cNvPicPr preferRelativeResize="0"/>
          <p:nvPr/>
        </p:nvPicPr>
        <p:blipFill>
          <a:blip r:embed="rId3">
            <a:alphaModFix/>
          </a:blip>
          <a:stretch>
            <a:fillRect/>
          </a:stretch>
        </p:blipFill>
        <p:spPr>
          <a:xfrm>
            <a:off x="4463850" y="1663025"/>
            <a:ext cx="3264300" cy="3264300"/>
          </a:xfrm>
          <a:prstGeom prst="ellipse">
            <a:avLst/>
          </a:prstGeom>
          <a:noFill/>
          <a:ln>
            <a:noFill/>
          </a:ln>
        </p:spPr>
      </p:pic>
      <p:sp>
        <p:nvSpPr>
          <p:cNvPr id="2" name="Rectangle 1">
            <a:extLst>
              <a:ext uri="{FF2B5EF4-FFF2-40B4-BE49-F238E27FC236}">
                <a16:creationId xmlns:a16="http://schemas.microsoft.com/office/drawing/2014/main" id="{1FC45CB2-EDF8-D740-84B1-CC7380883AF3}"/>
              </a:ext>
            </a:extLst>
          </p:cNvPr>
          <p:cNvSpPr/>
          <p:nvPr/>
        </p:nvSpPr>
        <p:spPr>
          <a:xfrm>
            <a:off x="0" y="0"/>
            <a:ext cx="2245750" cy="4800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ICAM Placemat Template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a:stretch/>
        </p:blipFill>
        <p:spPr>
          <a:xfrm>
            <a:off x="2677167" y="1"/>
            <a:ext cx="6837667" cy="6858001"/>
          </a:xfrm>
          <a:prstGeom prst="rect">
            <a:avLst/>
          </a:prstGeom>
          <a:noFill/>
          <a:ln>
            <a:noFill/>
          </a:ln>
        </p:spPr>
      </p:pic>
      <p:sp>
        <p:nvSpPr>
          <p:cNvPr id="3" name="Rectangle 2">
            <a:extLst>
              <a:ext uri="{FF2B5EF4-FFF2-40B4-BE49-F238E27FC236}">
                <a16:creationId xmlns:a16="http://schemas.microsoft.com/office/drawing/2014/main" id="{88EA110F-CD57-2942-96FB-386FFDB20ED7}"/>
              </a:ext>
            </a:extLst>
          </p:cNvPr>
          <p:cNvSpPr/>
          <p:nvPr/>
        </p:nvSpPr>
        <p:spPr>
          <a:xfrm>
            <a:off x="0" y="0"/>
            <a:ext cx="2245750" cy="4800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Venn Diagram Template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9BB7430-A270-41BC-9999-EE7E44472F5B}"/>
              </a:ext>
            </a:extLst>
          </p:cNvPr>
          <p:cNvGrpSpPr/>
          <p:nvPr/>
        </p:nvGrpSpPr>
        <p:grpSpPr>
          <a:xfrm>
            <a:off x="2804160" y="137160"/>
            <a:ext cx="6583680" cy="6583680"/>
            <a:chOff x="2621280" y="-45720"/>
            <a:chExt cx="6949440" cy="6949440"/>
          </a:xfrm>
        </p:grpSpPr>
        <p:sp>
          <p:nvSpPr>
            <p:cNvPr id="59" name="Oval 58">
              <a:extLst>
                <a:ext uri="{FF2B5EF4-FFF2-40B4-BE49-F238E27FC236}">
                  <a16:creationId xmlns:a16="http://schemas.microsoft.com/office/drawing/2014/main" id="{1A7FC2C8-C171-4951-8CDD-4A7C40B1674A}"/>
                </a:ext>
              </a:extLst>
            </p:cNvPr>
            <p:cNvSpPr/>
            <p:nvPr/>
          </p:nvSpPr>
          <p:spPr bwMode="gray">
            <a:xfrm>
              <a:off x="2621280" y="-45720"/>
              <a:ext cx="6949440" cy="6949440"/>
            </a:xfrm>
            <a:prstGeom prst="ellipse">
              <a:avLst/>
            </a:prstGeom>
            <a:solidFill>
              <a:schemeClr val="bg1"/>
            </a:solidFill>
            <a:ln w="19050" algn="ctr">
              <a:solidFill>
                <a:schemeClr val="bg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grpSp>
          <p:nvGrpSpPr>
            <p:cNvPr id="8" name="Group 7">
              <a:extLst>
                <a:ext uri="{FF2B5EF4-FFF2-40B4-BE49-F238E27FC236}">
                  <a16:creationId xmlns:a16="http://schemas.microsoft.com/office/drawing/2014/main" id="{BD99A3F4-EDD8-43EA-925E-BB1A185AE4B6}"/>
                </a:ext>
              </a:extLst>
            </p:cNvPr>
            <p:cNvGrpSpPr/>
            <p:nvPr/>
          </p:nvGrpSpPr>
          <p:grpSpPr>
            <a:xfrm>
              <a:off x="2874972" y="-9789"/>
              <a:ext cx="6442054" cy="6685511"/>
              <a:chOff x="2874972" y="126843"/>
              <a:chExt cx="6442054" cy="6685511"/>
            </a:xfrm>
          </p:grpSpPr>
          <p:sp>
            <p:nvSpPr>
              <p:cNvPr id="31" name="ICAM Touchpoints Arc">
                <a:extLst>
                  <a:ext uri="{FF2B5EF4-FFF2-40B4-BE49-F238E27FC236}">
                    <a16:creationId xmlns:a16="http://schemas.microsoft.com/office/drawing/2014/main" id="{71679649-65D4-4307-ACED-FF973A79E611}"/>
                  </a:ext>
                </a:extLst>
              </p:cNvPr>
              <p:cNvSpPr/>
              <p:nvPr/>
            </p:nvSpPr>
            <p:spPr>
              <a:xfrm rot="10800000">
                <a:off x="2874972" y="370299"/>
                <a:ext cx="6442054" cy="6442055"/>
              </a:xfrm>
              <a:prstGeom prst="arc">
                <a:avLst>
                  <a:gd name="adj1" fmla="val 16126255"/>
                  <a:gd name="adj2" fmla="val 16114411"/>
                </a:avLst>
              </a:prstGeom>
              <a:ln w="12700">
                <a:solidFill>
                  <a:srgbClr val="003C7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3" name="Block Arc 2">
                <a:extLst>
                  <a:ext uri="{FF2B5EF4-FFF2-40B4-BE49-F238E27FC236}">
                    <a16:creationId xmlns:a16="http://schemas.microsoft.com/office/drawing/2014/main" id="{D982AFBC-AC1E-47BD-A086-D466D4D6EFFC}"/>
                  </a:ext>
                </a:extLst>
              </p:cNvPr>
              <p:cNvSpPr/>
              <p:nvPr/>
            </p:nvSpPr>
            <p:spPr bwMode="gray">
              <a:xfrm>
                <a:off x="4014277" y="126843"/>
                <a:ext cx="4158336" cy="3149449"/>
              </a:xfrm>
              <a:prstGeom prst="blockArc">
                <a:avLst>
                  <a:gd name="adj1" fmla="val 11363289"/>
                  <a:gd name="adj2" fmla="val 20530307"/>
                  <a:gd name="adj3" fmla="val 17825"/>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800" b="1" dirty="0">
                  <a:solidFill>
                    <a:schemeClr val="bg1"/>
                  </a:solidFill>
                </a:endParaRPr>
              </a:p>
            </p:txBody>
          </p:sp>
          <p:sp>
            <p:nvSpPr>
              <p:cNvPr id="60" name="ICAM Touchpoints Text">
                <a:extLst>
                  <a:ext uri="{FF2B5EF4-FFF2-40B4-BE49-F238E27FC236}">
                    <a16:creationId xmlns:a16="http://schemas.microsoft.com/office/drawing/2014/main" id="{AA6D168F-08A1-4ED9-AEB9-5F319E36D1BF}"/>
                  </a:ext>
                </a:extLst>
              </p:cNvPr>
              <p:cNvSpPr txBox="1"/>
              <p:nvPr/>
            </p:nvSpPr>
            <p:spPr>
              <a:xfrm>
                <a:off x="3769701" y="417327"/>
                <a:ext cx="4630741" cy="2460862"/>
              </a:xfrm>
              <a:prstGeom prst="rect">
                <a:avLst/>
              </a:prstGeom>
              <a:noFill/>
            </p:spPr>
            <p:txBody>
              <a:bodyPr wrap="square" tIns="91440" bIns="91440" rtlCol="0">
                <a:prstTxWarp prst="textArchUp">
                  <a:avLst>
                    <a:gd name="adj" fmla="val 10961274"/>
                  </a:avLst>
                </a:prstTxWarp>
                <a:spAutoFit/>
              </a:bodyPr>
              <a:lstStyle/>
              <a:p>
                <a:pPr algn="ctr"/>
                <a:r>
                  <a:rPr lang="en-US" sz="1800" b="1" cap="all" spc="750" dirty="0">
                    <a:latin typeface="Public sans" panose="020B0604020202020204" charset="0"/>
                    <a:cs typeface="Calibri" panose="020F0502020204030204" pitchFamily="34" charset="0"/>
                  </a:rPr>
                  <a:t>ICAM Touchpoints</a:t>
                </a:r>
              </a:p>
            </p:txBody>
          </p:sp>
          <p:sp>
            <p:nvSpPr>
              <p:cNvPr id="30" name="Core ICAM Components Arc">
                <a:extLst>
                  <a:ext uri="{FF2B5EF4-FFF2-40B4-BE49-F238E27FC236}">
                    <a16:creationId xmlns:a16="http://schemas.microsoft.com/office/drawing/2014/main" id="{3B3CF0E7-51FC-4627-9CA0-712E648492E0}"/>
                  </a:ext>
                </a:extLst>
              </p:cNvPr>
              <p:cNvSpPr/>
              <p:nvPr/>
            </p:nvSpPr>
            <p:spPr>
              <a:xfrm rot="10800000">
                <a:off x="3846394" y="1341719"/>
                <a:ext cx="4499212" cy="4499213"/>
              </a:xfrm>
              <a:prstGeom prst="arc">
                <a:avLst>
                  <a:gd name="adj1" fmla="val 16117179"/>
                  <a:gd name="adj2" fmla="val 16114411"/>
                </a:avLst>
              </a:prstGeom>
              <a:ln w="12700">
                <a:solidFill>
                  <a:srgbClr val="0579BD"/>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grpSp>
            <p:nvGrpSpPr>
              <p:cNvPr id="7" name="ICAM Touchpoints">
                <a:extLst>
                  <a:ext uri="{FF2B5EF4-FFF2-40B4-BE49-F238E27FC236}">
                    <a16:creationId xmlns:a16="http://schemas.microsoft.com/office/drawing/2014/main" id="{B2BEFC5D-0C4A-4637-B9AC-5E01ECA5755F}"/>
                  </a:ext>
                </a:extLst>
              </p:cNvPr>
              <p:cNvGrpSpPr/>
              <p:nvPr/>
            </p:nvGrpSpPr>
            <p:grpSpPr>
              <a:xfrm>
                <a:off x="2926099" y="417327"/>
                <a:ext cx="6339800" cy="6339801"/>
                <a:chOff x="2926099" y="421425"/>
                <a:chExt cx="6339800" cy="6339801"/>
              </a:xfrm>
            </p:grpSpPr>
            <p:grpSp>
              <p:nvGrpSpPr>
                <p:cNvPr id="9" name="Group 8">
                  <a:extLst>
                    <a:ext uri="{FF2B5EF4-FFF2-40B4-BE49-F238E27FC236}">
                      <a16:creationId xmlns:a16="http://schemas.microsoft.com/office/drawing/2014/main" id="{C42036F8-7F80-4979-8228-0981AAC1EEAA}"/>
                    </a:ext>
                  </a:extLst>
                </p:cNvPr>
                <p:cNvGrpSpPr/>
                <p:nvPr/>
              </p:nvGrpSpPr>
              <p:grpSpPr>
                <a:xfrm>
                  <a:off x="3945302" y="1150945"/>
                  <a:ext cx="4301396" cy="3933885"/>
                  <a:chOff x="4212446" y="-1971965"/>
                  <a:chExt cx="3846465" cy="3517823"/>
                </a:xfrm>
              </p:grpSpPr>
              <p:sp>
                <p:nvSpPr>
                  <p:cNvPr id="36" name="Block Arc 35">
                    <a:extLst>
                      <a:ext uri="{FF2B5EF4-FFF2-40B4-BE49-F238E27FC236}">
                        <a16:creationId xmlns:a16="http://schemas.microsoft.com/office/drawing/2014/main" id="{FF75090F-7222-40A2-997B-B40A618D74DD}"/>
                      </a:ext>
                    </a:extLst>
                  </p:cNvPr>
                  <p:cNvSpPr/>
                  <p:nvPr/>
                </p:nvSpPr>
                <p:spPr bwMode="gray">
                  <a:xfrm>
                    <a:off x="4212446" y="-1971965"/>
                    <a:ext cx="3846465" cy="2065570"/>
                  </a:xfrm>
                  <a:prstGeom prst="blockArc">
                    <a:avLst>
                      <a:gd name="adj1" fmla="val 10341874"/>
                      <a:gd name="adj2" fmla="val 409834"/>
                      <a:gd name="adj3" fmla="val 26139"/>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800" b="1" dirty="0">
                      <a:solidFill>
                        <a:schemeClr val="bg1"/>
                      </a:solidFill>
                    </a:endParaRPr>
                  </a:p>
                </p:txBody>
              </p:sp>
              <p:sp>
                <p:nvSpPr>
                  <p:cNvPr id="61" name="Core ICAM Components Outer Ring">
                    <a:extLst>
                      <a:ext uri="{FF2B5EF4-FFF2-40B4-BE49-F238E27FC236}">
                        <a16:creationId xmlns:a16="http://schemas.microsoft.com/office/drawing/2014/main" id="{C66F4706-161E-4C7F-BE18-94BA42180D64}"/>
                      </a:ext>
                    </a:extLst>
                  </p:cNvPr>
                  <p:cNvSpPr txBox="1"/>
                  <p:nvPr/>
                </p:nvSpPr>
                <p:spPr>
                  <a:xfrm>
                    <a:off x="4283811" y="-1807231"/>
                    <a:ext cx="3727431" cy="3353089"/>
                  </a:xfrm>
                  <a:prstGeom prst="rect">
                    <a:avLst/>
                  </a:prstGeom>
                  <a:noFill/>
                </p:spPr>
                <p:txBody>
                  <a:bodyPr wrap="square" rtlCol="0">
                    <a:prstTxWarp prst="textArchUp">
                      <a:avLst>
                        <a:gd name="adj" fmla="val 10363820"/>
                      </a:avLst>
                    </a:prstTxWarp>
                    <a:spAutoFit/>
                  </a:bodyPr>
                  <a:lstStyle/>
                  <a:p>
                    <a:pPr algn="ctr"/>
                    <a:r>
                      <a:rPr lang="en-US" sz="1800" b="1" cap="all" spc="600" dirty="0">
                        <a:latin typeface="Public sans" panose="020B0604020202020204" charset="0"/>
                        <a:cs typeface="Calibri" panose="020F0502020204030204" pitchFamily="34" charset="0"/>
                      </a:rPr>
                      <a:t>Core ICAM components</a:t>
                    </a:r>
                  </a:p>
                </p:txBody>
              </p:sp>
            </p:grpSp>
            <p:grpSp>
              <p:nvGrpSpPr>
                <p:cNvPr id="5" name="Outer Ring - Touchpoints">
                  <a:extLst>
                    <a:ext uri="{FF2B5EF4-FFF2-40B4-BE49-F238E27FC236}">
                      <a16:creationId xmlns:a16="http://schemas.microsoft.com/office/drawing/2014/main" id="{4BDF59D0-AD1D-4954-8186-8EF7E97D9485}"/>
                    </a:ext>
                  </a:extLst>
                </p:cNvPr>
                <p:cNvGrpSpPr/>
                <p:nvPr/>
              </p:nvGrpSpPr>
              <p:grpSpPr>
                <a:xfrm>
                  <a:off x="2926099" y="421425"/>
                  <a:ext cx="6339800" cy="6339801"/>
                  <a:chOff x="2926099" y="421425"/>
                  <a:chExt cx="6339800" cy="6339801"/>
                </a:xfrm>
              </p:grpSpPr>
              <p:graphicFrame>
                <p:nvGraphicFramePr>
                  <p:cNvPr id="37" name="ICAM Touchpoints">
                    <a:extLst>
                      <a:ext uri="{FF2B5EF4-FFF2-40B4-BE49-F238E27FC236}">
                        <a16:creationId xmlns:a16="http://schemas.microsoft.com/office/drawing/2014/main" id="{90AD8C6E-145B-4688-9124-B393915319A3}"/>
                      </a:ext>
                    </a:extLst>
                  </p:cNvPr>
                  <p:cNvGraphicFramePr/>
                  <p:nvPr/>
                </p:nvGraphicFramePr>
                <p:xfrm>
                  <a:off x="2926099" y="421425"/>
                  <a:ext cx="6339800" cy="6339801"/>
                </p:xfrm>
                <a:graphic>
                  <a:graphicData uri="http://schemas.openxmlformats.org/drawingml/2006/chart">
                    <c:chart xmlns:c="http://schemas.openxmlformats.org/drawingml/2006/chart" xmlns:r="http://schemas.openxmlformats.org/officeDocument/2006/relationships" r:id="rId3"/>
                  </a:graphicData>
                </a:graphic>
              </p:graphicFrame>
              <p:sp>
                <p:nvSpPr>
                  <p:cNvPr id="39" name="Human Resources">
                    <a:extLst>
                      <a:ext uri="{FF2B5EF4-FFF2-40B4-BE49-F238E27FC236}">
                        <a16:creationId xmlns:a16="http://schemas.microsoft.com/office/drawing/2014/main" id="{2330BE3F-33C7-475A-B51E-07BAD9CCFEFD}"/>
                      </a:ext>
                    </a:extLst>
                  </p:cNvPr>
                  <p:cNvSpPr txBox="1"/>
                  <p:nvPr/>
                </p:nvSpPr>
                <p:spPr>
                  <a:xfrm rot="18528701">
                    <a:off x="3152651" y="1590264"/>
                    <a:ext cx="3240432" cy="2015749"/>
                  </a:xfrm>
                  <a:prstGeom prst="rect">
                    <a:avLst/>
                  </a:prstGeom>
                  <a:noFill/>
                </p:spPr>
                <p:txBody>
                  <a:bodyPr wrap="square" rtlCol="0">
                    <a:prstTxWarp prst="textArchUp">
                      <a:avLst/>
                    </a:prstTxWarp>
                    <a:spAutoFit/>
                  </a:bodyPr>
                  <a:lstStyle/>
                  <a:p>
                    <a:pPr algn="ctr"/>
                    <a:r>
                      <a:rPr lang="en-US" sz="1600" b="1" cap="all" dirty="0">
                        <a:solidFill>
                          <a:schemeClr val="bg1"/>
                        </a:solidFill>
                        <a:latin typeface="Public sans" panose="020B0604020202020204" charset="0"/>
                        <a:cs typeface="Calibri" panose="020F0502020204030204" pitchFamily="34" charset="0"/>
                      </a:rPr>
                      <a:t>HUMAN</a:t>
                    </a:r>
                  </a:p>
                  <a:p>
                    <a:pPr algn="ctr"/>
                    <a:r>
                      <a:rPr lang="en-US" sz="1600" b="1" cap="all" dirty="0">
                        <a:solidFill>
                          <a:schemeClr val="bg1"/>
                        </a:solidFill>
                        <a:latin typeface="Public sans" panose="020B0604020202020204" charset="0"/>
                        <a:cs typeface="Calibri" panose="020F0502020204030204" pitchFamily="34" charset="0"/>
                      </a:rPr>
                      <a:t>RESOURCES</a:t>
                    </a:r>
                  </a:p>
                </p:txBody>
              </p:sp>
              <p:sp>
                <p:nvSpPr>
                  <p:cNvPr id="42" name="Communication and Outreach">
                    <a:extLst>
                      <a:ext uri="{FF2B5EF4-FFF2-40B4-BE49-F238E27FC236}">
                        <a16:creationId xmlns:a16="http://schemas.microsoft.com/office/drawing/2014/main" id="{241AB27C-F9B6-471C-B3CC-C6BBDD3F4320}"/>
                      </a:ext>
                    </a:extLst>
                  </p:cNvPr>
                  <p:cNvSpPr txBox="1"/>
                  <p:nvPr/>
                </p:nvSpPr>
                <p:spPr>
                  <a:xfrm rot="20351277">
                    <a:off x="3831771" y="1042909"/>
                    <a:ext cx="3543031" cy="2258148"/>
                  </a:xfrm>
                  <a:prstGeom prst="rect">
                    <a:avLst/>
                  </a:prstGeom>
                  <a:noFill/>
                </p:spPr>
                <p:txBody>
                  <a:bodyPr wrap="square" rtlCol="0">
                    <a:prstTxWarp prst="textArchUp">
                      <a:avLst/>
                    </a:prstTxWarp>
                    <a:spAutoFit/>
                  </a:bodyPr>
                  <a:lstStyle/>
                  <a:p>
                    <a:pPr algn="ctr"/>
                    <a:r>
                      <a:rPr lang="en-US" sz="1600" b="1" dirty="0">
                        <a:solidFill>
                          <a:schemeClr val="bg1"/>
                        </a:solidFill>
                        <a:latin typeface="Public sans" panose="020B0604020202020204" charset="0"/>
                        <a:cs typeface="Calibri" panose="020F0502020204030204" pitchFamily="34" charset="0"/>
                      </a:rPr>
                      <a:t>COMMUNICATION</a:t>
                    </a:r>
                  </a:p>
                  <a:p>
                    <a:pPr algn="ctr"/>
                    <a:r>
                      <a:rPr lang="en-US" sz="1600" b="1" dirty="0">
                        <a:solidFill>
                          <a:schemeClr val="bg1"/>
                        </a:solidFill>
                        <a:latin typeface="Public sans" panose="020B0604020202020204" charset="0"/>
                        <a:cs typeface="Calibri" panose="020F0502020204030204" pitchFamily="34" charset="0"/>
                      </a:rPr>
                      <a:t>&amp; OUTREACH</a:t>
                    </a:r>
                  </a:p>
                </p:txBody>
              </p:sp>
              <p:sp>
                <p:nvSpPr>
                  <p:cNvPr id="43" name="Acquisition">
                    <a:extLst>
                      <a:ext uri="{FF2B5EF4-FFF2-40B4-BE49-F238E27FC236}">
                        <a16:creationId xmlns:a16="http://schemas.microsoft.com/office/drawing/2014/main" id="{5EEBC47E-1009-4A89-8882-D0C3F98ED879}"/>
                      </a:ext>
                    </a:extLst>
                  </p:cNvPr>
                  <p:cNvSpPr txBox="1"/>
                  <p:nvPr/>
                </p:nvSpPr>
                <p:spPr>
                  <a:xfrm rot="2886988">
                    <a:off x="3230753" y="2722602"/>
                    <a:ext cx="4225820" cy="3279013"/>
                  </a:xfrm>
                  <a:prstGeom prst="rect">
                    <a:avLst/>
                  </a:prstGeom>
                  <a:noFill/>
                </p:spPr>
                <p:txBody>
                  <a:bodyPr wrap="square" rtlCol="0">
                    <a:prstTxWarp prst="textArchDown">
                      <a:avLst>
                        <a:gd name="adj" fmla="val 690132"/>
                      </a:avLst>
                    </a:prstTxWarp>
                    <a:spAutoFit/>
                  </a:bodyPr>
                  <a:lstStyle/>
                  <a:p>
                    <a:pPr algn="ctr"/>
                    <a:r>
                      <a:rPr lang="en-US" sz="1600" b="1" cap="all" dirty="0">
                        <a:solidFill>
                          <a:schemeClr val="bg1"/>
                        </a:solidFill>
                        <a:latin typeface="Public sans" panose="020B0604020202020204" charset="0"/>
                        <a:cs typeface="Calibri" panose="020F0502020204030204" pitchFamily="34" charset="0"/>
                      </a:rPr>
                      <a:t>Acquisition &amp;</a:t>
                    </a:r>
                  </a:p>
                  <a:p>
                    <a:pPr algn="ctr"/>
                    <a:r>
                      <a:rPr lang="en-US" sz="1600" b="1" cap="all" dirty="0">
                        <a:solidFill>
                          <a:schemeClr val="bg1"/>
                        </a:solidFill>
                        <a:latin typeface="Public sans" panose="020B0604020202020204" charset="0"/>
                        <a:cs typeface="Calibri" panose="020F0502020204030204" pitchFamily="34" charset="0"/>
                      </a:rPr>
                      <a:t>procurement</a:t>
                    </a:r>
                  </a:p>
                </p:txBody>
              </p:sp>
              <p:sp>
                <p:nvSpPr>
                  <p:cNvPr id="44" name="User Experience">
                    <a:extLst>
                      <a:ext uri="{FF2B5EF4-FFF2-40B4-BE49-F238E27FC236}">
                        <a16:creationId xmlns:a16="http://schemas.microsoft.com/office/drawing/2014/main" id="{5D096434-C64D-45C6-BAB6-FBF76E64E085}"/>
                      </a:ext>
                    </a:extLst>
                  </p:cNvPr>
                  <p:cNvSpPr txBox="1"/>
                  <p:nvPr/>
                </p:nvSpPr>
                <p:spPr>
                  <a:xfrm rot="1153499">
                    <a:off x="5187228" y="1046913"/>
                    <a:ext cx="2965907" cy="1638015"/>
                  </a:xfrm>
                  <a:prstGeom prst="rect">
                    <a:avLst/>
                  </a:prstGeom>
                  <a:noFill/>
                </p:spPr>
                <p:txBody>
                  <a:bodyPr wrap="square" rtlCol="0">
                    <a:prstTxWarp prst="textArchUp">
                      <a:avLst/>
                    </a:prstTxWarp>
                    <a:spAutoFit/>
                  </a:bodyPr>
                  <a:lstStyle/>
                  <a:p>
                    <a:pPr algn="ctr"/>
                    <a:r>
                      <a:rPr lang="en-US" sz="1600" b="1" dirty="0">
                        <a:solidFill>
                          <a:schemeClr val="bg1"/>
                        </a:solidFill>
                        <a:latin typeface="Public sans" panose="020B0604020202020204" charset="0"/>
                        <a:cs typeface="Calibri" panose="020F0502020204030204" pitchFamily="34" charset="0"/>
                      </a:rPr>
                      <a:t>USER </a:t>
                    </a:r>
                  </a:p>
                  <a:p>
                    <a:pPr algn="ctr"/>
                    <a:r>
                      <a:rPr lang="en-US" sz="1600" b="1" dirty="0">
                        <a:solidFill>
                          <a:schemeClr val="bg1"/>
                        </a:solidFill>
                        <a:latin typeface="Public sans" panose="020B0604020202020204" charset="0"/>
                        <a:cs typeface="Calibri" panose="020F0502020204030204" pitchFamily="34" charset="0"/>
                      </a:rPr>
                      <a:t>EXPERIENCE</a:t>
                    </a:r>
                  </a:p>
                </p:txBody>
              </p:sp>
              <p:sp>
                <p:nvSpPr>
                  <p:cNvPr id="46" name="Privacy">
                    <a:extLst>
                      <a:ext uri="{FF2B5EF4-FFF2-40B4-BE49-F238E27FC236}">
                        <a16:creationId xmlns:a16="http://schemas.microsoft.com/office/drawing/2014/main" id="{77E32A76-C9D9-432A-8C41-D4EB19ABB3FC}"/>
                      </a:ext>
                    </a:extLst>
                  </p:cNvPr>
                  <p:cNvSpPr txBox="1"/>
                  <p:nvPr/>
                </p:nvSpPr>
                <p:spPr>
                  <a:xfrm rot="571378">
                    <a:off x="4111903" y="4867830"/>
                    <a:ext cx="3119095" cy="1486430"/>
                  </a:xfrm>
                  <a:prstGeom prst="rect">
                    <a:avLst/>
                  </a:prstGeom>
                  <a:noFill/>
                </p:spPr>
                <p:txBody>
                  <a:bodyPr wrap="square" rtlCol="0">
                    <a:prstTxWarp prst="textArchDown">
                      <a:avLst>
                        <a:gd name="adj" fmla="val 21590964"/>
                      </a:avLst>
                    </a:prstTxWarp>
                    <a:spAutoFit/>
                  </a:bodyPr>
                  <a:lstStyle/>
                  <a:p>
                    <a:pPr algn="ctr"/>
                    <a:r>
                      <a:rPr lang="en-US" sz="1600" b="1" dirty="0">
                        <a:solidFill>
                          <a:schemeClr val="bg1"/>
                        </a:solidFill>
                        <a:latin typeface="Public sans" panose="020B0604020202020204" charset="0"/>
                        <a:cs typeface="Calibri" panose="020F0502020204030204" pitchFamily="34" charset="0"/>
                      </a:rPr>
                      <a:t>PRIVACY</a:t>
                    </a:r>
                  </a:p>
                </p:txBody>
              </p:sp>
              <p:sp>
                <p:nvSpPr>
                  <p:cNvPr id="67" name="Human Resources">
                    <a:extLst>
                      <a:ext uri="{FF2B5EF4-FFF2-40B4-BE49-F238E27FC236}">
                        <a16:creationId xmlns:a16="http://schemas.microsoft.com/office/drawing/2014/main" id="{7C2A2CD4-A223-4CBF-8B4C-2C63EE8C4352}"/>
                      </a:ext>
                    </a:extLst>
                  </p:cNvPr>
                  <p:cNvSpPr txBox="1"/>
                  <p:nvPr/>
                </p:nvSpPr>
                <p:spPr>
                  <a:xfrm rot="5170191">
                    <a:off x="2783926" y="2650462"/>
                    <a:ext cx="3240431" cy="2015749"/>
                  </a:xfrm>
                  <a:prstGeom prst="rect">
                    <a:avLst/>
                  </a:prstGeom>
                  <a:noFill/>
                </p:spPr>
                <p:txBody>
                  <a:bodyPr wrap="square" rtlCol="0">
                    <a:prstTxWarp prst="textArchDown">
                      <a:avLst/>
                    </a:prstTxWarp>
                    <a:spAutoFit/>
                  </a:bodyPr>
                  <a:lstStyle/>
                  <a:p>
                    <a:pPr algn="ctr"/>
                    <a:r>
                      <a:rPr lang="en-US" sz="1600" b="1" cap="all" dirty="0">
                        <a:solidFill>
                          <a:schemeClr val="bg1"/>
                        </a:solidFill>
                        <a:latin typeface="Public sans" panose="020B0604020202020204" charset="0"/>
                        <a:cs typeface="Calibri" panose="020F0502020204030204" pitchFamily="34" charset="0"/>
                      </a:rPr>
                      <a:t>Information</a:t>
                    </a:r>
                  </a:p>
                  <a:p>
                    <a:pPr algn="ctr"/>
                    <a:r>
                      <a:rPr lang="en-US" sz="1600" b="1" cap="all" dirty="0">
                        <a:solidFill>
                          <a:schemeClr val="bg1"/>
                        </a:solidFill>
                        <a:latin typeface="Public sans" panose="020B0604020202020204" charset="0"/>
                        <a:cs typeface="Calibri" panose="020F0502020204030204" pitchFamily="34" charset="0"/>
                      </a:rPr>
                      <a:t>Technology</a:t>
                    </a:r>
                  </a:p>
                </p:txBody>
              </p:sp>
              <p:sp>
                <p:nvSpPr>
                  <p:cNvPr id="68" name="Physical Security">
                    <a:extLst>
                      <a:ext uri="{FF2B5EF4-FFF2-40B4-BE49-F238E27FC236}">
                        <a16:creationId xmlns:a16="http://schemas.microsoft.com/office/drawing/2014/main" id="{9448976A-38F8-41EB-9EE7-ADFD37EF7E55}"/>
                      </a:ext>
                    </a:extLst>
                  </p:cNvPr>
                  <p:cNvSpPr txBox="1"/>
                  <p:nvPr/>
                </p:nvSpPr>
                <p:spPr>
                  <a:xfrm rot="20333218">
                    <a:off x="5225059" y="4764010"/>
                    <a:ext cx="3119095" cy="1417576"/>
                  </a:xfrm>
                  <a:prstGeom prst="rect">
                    <a:avLst/>
                  </a:prstGeom>
                  <a:noFill/>
                </p:spPr>
                <p:txBody>
                  <a:bodyPr wrap="square" rtlCol="0">
                    <a:prstTxWarp prst="textArchDown">
                      <a:avLst>
                        <a:gd name="adj" fmla="val 1129506"/>
                      </a:avLst>
                    </a:prstTxWarp>
                    <a:spAutoFit/>
                  </a:bodyPr>
                  <a:lstStyle/>
                  <a:p>
                    <a:pPr algn="ctr"/>
                    <a:r>
                      <a:rPr lang="en-US" sz="1600" b="1" dirty="0">
                        <a:solidFill>
                          <a:schemeClr val="bg1"/>
                        </a:solidFill>
                        <a:latin typeface="Public sans" panose="020B0604020202020204" charset="0"/>
                        <a:cs typeface="Calibri" panose="020F0502020204030204" pitchFamily="34" charset="0"/>
                      </a:rPr>
                      <a:t>PHYSICAL</a:t>
                    </a:r>
                  </a:p>
                  <a:p>
                    <a:pPr algn="ctr"/>
                    <a:r>
                      <a:rPr lang="en-US" sz="1600" b="1" dirty="0">
                        <a:solidFill>
                          <a:schemeClr val="bg1"/>
                        </a:solidFill>
                        <a:latin typeface="Public sans" panose="020B0604020202020204" charset="0"/>
                        <a:cs typeface="Calibri" panose="020F0502020204030204" pitchFamily="34" charset="0"/>
                      </a:rPr>
                      <a:t>SECURITY</a:t>
                    </a:r>
                  </a:p>
                </p:txBody>
              </p:sp>
              <p:sp>
                <p:nvSpPr>
                  <p:cNvPr id="69" name="Financial Management">
                    <a:extLst>
                      <a:ext uri="{FF2B5EF4-FFF2-40B4-BE49-F238E27FC236}">
                        <a16:creationId xmlns:a16="http://schemas.microsoft.com/office/drawing/2014/main" id="{7FF41709-4A10-474F-BE39-EB2FBC37895B}"/>
                      </a:ext>
                    </a:extLst>
                  </p:cNvPr>
                  <p:cNvSpPr txBox="1"/>
                  <p:nvPr/>
                </p:nvSpPr>
                <p:spPr>
                  <a:xfrm rot="15996874">
                    <a:off x="6524566" y="2747699"/>
                    <a:ext cx="3119095" cy="1421330"/>
                  </a:xfrm>
                  <a:prstGeom prst="rect">
                    <a:avLst/>
                  </a:prstGeom>
                  <a:noFill/>
                </p:spPr>
                <p:txBody>
                  <a:bodyPr wrap="square" rtlCol="0">
                    <a:prstTxWarp prst="textArchDown">
                      <a:avLst>
                        <a:gd name="adj" fmla="val 238273"/>
                      </a:avLst>
                    </a:prstTxWarp>
                    <a:spAutoFit/>
                  </a:bodyPr>
                  <a:lstStyle/>
                  <a:p>
                    <a:pPr algn="ctr"/>
                    <a:r>
                      <a:rPr lang="en-US" sz="1600" b="1" dirty="0">
                        <a:solidFill>
                          <a:schemeClr val="bg1"/>
                        </a:solidFill>
                        <a:latin typeface="Public sans" panose="020B0604020202020204" charset="0"/>
                        <a:cs typeface="Calibri" panose="020F0502020204030204" pitchFamily="34" charset="0"/>
                      </a:rPr>
                      <a:t>FINANCIAL</a:t>
                    </a:r>
                  </a:p>
                  <a:p>
                    <a:pPr algn="ctr"/>
                    <a:r>
                      <a:rPr lang="en-US" sz="1600" b="1" dirty="0">
                        <a:solidFill>
                          <a:schemeClr val="bg1"/>
                        </a:solidFill>
                        <a:latin typeface="Public sans" panose="020B0604020202020204" charset="0"/>
                        <a:cs typeface="Calibri" panose="020F0502020204030204" pitchFamily="34" charset="0"/>
                      </a:rPr>
                      <a:t>MANAGEMENT</a:t>
                    </a:r>
                  </a:p>
                </p:txBody>
              </p:sp>
              <p:sp>
                <p:nvSpPr>
                  <p:cNvPr id="77" name="Communication and Outreach">
                    <a:extLst>
                      <a:ext uri="{FF2B5EF4-FFF2-40B4-BE49-F238E27FC236}">
                        <a16:creationId xmlns:a16="http://schemas.microsoft.com/office/drawing/2014/main" id="{56138E44-34AC-487B-B08F-35F132FE9DD9}"/>
                      </a:ext>
                    </a:extLst>
                  </p:cNvPr>
                  <p:cNvSpPr txBox="1"/>
                  <p:nvPr/>
                </p:nvSpPr>
                <p:spPr>
                  <a:xfrm rot="3051956">
                    <a:off x="5428973" y="1452635"/>
                    <a:ext cx="3543031" cy="2312464"/>
                  </a:xfrm>
                  <a:prstGeom prst="rect">
                    <a:avLst/>
                  </a:prstGeom>
                  <a:noFill/>
                </p:spPr>
                <p:txBody>
                  <a:bodyPr wrap="square" rtlCol="0">
                    <a:prstTxWarp prst="textArchUp">
                      <a:avLst/>
                    </a:prstTxWarp>
                    <a:spAutoFit/>
                  </a:bodyPr>
                  <a:lstStyle/>
                  <a:p>
                    <a:pPr algn="ctr"/>
                    <a:r>
                      <a:rPr lang="en-US" sz="1600" b="1" dirty="0">
                        <a:solidFill>
                          <a:schemeClr val="bg1"/>
                        </a:solidFill>
                        <a:latin typeface="Public sans" panose="020B0604020202020204" charset="0"/>
                        <a:cs typeface="Calibri" panose="020F0502020204030204" pitchFamily="34" charset="0"/>
                      </a:rPr>
                      <a:t>INFORMATION</a:t>
                    </a:r>
                  </a:p>
                  <a:p>
                    <a:pPr algn="ctr"/>
                    <a:r>
                      <a:rPr lang="en-US" sz="1600" b="1" dirty="0">
                        <a:solidFill>
                          <a:schemeClr val="bg1"/>
                        </a:solidFill>
                        <a:latin typeface="Public sans" panose="020B0604020202020204" charset="0"/>
                        <a:cs typeface="Calibri" panose="020F0502020204030204" pitchFamily="34" charset="0"/>
                      </a:rPr>
                      <a:t>SECURITY</a:t>
                    </a:r>
                  </a:p>
                </p:txBody>
              </p:sp>
            </p:grpSp>
          </p:grpSp>
          <p:graphicFrame>
            <p:nvGraphicFramePr>
              <p:cNvPr id="63" name="Core ICAM Components">
                <a:extLst>
                  <a:ext uri="{FF2B5EF4-FFF2-40B4-BE49-F238E27FC236}">
                    <a16:creationId xmlns:a16="http://schemas.microsoft.com/office/drawing/2014/main" id="{31D2B307-21B7-484E-B4F0-51A89620251F}"/>
                  </a:ext>
                </a:extLst>
              </p:cNvPr>
              <p:cNvGraphicFramePr/>
              <p:nvPr/>
            </p:nvGraphicFramePr>
            <p:xfrm>
              <a:off x="3900591" y="1397639"/>
              <a:ext cx="4396957" cy="4396958"/>
            </p:xfrm>
            <a:graphic>
              <a:graphicData uri="http://schemas.openxmlformats.org/drawingml/2006/chart">
                <c:chart xmlns:c="http://schemas.openxmlformats.org/drawingml/2006/chart" xmlns:r="http://schemas.openxmlformats.org/officeDocument/2006/relationships" r:id="rId4"/>
              </a:graphicData>
            </a:graphic>
          </p:graphicFrame>
          <p:grpSp>
            <p:nvGrpSpPr>
              <p:cNvPr id="6" name="Middle Ring: Core ICAM Component Circle">
                <a:extLst>
                  <a:ext uri="{FF2B5EF4-FFF2-40B4-BE49-F238E27FC236}">
                    <a16:creationId xmlns:a16="http://schemas.microsoft.com/office/drawing/2014/main" id="{27FB4E73-557F-47E7-ABAC-8A5FB43A767A}"/>
                  </a:ext>
                </a:extLst>
              </p:cNvPr>
              <p:cNvGrpSpPr/>
              <p:nvPr/>
            </p:nvGrpSpPr>
            <p:grpSpPr>
              <a:xfrm>
                <a:off x="4601869" y="2057171"/>
                <a:ext cx="2975193" cy="3102473"/>
                <a:chOff x="3098615" y="4289735"/>
                <a:chExt cx="2033732" cy="2120732"/>
              </a:xfrm>
            </p:grpSpPr>
            <p:sp>
              <p:nvSpPr>
                <p:cNvPr id="48" name="Risk Management">
                  <a:extLst>
                    <a:ext uri="{FF2B5EF4-FFF2-40B4-BE49-F238E27FC236}">
                      <a16:creationId xmlns:a16="http://schemas.microsoft.com/office/drawing/2014/main" id="{F06071B1-2687-4834-A896-C76516192FC2}"/>
                    </a:ext>
                  </a:extLst>
                </p:cNvPr>
                <p:cNvSpPr txBox="1"/>
                <p:nvPr/>
              </p:nvSpPr>
              <p:spPr>
                <a:xfrm rot="16200000">
                  <a:off x="2745385" y="5116105"/>
                  <a:ext cx="1168126" cy="461665"/>
                </a:xfrm>
                <a:prstGeom prst="rect">
                  <a:avLst/>
                </a:prstGeom>
                <a:noFill/>
              </p:spPr>
              <p:txBody>
                <a:bodyPr wrap="square" rtlCol="0">
                  <a:prstTxWarp prst="textArchUp">
                    <a:avLst/>
                  </a:prstTxWarp>
                  <a:spAutoFit/>
                </a:bodyPr>
                <a:lstStyle/>
                <a:p>
                  <a:pPr algn="ctr"/>
                  <a:r>
                    <a:rPr lang="en-US" sz="1600" b="1" dirty="0">
                      <a:solidFill>
                        <a:schemeClr val="bg1"/>
                      </a:solidFill>
                      <a:latin typeface="Public sans" panose="020B0604020202020204" charset="0"/>
                    </a:rPr>
                    <a:t>RISK</a:t>
                  </a:r>
                </a:p>
                <a:p>
                  <a:pPr algn="ctr"/>
                  <a:r>
                    <a:rPr lang="en-US" sz="1600" b="1" dirty="0">
                      <a:solidFill>
                        <a:schemeClr val="bg1"/>
                      </a:solidFill>
                      <a:latin typeface="Public sans" panose="020B0604020202020204" charset="0"/>
                    </a:rPr>
                    <a:t>MANAGEMENT</a:t>
                  </a:r>
                </a:p>
              </p:txBody>
            </p:sp>
            <p:sp>
              <p:nvSpPr>
                <p:cNvPr id="49" name="Federal Policy, Standard, and Regulatory Compliance">
                  <a:extLst>
                    <a:ext uri="{FF2B5EF4-FFF2-40B4-BE49-F238E27FC236}">
                      <a16:creationId xmlns:a16="http://schemas.microsoft.com/office/drawing/2014/main" id="{8D20EBA8-9DC1-4283-BBFF-5D0348466950}"/>
                    </a:ext>
                  </a:extLst>
                </p:cNvPr>
                <p:cNvSpPr txBox="1"/>
                <p:nvPr/>
              </p:nvSpPr>
              <p:spPr>
                <a:xfrm>
                  <a:off x="3231849" y="5201667"/>
                  <a:ext cx="1789903" cy="1208800"/>
                </a:xfrm>
                <a:prstGeom prst="rect">
                  <a:avLst/>
                </a:prstGeom>
                <a:noFill/>
              </p:spPr>
              <p:txBody>
                <a:bodyPr wrap="square" rtlCol="0">
                  <a:prstTxWarp prst="textArchDown">
                    <a:avLst/>
                  </a:prstTxWarp>
                  <a:spAutoFit/>
                </a:bodyPr>
                <a:lstStyle/>
                <a:p>
                  <a:pPr algn="ctr"/>
                  <a:r>
                    <a:rPr lang="en-US" sz="1600" b="1" dirty="0">
                      <a:solidFill>
                        <a:schemeClr val="bg1"/>
                      </a:solidFill>
                      <a:latin typeface="Public sans" panose="020B0604020202020204" charset="0"/>
                    </a:rPr>
                    <a:t>FEDERAL POLICY, STANDARD, </a:t>
                  </a:r>
                </a:p>
                <a:p>
                  <a:pPr algn="ctr"/>
                  <a:r>
                    <a:rPr lang="en-US" sz="1600" b="1" dirty="0">
                      <a:solidFill>
                        <a:schemeClr val="bg1"/>
                      </a:solidFill>
                      <a:latin typeface="Public sans" panose="020B0604020202020204" charset="0"/>
                    </a:rPr>
                    <a:t>AND REGULATORY COMPLIANCE</a:t>
                  </a:r>
                </a:p>
              </p:txBody>
            </p:sp>
            <p:sp>
              <p:nvSpPr>
                <p:cNvPr id="50" name="Strategic Alignment">
                  <a:extLst>
                    <a:ext uri="{FF2B5EF4-FFF2-40B4-BE49-F238E27FC236}">
                      <a16:creationId xmlns:a16="http://schemas.microsoft.com/office/drawing/2014/main" id="{0439A40A-5E98-481D-A303-AB6861F567D1}"/>
                    </a:ext>
                  </a:extLst>
                </p:cNvPr>
                <p:cNvSpPr txBox="1"/>
                <p:nvPr/>
              </p:nvSpPr>
              <p:spPr>
                <a:xfrm>
                  <a:off x="3200222" y="4289735"/>
                  <a:ext cx="1870506" cy="1401823"/>
                </a:xfrm>
                <a:prstGeom prst="rect">
                  <a:avLst/>
                </a:prstGeom>
                <a:noFill/>
              </p:spPr>
              <p:txBody>
                <a:bodyPr wrap="square" rtlCol="0">
                  <a:prstTxWarp prst="textArchUp">
                    <a:avLst>
                      <a:gd name="adj" fmla="val 10653979"/>
                    </a:avLst>
                  </a:prstTxWarp>
                  <a:spAutoFit/>
                </a:bodyPr>
                <a:lstStyle/>
                <a:p>
                  <a:pPr algn="ctr"/>
                  <a:r>
                    <a:rPr lang="en-US" sz="1600" b="1" dirty="0">
                      <a:solidFill>
                        <a:schemeClr val="bg1"/>
                      </a:solidFill>
                      <a:latin typeface="Public sans" panose="020B0604020202020204" charset="0"/>
                    </a:rPr>
                    <a:t>STRATEGIC ALIGNMENT WITH</a:t>
                  </a:r>
                </a:p>
                <a:p>
                  <a:pPr algn="ctr"/>
                  <a:r>
                    <a:rPr lang="en-US" sz="1600" b="1" dirty="0">
                      <a:solidFill>
                        <a:schemeClr val="bg1"/>
                      </a:solidFill>
                      <a:latin typeface="Public sans" panose="020B0604020202020204" charset="0"/>
                    </a:rPr>
                    <a:t>AGENCY MISSION OBJECTIVES</a:t>
                  </a:r>
                </a:p>
              </p:txBody>
            </p:sp>
            <p:sp>
              <p:nvSpPr>
                <p:cNvPr id="52" name="ICAM Performance Management">
                  <a:extLst>
                    <a:ext uri="{FF2B5EF4-FFF2-40B4-BE49-F238E27FC236}">
                      <a16:creationId xmlns:a16="http://schemas.microsoft.com/office/drawing/2014/main" id="{823A65A3-7477-40D5-9EEF-5C7FFFEDF6D2}"/>
                    </a:ext>
                  </a:extLst>
                </p:cNvPr>
                <p:cNvSpPr txBox="1"/>
                <p:nvPr/>
              </p:nvSpPr>
              <p:spPr>
                <a:xfrm rot="5599785">
                  <a:off x="4203538" y="5073785"/>
                  <a:ext cx="1211286" cy="646332"/>
                </a:xfrm>
                <a:prstGeom prst="rect">
                  <a:avLst/>
                </a:prstGeom>
                <a:noFill/>
              </p:spPr>
              <p:txBody>
                <a:bodyPr wrap="square" rtlCol="0">
                  <a:prstTxWarp prst="textArchUp">
                    <a:avLst/>
                  </a:prstTxWarp>
                  <a:spAutoFit/>
                </a:bodyPr>
                <a:lstStyle/>
                <a:p>
                  <a:pPr algn="ctr"/>
                  <a:r>
                    <a:rPr lang="en-US" sz="1600" b="1" dirty="0">
                      <a:solidFill>
                        <a:schemeClr val="bg1"/>
                      </a:solidFill>
                      <a:latin typeface="Public sans" panose="020B0604020202020204" charset="0"/>
                    </a:rPr>
                    <a:t>ICAM PERFORMANCE </a:t>
                  </a:r>
                </a:p>
                <a:p>
                  <a:pPr algn="ctr"/>
                  <a:r>
                    <a:rPr lang="en-US" sz="1600" b="1" dirty="0">
                      <a:solidFill>
                        <a:schemeClr val="bg1"/>
                      </a:solidFill>
                      <a:latin typeface="Public sans" panose="020B0604020202020204" charset="0"/>
                    </a:rPr>
                    <a:t>MANAGEMENT</a:t>
                  </a:r>
                </a:p>
              </p:txBody>
            </p:sp>
          </p:grpSp>
          <p:grpSp>
            <p:nvGrpSpPr>
              <p:cNvPr id="4" name="Inner Circle">
                <a:extLst>
                  <a:ext uri="{FF2B5EF4-FFF2-40B4-BE49-F238E27FC236}">
                    <a16:creationId xmlns:a16="http://schemas.microsoft.com/office/drawing/2014/main" id="{F1FA5DBF-B3EF-4A32-B17F-0CFEFB4544F7}"/>
                  </a:ext>
                </a:extLst>
              </p:cNvPr>
              <p:cNvGrpSpPr/>
              <p:nvPr/>
            </p:nvGrpSpPr>
            <p:grpSpPr>
              <a:xfrm>
                <a:off x="5073455" y="2548330"/>
                <a:ext cx="2045097" cy="2045100"/>
                <a:chOff x="3420955" y="4639448"/>
                <a:chExt cx="1397949" cy="1397950"/>
              </a:xfrm>
            </p:grpSpPr>
            <p:sp>
              <p:nvSpPr>
                <p:cNvPr id="53" name="White center circle">
                  <a:extLst>
                    <a:ext uri="{FF2B5EF4-FFF2-40B4-BE49-F238E27FC236}">
                      <a16:creationId xmlns:a16="http://schemas.microsoft.com/office/drawing/2014/main" id="{5729E28B-9C54-4E0D-BF8F-0CE953842238}"/>
                    </a:ext>
                  </a:extLst>
                </p:cNvPr>
                <p:cNvSpPr/>
                <p:nvPr/>
              </p:nvSpPr>
              <p:spPr>
                <a:xfrm>
                  <a:off x="3420955" y="4639448"/>
                  <a:ext cx="1397949" cy="1397950"/>
                </a:xfrm>
                <a:prstGeom prst="ellipse">
                  <a:avLst/>
                </a:prstGeom>
                <a:solidFill>
                  <a:schemeClr val="bg1"/>
                </a:solidFill>
                <a:ln>
                  <a:solidFill>
                    <a:schemeClr val="tx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Public sans" panose="020B0604020202020204" charset="0"/>
                    <a:sym typeface="Arial"/>
                  </a:endParaRPr>
                </a:p>
              </p:txBody>
            </p:sp>
            <p:sp>
              <p:nvSpPr>
                <p:cNvPr id="54" name="ICAM Governance">
                  <a:extLst>
                    <a:ext uri="{FF2B5EF4-FFF2-40B4-BE49-F238E27FC236}">
                      <a16:creationId xmlns:a16="http://schemas.microsoft.com/office/drawing/2014/main" id="{D5D835F5-08C7-49BD-B4A3-69390578D573}"/>
                    </a:ext>
                  </a:extLst>
                </p:cNvPr>
                <p:cNvSpPr txBox="1"/>
                <p:nvPr/>
              </p:nvSpPr>
              <p:spPr>
                <a:xfrm>
                  <a:off x="3611215" y="4810314"/>
                  <a:ext cx="1017424" cy="1064647"/>
                </a:xfrm>
                <a:prstGeom prst="rect">
                  <a:avLst/>
                </a:prstGeom>
                <a:noFill/>
              </p:spPr>
              <p:txBody>
                <a:bodyPr wrap="square" rtlCol="0">
                  <a:prstTxWarp prst="textArchUp">
                    <a:avLst>
                      <a:gd name="adj" fmla="val 10256655"/>
                    </a:avLst>
                  </a:prstTxWarp>
                  <a:spAutoFit/>
                </a:bodyPr>
                <a:lstStyle/>
                <a:p>
                  <a:pPr algn="ctr"/>
                  <a:r>
                    <a:rPr lang="en-US" sz="1800" b="1" spc="300" dirty="0">
                      <a:latin typeface="Public sans" panose="020B0604020202020204" charset="0"/>
                    </a:rPr>
                    <a:t>ICAM GOVERNANCE</a:t>
                  </a:r>
                </a:p>
              </p:txBody>
            </p:sp>
          </p:grpSp>
          <p:grpSp>
            <p:nvGrpSpPr>
              <p:cNvPr id="40" name="Group 39">
                <a:extLst>
                  <a:ext uri="{FF2B5EF4-FFF2-40B4-BE49-F238E27FC236}">
                    <a16:creationId xmlns:a16="http://schemas.microsoft.com/office/drawing/2014/main" id="{9AC35F65-0423-45D6-B0A2-D5B7BBBBA030}"/>
                  </a:ext>
                </a:extLst>
              </p:cNvPr>
              <p:cNvGrpSpPr/>
              <p:nvPr/>
            </p:nvGrpSpPr>
            <p:grpSpPr>
              <a:xfrm>
                <a:off x="5632412" y="3343980"/>
                <a:ext cx="927176" cy="939458"/>
                <a:chOff x="179388" y="6350000"/>
                <a:chExt cx="479425" cy="485775"/>
              </a:xfrm>
              <a:solidFill>
                <a:schemeClr val="tx1"/>
              </a:solidFill>
            </p:grpSpPr>
            <p:sp>
              <p:nvSpPr>
                <p:cNvPr id="41" name="Freeform 67">
                  <a:extLst>
                    <a:ext uri="{FF2B5EF4-FFF2-40B4-BE49-F238E27FC236}">
                      <a16:creationId xmlns:a16="http://schemas.microsoft.com/office/drawing/2014/main" id="{0B8A9D40-1A42-4C13-A824-ECE19DD567D7}"/>
                    </a:ext>
                  </a:extLst>
                </p:cNvPr>
                <p:cNvSpPr>
                  <a:spLocks/>
                </p:cNvSpPr>
                <p:nvPr/>
              </p:nvSpPr>
              <p:spPr bwMode="auto">
                <a:xfrm>
                  <a:off x="227013" y="6607175"/>
                  <a:ext cx="19050" cy="188912"/>
                </a:xfrm>
                <a:custGeom>
                  <a:avLst/>
                  <a:gdLst>
                    <a:gd name="T0" fmla="*/ 0 w 10"/>
                    <a:gd name="T1" fmla="*/ 5 h 95"/>
                    <a:gd name="T2" fmla="*/ 0 w 10"/>
                    <a:gd name="T3" fmla="*/ 90 h 95"/>
                    <a:gd name="T4" fmla="*/ 5 w 10"/>
                    <a:gd name="T5" fmla="*/ 95 h 95"/>
                    <a:gd name="T6" fmla="*/ 10 w 10"/>
                    <a:gd name="T7" fmla="*/ 90 h 95"/>
                    <a:gd name="T8" fmla="*/ 10 w 10"/>
                    <a:gd name="T9" fmla="*/ 5 h 95"/>
                    <a:gd name="T10" fmla="*/ 5 w 10"/>
                    <a:gd name="T11" fmla="*/ 0 h 95"/>
                    <a:gd name="T12" fmla="*/ 0 w 10"/>
                    <a:gd name="T13" fmla="*/ 5 h 95"/>
                  </a:gdLst>
                  <a:ahLst/>
                  <a:cxnLst>
                    <a:cxn ang="0">
                      <a:pos x="T0" y="T1"/>
                    </a:cxn>
                    <a:cxn ang="0">
                      <a:pos x="T2" y="T3"/>
                    </a:cxn>
                    <a:cxn ang="0">
                      <a:pos x="T4" y="T5"/>
                    </a:cxn>
                    <a:cxn ang="0">
                      <a:pos x="T6" y="T7"/>
                    </a:cxn>
                    <a:cxn ang="0">
                      <a:pos x="T8" y="T9"/>
                    </a:cxn>
                    <a:cxn ang="0">
                      <a:pos x="T10" y="T11"/>
                    </a:cxn>
                    <a:cxn ang="0">
                      <a:pos x="T12" y="T13"/>
                    </a:cxn>
                  </a:cxnLst>
                  <a:rect l="0" t="0" r="r" b="b"/>
                  <a:pathLst>
                    <a:path w="10" h="95">
                      <a:moveTo>
                        <a:pt x="0" y="5"/>
                      </a:moveTo>
                      <a:cubicBezTo>
                        <a:pt x="0" y="90"/>
                        <a:pt x="0" y="90"/>
                        <a:pt x="0" y="90"/>
                      </a:cubicBezTo>
                      <a:cubicBezTo>
                        <a:pt x="0" y="93"/>
                        <a:pt x="3" y="95"/>
                        <a:pt x="5" y="95"/>
                      </a:cubicBezTo>
                      <a:cubicBezTo>
                        <a:pt x="8" y="95"/>
                        <a:pt x="10" y="93"/>
                        <a:pt x="10" y="90"/>
                      </a:cubicBezTo>
                      <a:cubicBezTo>
                        <a:pt x="10" y="5"/>
                        <a:pt x="10" y="5"/>
                        <a:pt x="10" y="5"/>
                      </a:cubicBezTo>
                      <a:cubicBezTo>
                        <a:pt x="10" y="2"/>
                        <a:pt x="8" y="0"/>
                        <a:pt x="5" y="0"/>
                      </a:cubicBezTo>
                      <a:cubicBezTo>
                        <a:pt x="3" y="0"/>
                        <a:pt x="0" y="2"/>
                        <a:pt x="0"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600" dirty="0"/>
                </a:p>
              </p:txBody>
            </p:sp>
            <p:sp>
              <p:nvSpPr>
                <p:cNvPr id="45" name="Freeform 68">
                  <a:extLst>
                    <a:ext uri="{FF2B5EF4-FFF2-40B4-BE49-F238E27FC236}">
                      <a16:creationId xmlns:a16="http://schemas.microsoft.com/office/drawing/2014/main" id="{959E39F4-18CF-4805-9E36-2CBC5ED7E195}"/>
                    </a:ext>
                  </a:extLst>
                </p:cNvPr>
                <p:cNvSpPr>
                  <a:spLocks/>
                </p:cNvSpPr>
                <p:nvPr/>
              </p:nvSpPr>
              <p:spPr bwMode="auto">
                <a:xfrm>
                  <a:off x="273050" y="6607175"/>
                  <a:ext cx="17462" cy="188912"/>
                </a:xfrm>
                <a:custGeom>
                  <a:avLst/>
                  <a:gdLst>
                    <a:gd name="T0" fmla="*/ 0 w 9"/>
                    <a:gd name="T1" fmla="*/ 5 h 95"/>
                    <a:gd name="T2" fmla="*/ 0 w 9"/>
                    <a:gd name="T3" fmla="*/ 90 h 95"/>
                    <a:gd name="T4" fmla="*/ 4 w 9"/>
                    <a:gd name="T5" fmla="*/ 95 h 95"/>
                    <a:gd name="T6" fmla="*/ 9 w 9"/>
                    <a:gd name="T7" fmla="*/ 90 h 95"/>
                    <a:gd name="T8" fmla="*/ 9 w 9"/>
                    <a:gd name="T9" fmla="*/ 5 h 95"/>
                    <a:gd name="T10" fmla="*/ 4 w 9"/>
                    <a:gd name="T11" fmla="*/ 0 h 95"/>
                    <a:gd name="T12" fmla="*/ 0 w 9"/>
                    <a:gd name="T13" fmla="*/ 5 h 95"/>
                  </a:gdLst>
                  <a:ahLst/>
                  <a:cxnLst>
                    <a:cxn ang="0">
                      <a:pos x="T0" y="T1"/>
                    </a:cxn>
                    <a:cxn ang="0">
                      <a:pos x="T2" y="T3"/>
                    </a:cxn>
                    <a:cxn ang="0">
                      <a:pos x="T4" y="T5"/>
                    </a:cxn>
                    <a:cxn ang="0">
                      <a:pos x="T6" y="T7"/>
                    </a:cxn>
                    <a:cxn ang="0">
                      <a:pos x="T8" y="T9"/>
                    </a:cxn>
                    <a:cxn ang="0">
                      <a:pos x="T10" y="T11"/>
                    </a:cxn>
                    <a:cxn ang="0">
                      <a:pos x="T12" y="T13"/>
                    </a:cxn>
                  </a:cxnLst>
                  <a:rect l="0" t="0" r="r" b="b"/>
                  <a:pathLst>
                    <a:path w="9" h="95">
                      <a:moveTo>
                        <a:pt x="0" y="5"/>
                      </a:moveTo>
                      <a:cubicBezTo>
                        <a:pt x="0" y="90"/>
                        <a:pt x="0" y="90"/>
                        <a:pt x="0" y="90"/>
                      </a:cubicBezTo>
                      <a:cubicBezTo>
                        <a:pt x="0" y="93"/>
                        <a:pt x="2" y="95"/>
                        <a:pt x="4" y="95"/>
                      </a:cubicBezTo>
                      <a:cubicBezTo>
                        <a:pt x="7" y="95"/>
                        <a:pt x="9" y="93"/>
                        <a:pt x="9" y="90"/>
                      </a:cubicBezTo>
                      <a:cubicBezTo>
                        <a:pt x="9" y="5"/>
                        <a:pt x="9" y="5"/>
                        <a:pt x="9" y="5"/>
                      </a:cubicBezTo>
                      <a:cubicBezTo>
                        <a:pt x="9" y="2"/>
                        <a:pt x="7" y="0"/>
                        <a:pt x="4" y="0"/>
                      </a:cubicBezTo>
                      <a:cubicBezTo>
                        <a:pt x="2" y="0"/>
                        <a:pt x="0" y="2"/>
                        <a:pt x="0"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600" dirty="0"/>
                </a:p>
              </p:txBody>
            </p:sp>
            <p:sp>
              <p:nvSpPr>
                <p:cNvPr id="47" name="Freeform 69">
                  <a:extLst>
                    <a:ext uri="{FF2B5EF4-FFF2-40B4-BE49-F238E27FC236}">
                      <a16:creationId xmlns:a16="http://schemas.microsoft.com/office/drawing/2014/main" id="{6A5283DF-90D4-4FAB-A71E-CF2E13AE8484}"/>
                    </a:ext>
                  </a:extLst>
                </p:cNvPr>
                <p:cNvSpPr>
                  <a:spLocks/>
                </p:cNvSpPr>
                <p:nvPr/>
              </p:nvSpPr>
              <p:spPr bwMode="auto">
                <a:xfrm>
                  <a:off x="338138" y="6607175"/>
                  <a:ext cx="17462" cy="188912"/>
                </a:xfrm>
                <a:custGeom>
                  <a:avLst/>
                  <a:gdLst>
                    <a:gd name="T0" fmla="*/ 0 w 9"/>
                    <a:gd name="T1" fmla="*/ 5 h 95"/>
                    <a:gd name="T2" fmla="*/ 0 w 9"/>
                    <a:gd name="T3" fmla="*/ 90 h 95"/>
                    <a:gd name="T4" fmla="*/ 4 w 9"/>
                    <a:gd name="T5" fmla="*/ 95 h 95"/>
                    <a:gd name="T6" fmla="*/ 9 w 9"/>
                    <a:gd name="T7" fmla="*/ 90 h 95"/>
                    <a:gd name="T8" fmla="*/ 9 w 9"/>
                    <a:gd name="T9" fmla="*/ 5 h 95"/>
                    <a:gd name="T10" fmla="*/ 4 w 9"/>
                    <a:gd name="T11" fmla="*/ 0 h 95"/>
                    <a:gd name="T12" fmla="*/ 0 w 9"/>
                    <a:gd name="T13" fmla="*/ 5 h 95"/>
                  </a:gdLst>
                  <a:ahLst/>
                  <a:cxnLst>
                    <a:cxn ang="0">
                      <a:pos x="T0" y="T1"/>
                    </a:cxn>
                    <a:cxn ang="0">
                      <a:pos x="T2" y="T3"/>
                    </a:cxn>
                    <a:cxn ang="0">
                      <a:pos x="T4" y="T5"/>
                    </a:cxn>
                    <a:cxn ang="0">
                      <a:pos x="T6" y="T7"/>
                    </a:cxn>
                    <a:cxn ang="0">
                      <a:pos x="T8" y="T9"/>
                    </a:cxn>
                    <a:cxn ang="0">
                      <a:pos x="T10" y="T11"/>
                    </a:cxn>
                    <a:cxn ang="0">
                      <a:pos x="T12" y="T13"/>
                    </a:cxn>
                  </a:cxnLst>
                  <a:rect l="0" t="0" r="r" b="b"/>
                  <a:pathLst>
                    <a:path w="9" h="95">
                      <a:moveTo>
                        <a:pt x="0" y="5"/>
                      </a:moveTo>
                      <a:cubicBezTo>
                        <a:pt x="0" y="90"/>
                        <a:pt x="0" y="90"/>
                        <a:pt x="0" y="90"/>
                      </a:cubicBezTo>
                      <a:cubicBezTo>
                        <a:pt x="0" y="93"/>
                        <a:pt x="2" y="95"/>
                        <a:pt x="4" y="95"/>
                      </a:cubicBezTo>
                      <a:cubicBezTo>
                        <a:pt x="7" y="95"/>
                        <a:pt x="9" y="93"/>
                        <a:pt x="9" y="90"/>
                      </a:cubicBezTo>
                      <a:cubicBezTo>
                        <a:pt x="9" y="5"/>
                        <a:pt x="9" y="5"/>
                        <a:pt x="9" y="5"/>
                      </a:cubicBezTo>
                      <a:cubicBezTo>
                        <a:pt x="9" y="2"/>
                        <a:pt x="7" y="0"/>
                        <a:pt x="4" y="0"/>
                      </a:cubicBezTo>
                      <a:cubicBezTo>
                        <a:pt x="2" y="0"/>
                        <a:pt x="0" y="2"/>
                        <a:pt x="0"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600" dirty="0"/>
                </a:p>
              </p:txBody>
            </p:sp>
            <p:sp>
              <p:nvSpPr>
                <p:cNvPr id="51" name="Freeform 70">
                  <a:extLst>
                    <a:ext uri="{FF2B5EF4-FFF2-40B4-BE49-F238E27FC236}">
                      <a16:creationId xmlns:a16="http://schemas.microsoft.com/office/drawing/2014/main" id="{43542CEF-4ACA-4239-B211-E711F9D144ED}"/>
                    </a:ext>
                  </a:extLst>
                </p:cNvPr>
                <p:cNvSpPr>
                  <a:spLocks/>
                </p:cNvSpPr>
                <p:nvPr/>
              </p:nvSpPr>
              <p:spPr bwMode="auto">
                <a:xfrm>
                  <a:off x="381000" y="6607175"/>
                  <a:ext cx="20637" cy="188912"/>
                </a:xfrm>
                <a:custGeom>
                  <a:avLst/>
                  <a:gdLst>
                    <a:gd name="T0" fmla="*/ 0 w 10"/>
                    <a:gd name="T1" fmla="*/ 5 h 95"/>
                    <a:gd name="T2" fmla="*/ 0 w 10"/>
                    <a:gd name="T3" fmla="*/ 90 h 95"/>
                    <a:gd name="T4" fmla="*/ 5 w 10"/>
                    <a:gd name="T5" fmla="*/ 95 h 95"/>
                    <a:gd name="T6" fmla="*/ 10 w 10"/>
                    <a:gd name="T7" fmla="*/ 90 h 95"/>
                    <a:gd name="T8" fmla="*/ 10 w 10"/>
                    <a:gd name="T9" fmla="*/ 5 h 95"/>
                    <a:gd name="T10" fmla="*/ 5 w 10"/>
                    <a:gd name="T11" fmla="*/ 0 h 95"/>
                    <a:gd name="T12" fmla="*/ 0 w 10"/>
                    <a:gd name="T13" fmla="*/ 5 h 95"/>
                  </a:gdLst>
                  <a:ahLst/>
                  <a:cxnLst>
                    <a:cxn ang="0">
                      <a:pos x="T0" y="T1"/>
                    </a:cxn>
                    <a:cxn ang="0">
                      <a:pos x="T2" y="T3"/>
                    </a:cxn>
                    <a:cxn ang="0">
                      <a:pos x="T4" y="T5"/>
                    </a:cxn>
                    <a:cxn ang="0">
                      <a:pos x="T6" y="T7"/>
                    </a:cxn>
                    <a:cxn ang="0">
                      <a:pos x="T8" y="T9"/>
                    </a:cxn>
                    <a:cxn ang="0">
                      <a:pos x="T10" y="T11"/>
                    </a:cxn>
                    <a:cxn ang="0">
                      <a:pos x="T12" y="T13"/>
                    </a:cxn>
                  </a:cxnLst>
                  <a:rect l="0" t="0" r="r" b="b"/>
                  <a:pathLst>
                    <a:path w="10" h="95">
                      <a:moveTo>
                        <a:pt x="0" y="5"/>
                      </a:moveTo>
                      <a:cubicBezTo>
                        <a:pt x="0" y="90"/>
                        <a:pt x="0" y="90"/>
                        <a:pt x="0" y="90"/>
                      </a:cubicBezTo>
                      <a:cubicBezTo>
                        <a:pt x="0" y="93"/>
                        <a:pt x="2" y="95"/>
                        <a:pt x="5" y="95"/>
                      </a:cubicBezTo>
                      <a:cubicBezTo>
                        <a:pt x="7" y="95"/>
                        <a:pt x="10" y="93"/>
                        <a:pt x="10" y="90"/>
                      </a:cubicBezTo>
                      <a:cubicBezTo>
                        <a:pt x="10" y="5"/>
                        <a:pt x="10" y="5"/>
                        <a:pt x="10" y="5"/>
                      </a:cubicBezTo>
                      <a:cubicBezTo>
                        <a:pt x="10" y="2"/>
                        <a:pt x="7" y="0"/>
                        <a:pt x="5" y="0"/>
                      </a:cubicBezTo>
                      <a:cubicBezTo>
                        <a:pt x="2" y="0"/>
                        <a:pt x="0" y="2"/>
                        <a:pt x="0"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600" dirty="0"/>
                </a:p>
              </p:txBody>
            </p:sp>
            <p:sp>
              <p:nvSpPr>
                <p:cNvPr id="55" name="Freeform 71">
                  <a:extLst>
                    <a:ext uri="{FF2B5EF4-FFF2-40B4-BE49-F238E27FC236}">
                      <a16:creationId xmlns:a16="http://schemas.microsoft.com/office/drawing/2014/main" id="{41745CCE-DE0A-4DA4-B85B-5AD63BA3E625}"/>
                    </a:ext>
                  </a:extLst>
                </p:cNvPr>
                <p:cNvSpPr>
                  <a:spLocks/>
                </p:cNvSpPr>
                <p:nvPr/>
              </p:nvSpPr>
              <p:spPr bwMode="auto">
                <a:xfrm>
                  <a:off x="444500" y="6607175"/>
                  <a:ext cx="20637" cy="188912"/>
                </a:xfrm>
                <a:custGeom>
                  <a:avLst/>
                  <a:gdLst>
                    <a:gd name="T0" fmla="*/ 0 w 10"/>
                    <a:gd name="T1" fmla="*/ 5 h 95"/>
                    <a:gd name="T2" fmla="*/ 0 w 10"/>
                    <a:gd name="T3" fmla="*/ 90 h 95"/>
                    <a:gd name="T4" fmla="*/ 5 w 10"/>
                    <a:gd name="T5" fmla="*/ 95 h 95"/>
                    <a:gd name="T6" fmla="*/ 10 w 10"/>
                    <a:gd name="T7" fmla="*/ 90 h 95"/>
                    <a:gd name="T8" fmla="*/ 10 w 10"/>
                    <a:gd name="T9" fmla="*/ 5 h 95"/>
                    <a:gd name="T10" fmla="*/ 5 w 10"/>
                    <a:gd name="T11" fmla="*/ 0 h 95"/>
                    <a:gd name="T12" fmla="*/ 0 w 10"/>
                    <a:gd name="T13" fmla="*/ 5 h 95"/>
                  </a:gdLst>
                  <a:ahLst/>
                  <a:cxnLst>
                    <a:cxn ang="0">
                      <a:pos x="T0" y="T1"/>
                    </a:cxn>
                    <a:cxn ang="0">
                      <a:pos x="T2" y="T3"/>
                    </a:cxn>
                    <a:cxn ang="0">
                      <a:pos x="T4" y="T5"/>
                    </a:cxn>
                    <a:cxn ang="0">
                      <a:pos x="T6" y="T7"/>
                    </a:cxn>
                    <a:cxn ang="0">
                      <a:pos x="T8" y="T9"/>
                    </a:cxn>
                    <a:cxn ang="0">
                      <a:pos x="T10" y="T11"/>
                    </a:cxn>
                    <a:cxn ang="0">
                      <a:pos x="T12" y="T13"/>
                    </a:cxn>
                  </a:cxnLst>
                  <a:rect l="0" t="0" r="r" b="b"/>
                  <a:pathLst>
                    <a:path w="10" h="95">
                      <a:moveTo>
                        <a:pt x="0" y="5"/>
                      </a:moveTo>
                      <a:cubicBezTo>
                        <a:pt x="0" y="90"/>
                        <a:pt x="0" y="90"/>
                        <a:pt x="0" y="90"/>
                      </a:cubicBezTo>
                      <a:cubicBezTo>
                        <a:pt x="0" y="93"/>
                        <a:pt x="2" y="95"/>
                        <a:pt x="5" y="95"/>
                      </a:cubicBezTo>
                      <a:cubicBezTo>
                        <a:pt x="7" y="95"/>
                        <a:pt x="10" y="93"/>
                        <a:pt x="10" y="90"/>
                      </a:cubicBezTo>
                      <a:cubicBezTo>
                        <a:pt x="10" y="5"/>
                        <a:pt x="10" y="5"/>
                        <a:pt x="10" y="5"/>
                      </a:cubicBezTo>
                      <a:cubicBezTo>
                        <a:pt x="10" y="2"/>
                        <a:pt x="7" y="0"/>
                        <a:pt x="5" y="0"/>
                      </a:cubicBezTo>
                      <a:cubicBezTo>
                        <a:pt x="2" y="0"/>
                        <a:pt x="0" y="2"/>
                        <a:pt x="0"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600" dirty="0"/>
                </a:p>
              </p:txBody>
            </p:sp>
            <p:sp>
              <p:nvSpPr>
                <p:cNvPr id="56" name="Freeform 72">
                  <a:extLst>
                    <a:ext uri="{FF2B5EF4-FFF2-40B4-BE49-F238E27FC236}">
                      <a16:creationId xmlns:a16="http://schemas.microsoft.com/office/drawing/2014/main" id="{EF33B8E8-B7AF-4D05-BD2C-DC004933D4B9}"/>
                    </a:ext>
                  </a:extLst>
                </p:cNvPr>
                <p:cNvSpPr>
                  <a:spLocks/>
                </p:cNvSpPr>
                <p:nvPr/>
              </p:nvSpPr>
              <p:spPr bwMode="auto">
                <a:xfrm>
                  <a:off x="488950" y="6607175"/>
                  <a:ext cx="19050" cy="188912"/>
                </a:xfrm>
                <a:custGeom>
                  <a:avLst/>
                  <a:gdLst>
                    <a:gd name="T0" fmla="*/ 0 w 10"/>
                    <a:gd name="T1" fmla="*/ 5 h 95"/>
                    <a:gd name="T2" fmla="*/ 0 w 10"/>
                    <a:gd name="T3" fmla="*/ 90 h 95"/>
                    <a:gd name="T4" fmla="*/ 5 w 10"/>
                    <a:gd name="T5" fmla="*/ 95 h 95"/>
                    <a:gd name="T6" fmla="*/ 10 w 10"/>
                    <a:gd name="T7" fmla="*/ 90 h 95"/>
                    <a:gd name="T8" fmla="*/ 10 w 10"/>
                    <a:gd name="T9" fmla="*/ 5 h 95"/>
                    <a:gd name="T10" fmla="*/ 5 w 10"/>
                    <a:gd name="T11" fmla="*/ 0 h 95"/>
                    <a:gd name="T12" fmla="*/ 0 w 10"/>
                    <a:gd name="T13" fmla="*/ 5 h 95"/>
                  </a:gdLst>
                  <a:ahLst/>
                  <a:cxnLst>
                    <a:cxn ang="0">
                      <a:pos x="T0" y="T1"/>
                    </a:cxn>
                    <a:cxn ang="0">
                      <a:pos x="T2" y="T3"/>
                    </a:cxn>
                    <a:cxn ang="0">
                      <a:pos x="T4" y="T5"/>
                    </a:cxn>
                    <a:cxn ang="0">
                      <a:pos x="T6" y="T7"/>
                    </a:cxn>
                    <a:cxn ang="0">
                      <a:pos x="T8" y="T9"/>
                    </a:cxn>
                    <a:cxn ang="0">
                      <a:pos x="T10" y="T11"/>
                    </a:cxn>
                    <a:cxn ang="0">
                      <a:pos x="T12" y="T13"/>
                    </a:cxn>
                  </a:cxnLst>
                  <a:rect l="0" t="0" r="r" b="b"/>
                  <a:pathLst>
                    <a:path w="10" h="95">
                      <a:moveTo>
                        <a:pt x="0" y="5"/>
                      </a:moveTo>
                      <a:cubicBezTo>
                        <a:pt x="0" y="90"/>
                        <a:pt x="0" y="90"/>
                        <a:pt x="0" y="90"/>
                      </a:cubicBezTo>
                      <a:cubicBezTo>
                        <a:pt x="0" y="93"/>
                        <a:pt x="2" y="95"/>
                        <a:pt x="5" y="95"/>
                      </a:cubicBezTo>
                      <a:cubicBezTo>
                        <a:pt x="8" y="95"/>
                        <a:pt x="10" y="93"/>
                        <a:pt x="10" y="90"/>
                      </a:cubicBezTo>
                      <a:cubicBezTo>
                        <a:pt x="10" y="5"/>
                        <a:pt x="10" y="5"/>
                        <a:pt x="10" y="5"/>
                      </a:cubicBezTo>
                      <a:cubicBezTo>
                        <a:pt x="10" y="2"/>
                        <a:pt x="8" y="0"/>
                        <a:pt x="5" y="0"/>
                      </a:cubicBezTo>
                      <a:cubicBezTo>
                        <a:pt x="2" y="0"/>
                        <a:pt x="0" y="2"/>
                        <a:pt x="0"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600" dirty="0"/>
                </a:p>
              </p:txBody>
            </p:sp>
            <p:sp>
              <p:nvSpPr>
                <p:cNvPr id="57" name="Freeform 73">
                  <a:extLst>
                    <a:ext uri="{FF2B5EF4-FFF2-40B4-BE49-F238E27FC236}">
                      <a16:creationId xmlns:a16="http://schemas.microsoft.com/office/drawing/2014/main" id="{39C699C7-8FEC-4300-96C1-905AD567F511}"/>
                    </a:ext>
                  </a:extLst>
                </p:cNvPr>
                <p:cNvSpPr>
                  <a:spLocks/>
                </p:cNvSpPr>
                <p:nvPr/>
              </p:nvSpPr>
              <p:spPr bwMode="auto">
                <a:xfrm>
                  <a:off x="554038" y="6607175"/>
                  <a:ext cx="20637" cy="188912"/>
                </a:xfrm>
                <a:custGeom>
                  <a:avLst/>
                  <a:gdLst>
                    <a:gd name="T0" fmla="*/ 0 w 10"/>
                    <a:gd name="T1" fmla="*/ 5 h 95"/>
                    <a:gd name="T2" fmla="*/ 0 w 10"/>
                    <a:gd name="T3" fmla="*/ 90 h 95"/>
                    <a:gd name="T4" fmla="*/ 5 w 10"/>
                    <a:gd name="T5" fmla="*/ 95 h 95"/>
                    <a:gd name="T6" fmla="*/ 10 w 10"/>
                    <a:gd name="T7" fmla="*/ 90 h 95"/>
                    <a:gd name="T8" fmla="*/ 10 w 10"/>
                    <a:gd name="T9" fmla="*/ 5 h 95"/>
                    <a:gd name="T10" fmla="*/ 5 w 10"/>
                    <a:gd name="T11" fmla="*/ 0 h 95"/>
                    <a:gd name="T12" fmla="*/ 0 w 10"/>
                    <a:gd name="T13" fmla="*/ 5 h 95"/>
                  </a:gdLst>
                  <a:ahLst/>
                  <a:cxnLst>
                    <a:cxn ang="0">
                      <a:pos x="T0" y="T1"/>
                    </a:cxn>
                    <a:cxn ang="0">
                      <a:pos x="T2" y="T3"/>
                    </a:cxn>
                    <a:cxn ang="0">
                      <a:pos x="T4" y="T5"/>
                    </a:cxn>
                    <a:cxn ang="0">
                      <a:pos x="T6" y="T7"/>
                    </a:cxn>
                    <a:cxn ang="0">
                      <a:pos x="T8" y="T9"/>
                    </a:cxn>
                    <a:cxn ang="0">
                      <a:pos x="T10" y="T11"/>
                    </a:cxn>
                    <a:cxn ang="0">
                      <a:pos x="T12" y="T13"/>
                    </a:cxn>
                  </a:cxnLst>
                  <a:rect l="0" t="0" r="r" b="b"/>
                  <a:pathLst>
                    <a:path w="10" h="95">
                      <a:moveTo>
                        <a:pt x="0" y="5"/>
                      </a:moveTo>
                      <a:cubicBezTo>
                        <a:pt x="0" y="90"/>
                        <a:pt x="0" y="90"/>
                        <a:pt x="0" y="90"/>
                      </a:cubicBezTo>
                      <a:cubicBezTo>
                        <a:pt x="0" y="93"/>
                        <a:pt x="3" y="95"/>
                        <a:pt x="5" y="95"/>
                      </a:cubicBezTo>
                      <a:cubicBezTo>
                        <a:pt x="8" y="95"/>
                        <a:pt x="10" y="93"/>
                        <a:pt x="10" y="90"/>
                      </a:cubicBezTo>
                      <a:cubicBezTo>
                        <a:pt x="10" y="5"/>
                        <a:pt x="10" y="5"/>
                        <a:pt x="10" y="5"/>
                      </a:cubicBezTo>
                      <a:cubicBezTo>
                        <a:pt x="10" y="2"/>
                        <a:pt x="8" y="0"/>
                        <a:pt x="5" y="0"/>
                      </a:cubicBezTo>
                      <a:cubicBezTo>
                        <a:pt x="3" y="0"/>
                        <a:pt x="0" y="2"/>
                        <a:pt x="0"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600" dirty="0"/>
                </a:p>
              </p:txBody>
            </p:sp>
            <p:sp>
              <p:nvSpPr>
                <p:cNvPr id="62" name="Freeform 74">
                  <a:extLst>
                    <a:ext uri="{FF2B5EF4-FFF2-40B4-BE49-F238E27FC236}">
                      <a16:creationId xmlns:a16="http://schemas.microsoft.com/office/drawing/2014/main" id="{59644CC7-0F44-494D-A282-BB36D57B25A4}"/>
                    </a:ext>
                  </a:extLst>
                </p:cNvPr>
                <p:cNvSpPr>
                  <a:spLocks/>
                </p:cNvSpPr>
                <p:nvPr/>
              </p:nvSpPr>
              <p:spPr bwMode="auto">
                <a:xfrm>
                  <a:off x="600075" y="6607175"/>
                  <a:ext cx="17462" cy="188912"/>
                </a:xfrm>
                <a:custGeom>
                  <a:avLst/>
                  <a:gdLst>
                    <a:gd name="T0" fmla="*/ 0 w 9"/>
                    <a:gd name="T1" fmla="*/ 5 h 95"/>
                    <a:gd name="T2" fmla="*/ 0 w 9"/>
                    <a:gd name="T3" fmla="*/ 90 h 95"/>
                    <a:gd name="T4" fmla="*/ 5 w 9"/>
                    <a:gd name="T5" fmla="*/ 95 h 95"/>
                    <a:gd name="T6" fmla="*/ 9 w 9"/>
                    <a:gd name="T7" fmla="*/ 90 h 95"/>
                    <a:gd name="T8" fmla="*/ 9 w 9"/>
                    <a:gd name="T9" fmla="*/ 5 h 95"/>
                    <a:gd name="T10" fmla="*/ 5 w 9"/>
                    <a:gd name="T11" fmla="*/ 0 h 95"/>
                    <a:gd name="T12" fmla="*/ 0 w 9"/>
                    <a:gd name="T13" fmla="*/ 5 h 95"/>
                  </a:gdLst>
                  <a:ahLst/>
                  <a:cxnLst>
                    <a:cxn ang="0">
                      <a:pos x="T0" y="T1"/>
                    </a:cxn>
                    <a:cxn ang="0">
                      <a:pos x="T2" y="T3"/>
                    </a:cxn>
                    <a:cxn ang="0">
                      <a:pos x="T4" y="T5"/>
                    </a:cxn>
                    <a:cxn ang="0">
                      <a:pos x="T6" y="T7"/>
                    </a:cxn>
                    <a:cxn ang="0">
                      <a:pos x="T8" y="T9"/>
                    </a:cxn>
                    <a:cxn ang="0">
                      <a:pos x="T10" y="T11"/>
                    </a:cxn>
                    <a:cxn ang="0">
                      <a:pos x="T12" y="T13"/>
                    </a:cxn>
                  </a:cxnLst>
                  <a:rect l="0" t="0" r="r" b="b"/>
                  <a:pathLst>
                    <a:path w="9" h="95">
                      <a:moveTo>
                        <a:pt x="0" y="5"/>
                      </a:moveTo>
                      <a:cubicBezTo>
                        <a:pt x="0" y="90"/>
                        <a:pt x="0" y="90"/>
                        <a:pt x="0" y="90"/>
                      </a:cubicBezTo>
                      <a:cubicBezTo>
                        <a:pt x="0" y="93"/>
                        <a:pt x="2" y="95"/>
                        <a:pt x="5" y="95"/>
                      </a:cubicBezTo>
                      <a:cubicBezTo>
                        <a:pt x="7" y="95"/>
                        <a:pt x="9" y="93"/>
                        <a:pt x="9" y="90"/>
                      </a:cubicBezTo>
                      <a:cubicBezTo>
                        <a:pt x="9" y="5"/>
                        <a:pt x="9" y="5"/>
                        <a:pt x="9" y="5"/>
                      </a:cubicBezTo>
                      <a:cubicBezTo>
                        <a:pt x="9" y="2"/>
                        <a:pt x="7" y="0"/>
                        <a:pt x="5" y="0"/>
                      </a:cubicBezTo>
                      <a:cubicBezTo>
                        <a:pt x="2" y="0"/>
                        <a:pt x="0" y="2"/>
                        <a:pt x="0"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600" dirty="0"/>
                </a:p>
              </p:txBody>
            </p:sp>
            <p:sp>
              <p:nvSpPr>
                <p:cNvPr id="64" name="Freeform 75">
                  <a:extLst>
                    <a:ext uri="{FF2B5EF4-FFF2-40B4-BE49-F238E27FC236}">
                      <a16:creationId xmlns:a16="http://schemas.microsoft.com/office/drawing/2014/main" id="{6918500D-8431-4651-9FB9-ED3B481F4CC5}"/>
                    </a:ext>
                  </a:extLst>
                </p:cNvPr>
                <p:cNvSpPr>
                  <a:spLocks/>
                </p:cNvSpPr>
                <p:nvPr/>
              </p:nvSpPr>
              <p:spPr bwMode="auto">
                <a:xfrm>
                  <a:off x="179388" y="6570663"/>
                  <a:ext cx="479425" cy="17462"/>
                </a:xfrm>
                <a:custGeom>
                  <a:avLst/>
                  <a:gdLst>
                    <a:gd name="T0" fmla="*/ 5 w 242"/>
                    <a:gd name="T1" fmla="*/ 9 h 9"/>
                    <a:gd name="T2" fmla="*/ 237 w 242"/>
                    <a:gd name="T3" fmla="*/ 9 h 9"/>
                    <a:gd name="T4" fmla="*/ 242 w 242"/>
                    <a:gd name="T5" fmla="*/ 5 h 9"/>
                    <a:gd name="T6" fmla="*/ 237 w 242"/>
                    <a:gd name="T7" fmla="*/ 0 h 9"/>
                    <a:gd name="T8" fmla="*/ 5 w 242"/>
                    <a:gd name="T9" fmla="*/ 0 h 9"/>
                    <a:gd name="T10" fmla="*/ 0 w 242"/>
                    <a:gd name="T11" fmla="*/ 5 h 9"/>
                    <a:gd name="T12" fmla="*/ 5 w 242"/>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42" h="9">
                      <a:moveTo>
                        <a:pt x="5" y="9"/>
                      </a:moveTo>
                      <a:cubicBezTo>
                        <a:pt x="237" y="9"/>
                        <a:pt x="237" y="9"/>
                        <a:pt x="237" y="9"/>
                      </a:cubicBezTo>
                      <a:cubicBezTo>
                        <a:pt x="240" y="9"/>
                        <a:pt x="242" y="7"/>
                        <a:pt x="242" y="5"/>
                      </a:cubicBezTo>
                      <a:cubicBezTo>
                        <a:pt x="242" y="2"/>
                        <a:pt x="240" y="0"/>
                        <a:pt x="237" y="0"/>
                      </a:cubicBezTo>
                      <a:cubicBezTo>
                        <a:pt x="5" y="0"/>
                        <a:pt x="5" y="0"/>
                        <a:pt x="5" y="0"/>
                      </a:cubicBezTo>
                      <a:cubicBezTo>
                        <a:pt x="2" y="0"/>
                        <a:pt x="0" y="2"/>
                        <a:pt x="0" y="5"/>
                      </a:cubicBezTo>
                      <a:cubicBezTo>
                        <a:pt x="0" y="7"/>
                        <a:pt x="2" y="9"/>
                        <a:pt x="5" y="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600" dirty="0"/>
                </a:p>
              </p:txBody>
            </p:sp>
            <p:sp>
              <p:nvSpPr>
                <p:cNvPr id="65" name="Freeform 76">
                  <a:extLst>
                    <a:ext uri="{FF2B5EF4-FFF2-40B4-BE49-F238E27FC236}">
                      <a16:creationId xmlns:a16="http://schemas.microsoft.com/office/drawing/2014/main" id="{FA3983ED-0C5D-46DD-9529-3B102EC8F2C5}"/>
                    </a:ext>
                  </a:extLst>
                </p:cNvPr>
                <p:cNvSpPr>
                  <a:spLocks/>
                </p:cNvSpPr>
                <p:nvPr/>
              </p:nvSpPr>
              <p:spPr bwMode="auto">
                <a:xfrm>
                  <a:off x="179388" y="6816725"/>
                  <a:ext cx="479425" cy="19050"/>
                </a:xfrm>
                <a:custGeom>
                  <a:avLst/>
                  <a:gdLst>
                    <a:gd name="T0" fmla="*/ 237 w 242"/>
                    <a:gd name="T1" fmla="*/ 0 h 10"/>
                    <a:gd name="T2" fmla="*/ 5 w 242"/>
                    <a:gd name="T3" fmla="*/ 0 h 10"/>
                    <a:gd name="T4" fmla="*/ 0 w 242"/>
                    <a:gd name="T5" fmla="*/ 5 h 10"/>
                    <a:gd name="T6" fmla="*/ 5 w 242"/>
                    <a:gd name="T7" fmla="*/ 10 h 10"/>
                    <a:gd name="T8" fmla="*/ 237 w 242"/>
                    <a:gd name="T9" fmla="*/ 10 h 10"/>
                    <a:gd name="T10" fmla="*/ 242 w 242"/>
                    <a:gd name="T11" fmla="*/ 5 h 10"/>
                    <a:gd name="T12" fmla="*/ 237 w 24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242" h="10">
                      <a:moveTo>
                        <a:pt x="237" y="0"/>
                      </a:moveTo>
                      <a:cubicBezTo>
                        <a:pt x="5" y="0"/>
                        <a:pt x="5" y="0"/>
                        <a:pt x="5" y="0"/>
                      </a:cubicBezTo>
                      <a:cubicBezTo>
                        <a:pt x="2" y="0"/>
                        <a:pt x="0" y="2"/>
                        <a:pt x="0" y="5"/>
                      </a:cubicBezTo>
                      <a:cubicBezTo>
                        <a:pt x="0" y="8"/>
                        <a:pt x="2" y="10"/>
                        <a:pt x="5" y="10"/>
                      </a:cubicBezTo>
                      <a:cubicBezTo>
                        <a:pt x="237" y="10"/>
                        <a:pt x="237" y="10"/>
                        <a:pt x="237" y="10"/>
                      </a:cubicBezTo>
                      <a:cubicBezTo>
                        <a:pt x="240" y="10"/>
                        <a:pt x="242" y="8"/>
                        <a:pt x="242" y="5"/>
                      </a:cubicBezTo>
                      <a:cubicBezTo>
                        <a:pt x="242" y="2"/>
                        <a:pt x="240" y="0"/>
                        <a:pt x="237"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600" dirty="0"/>
                </a:p>
              </p:txBody>
            </p:sp>
            <p:sp>
              <p:nvSpPr>
                <p:cNvPr id="66" name="Freeform 77">
                  <a:extLst>
                    <a:ext uri="{FF2B5EF4-FFF2-40B4-BE49-F238E27FC236}">
                      <a16:creationId xmlns:a16="http://schemas.microsoft.com/office/drawing/2014/main" id="{8F26D00B-9D86-42A5-816A-907614621D45}"/>
                    </a:ext>
                  </a:extLst>
                </p:cNvPr>
                <p:cNvSpPr>
                  <a:spLocks/>
                </p:cNvSpPr>
                <p:nvPr/>
              </p:nvSpPr>
              <p:spPr bwMode="auto">
                <a:xfrm>
                  <a:off x="322263" y="6350000"/>
                  <a:ext cx="196850" cy="196850"/>
                </a:xfrm>
                <a:custGeom>
                  <a:avLst/>
                  <a:gdLst>
                    <a:gd name="T0" fmla="*/ 4 w 99"/>
                    <a:gd name="T1" fmla="*/ 99 h 99"/>
                    <a:gd name="T2" fmla="*/ 9 w 99"/>
                    <a:gd name="T3" fmla="*/ 94 h 99"/>
                    <a:gd name="T4" fmla="*/ 49 w 99"/>
                    <a:gd name="T5" fmla="*/ 54 h 99"/>
                    <a:gd name="T6" fmla="*/ 89 w 99"/>
                    <a:gd name="T7" fmla="*/ 94 h 99"/>
                    <a:gd name="T8" fmla="*/ 94 w 99"/>
                    <a:gd name="T9" fmla="*/ 99 h 99"/>
                    <a:gd name="T10" fmla="*/ 99 w 99"/>
                    <a:gd name="T11" fmla="*/ 94 h 99"/>
                    <a:gd name="T12" fmla="*/ 54 w 99"/>
                    <a:gd name="T13" fmla="*/ 44 h 99"/>
                    <a:gd name="T14" fmla="*/ 54 w 99"/>
                    <a:gd name="T15" fmla="*/ 10 h 99"/>
                    <a:gd name="T16" fmla="*/ 78 w 99"/>
                    <a:gd name="T17" fmla="*/ 10 h 99"/>
                    <a:gd name="T18" fmla="*/ 83 w 99"/>
                    <a:gd name="T19" fmla="*/ 5 h 99"/>
                    <a:gd name="T20" fmla="*/ 78 w 99"/>
                    <a:gd name="T21" fmla="*/ 0 h 99"/>
                    <a:gd name="T22" fmla="*/ 49 w 99"/>
                    <a:gd name="T23" fmla="*/ 0 h 99"/>
                    <a:gd name="T24" fmla="*/ 44 w 99"/>
                    <a:gd name="T25" fmla="*/ 5 h 99"/>
                    <a:gd name="T26" fmla="*/ 44 w 99"/>
                    <a:gd name="T27" fmla="*/ 44 h 99"/>
                    <a:gd name="T28" fmla="*/ 0 w 99"/>
                    <a:gd name="T29" fmla="*/ 94 h 99"/>
                    <a:gd name="T30" fmla="*/ 4 w 99"/>
                    <a:gd name="T31"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99">
                      <a:moveTo>
                        <a:pt x="4" y="99"/>
                      </a:moveTo>
                      <a:cubicBezTo>
                        <a:pt x="7" y="99"/>
                        <a:pt x="9" y="96"/>
                        <a:pt x="9" y="94"/>
                      </a:cubicBezTo>
                      <a:cubicBezTo>
                        <a:pt x="9" y="72"/>
                        <a:pt x="27" y="54"/>
                        <a:pt x="49" y="54"/>
                      </a:cubicBezTo>
                      <a:cubicBezTo>
                        <a:pt x="71" y="54"/>
                        <a:pt x="89" y="72"/>
                        <a:pt x="89" y="94"/>
                      </a:cubicBezTo>
                      <a:cubicBezTo>
                        <a:pt x="89" y="96"/>
                        <a:pt x="91" y="99"/>
                        <a:pt x="94" y="99"/>
                      </a:cubicBezTo>
                      <a:cubicBezTo>
                        <a:pt x="97" y="99"/>
                        <a:pt x="99" y="96"/>
                        <a:pt x="99" y="94"/>
                      </a:cubicBezTo>
                      <a:cubicBezTo>
                        <a:pt x="99" y="68"/>
                        <a:pt x="79" y="47"/>
                        <a:pt x="54" y="44"/>
                      </a:cubicBezTo>
                      <a:cubicBezTo>
                        <a:pt x="54" y="10"/>
                        <a:pt x="54" y="10"/>
                        <a:pt x="54" y="10"/>
                      </a:cubicBezTo>
                      <a:cubicBezTo>
                        <a:pt x="78" y="10"/>
                        <a:pt x="78" y="10"/>
                        <a:pt x="78" y="10"/>
                      </a:cubicBezTo>
                      <a:cubicBezTo>
                        <a:pt x="80" y="10"/>
                        <a:pt x="83" y="8"/>
                        <a:pt x="83" y="5"/>
                      </a:cubicBezTo>
                      <a:cubicBezTo>
                        <a:pt x="83" y="2"/>
                        <a:pt x="80" y="0"/>
                        <a:pt x="78" y="0"/>
                      </a:cubicBezTo>
                      <a:cubicBezTo>
                        <a:pt x="49" y="0"/>
                        <a:pt x="49" y="0"/>
                        <a:pt x="49" y="0"/>
                      </a:cubicBezTo>
                      <a:cubicBezTo>
                        <a:pt x="46" y="0"/>
                        <a:pt x="44" y="2"/>
                        <a:pt x="44" y="5"/>
                      </a:cubicBezTo>
                      <a:cubicBezTo>
                        <a:pt x="44" y="44"/>
                        <a:pt x="44" y="44"/>
                        <a:pt x="44" y="44"/>
                      </a:cubicBezTo>
                      <a:cubicBezTo>
                        <a:pt x="19" y="47"/>
                        <a:pt x="0" y="68"/>
                        <a:pt x="0" y="94"/>
                      </a:cubicBezTo>
                      <a:cubicBezTo>
                        <a:pt x="0" y="96"/>
                        <a:pt x="2" y="99"/>
                        <a:pt x="4" y="9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600" dirty="0"/>
                </a:p>
              </p:txBody>
            </p:sp>
          </p:grpSp>
          <p:sp>
            <p:nvSpPr>
              <p:cNvPr id="58" name="Personnel Security">
                <a:extLst>
                  <a:ext uri="{FF2B5EF4-FFF2-40B4-BE49-F238E27FC236}">
                    <a16:creationId xmlns:a16="http://schemas.microsoft.com/office/drawing/2014/main" id="{63FB7F8F-1347-4A1C-AE8D-20F46F96E449}"/>
                  </a:ext>
                </a:extLst>
              </p:cNvPr>
              <p:cNvSpPr txBox="1"/>
              <p:nvPr/>
            </p:nvSpPr>
            <p:spPr>
              <a:xfrm rot="18098629">
                <a:off x="6208690" y="3981471"/>
                <a:ext cx="3119095" cy="1413034"/>
              </a:xfrm>
              <a:prstGeom prst="rect">
                <a:avLst/>
              </a:prstGeom>
              <a:noFill/>
            </p:spPr>
            <p:txBody>
              <a:bodyPr wrap="square" rtlCol="0">
                <a:prstTxWarp prst="textArchDown">
                  <a:avLst>
                    <a:gd name="adj" fmla="val 21556992"/>
                  </a:avLst>
                </a:prstTxWarp>
                <a:spAutoFit/>
              </a:bodyPr>
              <a:lstStyle/>
              <a:p>
                <a:pPr algn="ctr"/>
                <a:r>
                  <a:rPr lang="en-US" sz="1600" b="1" dirty="0">
                    <a:solidFill>
                      <a:schemeClr val="bg1"/>
                    </a:solidFill>
                    <a:latin typeface="Public sans" panose="020B0604020202020204" charset="0"/>
                    <a:cs typeface="Calibri" panose="020F0502020204030204" pitchFamily="34" charset="0"/>
                  </a:rPr>
                  <a:t>PERSONNEL</a:t>
                </a:r>
              </a:p>
              <a:p>
                <a:pPr algn="ctr"/>
                <a:r>
                  <a:rPr lang="en-US" sz="1600" b="1" dirty="0">
                    <a:solidFill>
                      <a:schemeClr val="bg1"/>
                    </a:solidFill>
                    <a:latin typeface="Public sans" panose="020B0604020202020204" charset="0"/>
                    <a:cs typeface="Calibri" panose="020F0502020204030204" pitchFamily="34" charset="0"/>
                  </a:rPr>
                  <a:t>SECURITY</a:t>
                </a:r>
              </a:p>
            </p:txBody>
          </p:sp>
        </p:grpSp>
      </p:grpSp>
      <p:sp>
        <p:nvSpPr>
          <p:cNvPr id="70" name="Rectangle 69">
            <a:extLst>
              <a:ext uri="{FF2B5EF4-FFF2-40B4-BE49-F238E27FC236}">
                <a16:creationId xmlns:a16="http://schemas.microsoft.com/office/drawing/2014/main" id="{2C78B627-5905-6B40-B77C-574B67546D1D}"/>
              </a:ext>
            </a:extLst>
          </p:cNvPr>
          <p:cNvSpPr/>
          <p:nvPr/>
        </p:nvSpPr>
        <p:spPr>
          <a:xfrm>
            <a:off x="36993" y="45494"/>
            <a:ext cx="2559223" cy="4800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ICAM Touchpoints Template</a:t>
            </a:r>
          </a:p>
        </p:txBody>
      </p:sp>
    </p:spTree>
    <p:extLst>
      <p:ext uri="{BB962C8B-B14F-4D97-AF65-F5344CB8AC3E}">
        <p14:creationId xmlns:p14="http://schemas.microsoft.com/office/powerpoint/2010/main" val="2069832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69" name="Google Shape;369;p45"/>
          <p:cNvPicPr preferRelativeResize="0"/>
          <p:nvPr/>
        </p:nvPicPr>
        <p:blipFill rotWithShape="1">
          <a:blip r:embed="rId3">
            <a:alphaModFix/>
          </a:blip>
          <a:srcRect/>
          <a:stretch/>
        </p:blipFill>
        <p:spPr>
          <a:xfrm>
            <a:off x="2669997" y="0"/>
            <a:ext cx="6852006" cy="6858000"/>
          </a:xfrm>
          <a:prstGeom prst="rect">
            <a:avLst/>
          </a:prstGeom>
          <a:noFill/>
          <a:ln>
            <a:noFill/>
          </a:ln>
        </p:spPr>
      </p:pic>
      <p:sp>
        <p:nvSpPr>
          <p:cNvPr id="3" name="Rectangle 2">
            <a:extLst>
              <a:ext uri="{FF2B5EF4-FFF2-40B4-BE49-F238E27FC236}">
                <a16:creationId xmlns:a16="http://schemas.microsoft.com/office/drawing/2014/main" id="{ACF36264-2FA3-2341-935E-165A6394E3A2}"/>
              </a:ext>
            </a:extLst>
          </p:cNvPr>
          <p:cNvSpPr/>
          <p:nvPr/>
        </p:nvSpPr>
        <p:spPr>
          <a:xfrm>
            <a:off x="36994" y="45494"/>
            <a:ext cx="2149158" cy="4800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ICAM Touchpoints Static Image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6"/>
          <p:cNvPicPr preferRelativeResize="0"/>
          <p:nvPr/>
        </p:nvPicPr>
        <p:blipFill>
          <a:blip r:embed="rId3">
            <a:alphaModFix/>
          </a:blip>
          <a:stretch>
            <a:fillRect/>
          </a:stretch>
        </p:blipFill>
        <p:spPr>
          <a:xfrm>
            <a:off x="6179025" y="2683127"/>
            <a:ext cx="1321200" cy="1354648"/>
          </a:xfrm>
          <a:prstGeom prst="rect">
            <a:avLst/>
          </a:prstGeom>
          <a:noFill/>
          <a:ln>
            <a:noFill/>
          </a:ln>
        </p:spPr>
      </p:pic>
      <p:sp>
        <p:nvSpPr>
          <p:cNvPr id="134" name="Google Shape;134;p26"/>
          <p:cNvSpPr/>
          <p:nvPr/>
        </p:nvSpPr>
        <p:spPr>
          <a:xfrm>
            <a:off x="5609125" y="2189451"/>
            <a:ext cx="2416000" cy="2361200"/>
          </a:xfrm>
          <a:prstGeom prst="ellipse">
            <a:avLst/>
          </a:prstGeom>
          <a:noFill/>
          <a:ln w="762000" cap="flat" cmpd="sng">
            <a:solidFill>
              <a:schemeClr val="lt2"/>
            </a:solidFill>
            <a:prstDash val="solid"/>
            <a:miter lim="800000"/>
            <a:headEnd type="none" w="sm" len="sm"/>
            <a:tailEnd type="none" w="sm" len="sm"/>
          </a:ln>
        </p:spPr>
        <p:txBody>
          <a:bodyPr spcFirstLastPara="1" wrap="square" lIns="47767" tIns="23867" rIns="47767" bIns="23867" anchor="ctr" anchorCtr="0">
            <a:noAutofit/>
          </a:bodyPr>
          <a:lstStyle/>
          <a:p>
            <a:pPr algn="ctr"/>
            <a:endParaRPr sz="933">
              <a:solidFill>
                <a:schemeClr val="lt1"/>
              </a:solidFill>
            </a:endParaRPr>
          </a:p>
        </p:txBody>
      </p:sp>
      <p:sp>
        <p:nvSpPr>
          <p:cNvPr id="135" name="Google Shape;135;p26"/>
          <p:cNvSpPr/>
          <p:nvPr/>
        </p:nvSpPr>
        <p:spPr>
          <a:xfrm>
            <a:off x="5569604" y="2169607"/>
            <a:ext cx="2561200" cy="2400800"/>
          </a:xfrm>
          <a:prstGeom prst="ellipse">
            <a:avLst/>
          </a:prstGeom>
          <a:noFill/>
          <a:ln w="50800" cap="flat" cmpd="sng">
            <a:solidFill>
              <a:schemeClr val="lt1"/>
            </a:solidFill>
            <a:prstDash val="solid"/>
            <a:miter lim="800000"/>
            <a:headEnd type="none" w="sm" len="sm"/>
            <a:tailEnd type="none" w="sm" len="sm"/>
          </a:ln>
        </p:spPr>
        <p:txBody>
          <a:bodyPr spcFirstLastPara="1" wrap="square" lIns="47767" tIns="23867" rIns="47767" bIns="23867" anchor="ctr" anchorCtr="0">
            <a:noAutofit/>
          </a:bodyPr>
          <a:lstStyle/>
          <a:p>
            <a:pPr algn="ctr"/>
            <a:endParaRPr sz="933">
              <a:solidFill>
                <a:schemeClr val="lt1"/>
              </a:solidFill>
            </a:endParaRPr>
          </a:p>
        </p:txBody>
      </p:sp>
      <p:sp>
        <p:nvSpPr>
          <p:cNvPr id="136" name="Google Shape;136;p26"/>
          <p:cNvSpPr txBox="1"/>
          <p:nvPr/>
        </p:nvSpPr>
        <p:spPr>
          <a:xfrm>
            <a:off x="6296061" y="2972271"/>
            <a:ext cx="1139600" cy="766795"/>
          </a:xfrm>
          <a:prstGeom prst="rect">
            <a:avLst/>
          </a:prstGeom>
          <a:noFill/>
          <a:ln>
            <a:noFill/>
          </a:ln>
        </p:spPr>
        <p:txBody>
          <a:bodyPr spcFirstLastPara="1" wrap="square" lIns="47767" tIns="23867" rIns="47767" bIns="23867" anchor="t" anchorCtr="0">
            <a:spAutoFit/>
          </a:bodyPr>
          <a:lstStyle/>
          <a:p>
            <a:pPr algn="ctr"/>
            <a:r>
              <a:rPr lang="en" sz="667">
                <a:solidFill>
                  <a:schemeClr val="dk1"/>
                </a:solidFill>
              </a:rPr>
              <a:t>Cyclical approach to </a:t>
            </a:r>
            <a:r>
              <a:rPr lang="en" sz="667" b="1">
                <a:solidFill>
                  <a:schemeClr val="dk1"/>
                </a:solidFill>
              </a:rPr>
              <a:t>stabilize</a:t>
            </a:r>
            <a:r>
              <a:rPr lang="en" sz="667">
                <a:solidFill>
                  <a:schemeClr val="dk1"/>
                </a:solidFill>
              </a:rPr>
              <a:t>, </a:t>
            </a:r>
            <a:r>
              <a:rPr lang="en" sz="667" b="1">
                <a:solidFill>
                  <a:schemeClr val="dk1"/>
                </a:solidFill>
              </a:rPr>
              <a:t>enhance</a:t>
            </a:r>
            <a:r>
              <a:rPr lang="en" sz="667">
                <a:solidFill>
                  <a:schemeClr val="dk1"/>
                </a:solidFill>
              </a:rPr>
              <a:t> and </a:t>
            </a:r>
            <a:r>
              <a:rPr lang="en" sz="667" b="1">
                <a:solidFill>
                  <a:schemeClr val="dk1"/>
                </a:solidFill>
              </a:rPr>
              <a:t>optimize</a:t>
            </a:r>
            <a:r>
              <a:rPr lang="en" sz="667">
                <a:solidFill>
                  <a:schemeClr val="dk1"/>
                </a:solidFill>
              </a:rPr>
              <a:t> processes &amp; controls to account for updated federal regulations and/or business enablement requirements</a:t>
            </a:r>
            <a:endParaRPr sz="667"/>
          </a:p>
        </p:txBody>
      </p:sp>
      <p:sp>
        <p:nvSpPr>
          <p:cNvPr id="137" name="Google Shape;137;p26"/>
          <p:cNvSpPr/>
          <p:nvPr/>
        </p:nvSpPr>
        <p:spPr>
          <a:xfrm>
            <a:off x="8167184" y="3063815"/>
            <a:ext cx="3711600" cy="532400"/>
          </a:xfrm>
          <a:prstGeom prst="rect">
            <a:avLst/>
          </a:prstGeom>
          <a:solidFill>
            <a:schemeClr val="lt2"/>
          </a:solidFill>
          <a:ln>
            <a:noFill/>
          </a:ln>
        </p:spPr>
        <p:txBody>
          <a:bodyPr spcFirstLastPara="1" wrap="square" lIns="47767" tIns="23867" rIns="47767" bIns="23867" anchor="ctr" anchorCtr="0">
            <a:noAutofit/>
          </a:bodyPr>
          <a:lstStyle/>
          <a:p>
            <a:pPr algn="ctr"/>
            <a:endParaRPr sz="933">
              <a:solidFill>
                <a:schemeClr val="lt1"/>
              </a:solidFill>
            </a:endParaRPr>
          </a:p>
        </p:txBody>
      </p:sp>
      <p:sp>
        <p:nvSpPr>
          <p:cNvPr id="138" name="Google Shape;138;p26"/>
          <p:cNvSpPr/>
          <p:nvPr/>
        </p:nvSpPr>
        <p:spPr>
          <a:xfrm>
            <a:off x="156787" y="3032761"/>
            <a:ext cx="5364800" cy="532400"/>
          </a:xfrm>
          <a:prstGeom prst="rect">
            <a:avLst/>
          </a:prstGeom>
          <a:solidFill>
            <a:schemeClr val="lt2"/>
          </a:solidFill>
          <a:ln>
            <a:noFill/>
          </a:ln>
        </p:spPr>
        <p:txBody>
          <a:bodyPr spcFirstLastPara="1" wrap="square" lIns="47767" tIns="23867" rIns="47767" bIns="23867" anchor="ctr" anchorCtr="0">
            <a:noAutofit/>
          </a:bodyPr>
          <a:lstStyle/>
          <a:p>
            <a:pPr algn="ctr"/>
            <a:endParaRPr sz="933">
              <a:solidFill>
                <a:schemeClr val="lt1"/>
              </a:solidFill>
            </a:endParaRPr>
          </a:p>
        </p:txBody>
      </p:sp>
      <p:cxnSp>
        <p:nvCxnSpPr>
          <p:cNvPr id="139" name="Google Shape;139;p26"/>
          <p:cNvCxnSpPr>
            <a:stCxn id="138" idx="1"/>
          </p:cNvCxnSpPr>
          <p:nvPr/>
        </p:nvCxnSpPr>
        <p:spPr>
          <a:xfrm rot="10800000" flipH="1">
            <a:off x="156787" y="3293761"/>
            <a:ext cx="5126800" cy="5200"/>
          </a:xfrm>
          <a:prstGeom prst="straightConnector1">
            <a:avLst/>
          </a:prstGeom>
          <a:noFill/>
          <a:ln w="50800" cap="flat" cmpd="sng">
            <a:solidFill>
              <a:schemeClr val="lt1"/>
            </a:solidFill>
            <a:prstDash val="solid"/>
            <a:miter lim="800000"/>
            <a:headEnd type="none" w="sm" len="sm"/>
            <a:tailEnd type="none" w="sm" len="sm"/>
          </a:ln>
        </p:spPr>
      </p:cxnSp>
      <p:sp>
        <p:nvSpPr>
          <p:cNvPr id="140" name="Google Shape;140;p26"/>
          <p:cNvSpPr/>
          <p:nvPr/>
        </p:nvSpPr>
        <p:spPr>
          <a:xfrm flipH="1">
            <a:off x="525652" y="2970084"/>
            <a:ext cx="731200" cy="680400"/>
          </a:xfrm>
          <a:prstGeom prst="teardrop">
            <a:avLst>
              <a:gd name="adj" fmla="val 100000"/>
            </a:avLst>
          </a:prstGeom>
          <a:solidFill>
            <a:srgbClr val="003C71"/>
          </a:solidFill>
          <a:ln>
            <a:noFill/>
          </a:ln>
        </p:spPr>
        <p:txBody>
          <a:bodyPr spcFirstLastPara="1" wrap="square" lIns="0" tIns="0" rIns="0" bIns="0" anchor="ctr" anchorCtr="0">
            <a:noAutofit/>
          </a:bodyPr>
          <a:lstStyle/>
          <a:p>
            <a:pPr algn="ctr">
              <a:lnSpc>
                <a:spcPct val="114000"/>
              </a:lnSpc>
            </a:pPr>
            <a:r>
              <a:rPr lang="en" sz="800">
                <a:solidFill>
                  <a:schemeClr val="lt1"/>
                </a:solidFill>
              </a:rPr>
              <a:t>Current State of ICAM Capability</a:t>
            </a:r>
            <a:endParaRPr sz="800"/>
          </a:p>
        </p:txBody>
      </p:sp>
      <p:sp>
        <p:nvSpPr>
          <p:cNvPr id="141" name="Google Shape;141;p26"/>
          <p:cNvSpPr/>
          <p:nvPr/>
        </p:nvSpPr>
        <p:spPr>
          <a:xfrm rot="-5400000" flipH="1">
            <a:off x="1371589" y="2954316"/>
            <a:ext cx="696800" cy="731200"/>
          </a:xfrm>
          <a:prstGeom prst="teardrop">
            <a:avLst>
              <a:gd name="adj" fmla="val 100000"/>
            </a:avLst>
          </a:prstGeom>
          <a:solidFill>
            <a:srgbClr val="003C71"/>
          </a:solidFill>
          <a:ln>
            <a:noFill/>
          </a:ln>
        </p:spPr>
        <p:txBody>
          <a:bodyPr spcFirstLastPara="1" wrap="square" lIns="47767" tIns="47767" rIns="47767" bIns="47767" anchor="ctr" anchorCtr="0">
            <a:noAutofit/>
          </a:bodyPr>
          <a:lstStyle/>
          <a:p>
            <a:endParaRPr sz="1467"/>
          </a:p>
        </p:txBody>
      </p:sp>
      <p:sp>
        <p:nvSpPr>
          <p:cNvPr id="142" name="Google Shape;142;p26"/>
          <p:cNvSpPr txBox="1"/>
          <p:nvPr/>
        </p:nvSpPr>
        <p:spPr>
          <a:xfrm flipH="1">
            <a:off x="1461568" y="3073561"/>
            <a:ext cx="517200" cy="492800"/>
          </a:xfrm>
          <a:prstGeom prst="rect">
            <a:avLst/>
          </a:prstGeom>
          <a:solidFill>
            <a:srgbClr val="003C71"/>
          </a:solidFill>
          <a:ln>
            <a:noFill/>
          </a:ln>
        </p:spPr>
        <p:txBody>
          <a:bodyPr spcFirstLastPara="1" wrap="square" lIns="0" tIns="0" rIns="0" bIns="0" anchor="ctr" anchorCtr="0">
            <a:noAutofit/>
          </a:bodyPr>
          <a:lstStyle/>
          <a:p>
            <a:pPr algn="ctr">
              <a:lnSpc>
                <a:spcPct val="114000"/>
              </a:lnSpc>
            </a:pPr>
            <a:r>
              <a:rPr lang="en" sz="800">
                <a:solidFill>
                  <a:schemeClr val="lt1"/>
                </a:solidFill>
              </a:rPr>
              <a:t>Key drivers</a:t>
            </a:r>
            <a:endParaRPr sz="800"/>
          </a:p>
        </p:txBody>
      </p:sp>
      <p:sp>
        <p:nvSpPr>
          <p:cNvPr id="143" name="Google Shape;143;p26"/>
          <p:cNvSpPr/>
          <p:nvPr/>
        </p:nvSpPr>
        <p:spPr>
          <a:xfrm flipH="1">
            <a:off x="2438501" y="2989616"/>
            <a:ext cx="749200" cy="680400"/>
          </a:xfrm>
          <a:prstGeom prst="teardrop">
            <a:avLst>
              <a:gd name="adj" fmla="val 100000"/>
            </a:avLst>
          </a:prstGeom>
          <a:solidFill>
            <a:srgbClr val="003C71"/>
          </a:solidFill>
          <a:ln>
            <a:noFill/>
          </a:ln>
        </p:spPr>
        <p:txBody>
          <a:bodyPr spcFirstLastPara="1" wrap="square" lIns="0" tIns="0" rIns="0" bIns="0" anchor="ctr" anchorCtr="0">
            <a:noAutofit/>
          </a:bodyPr>
          <a:lstStyle/>
          <a:p>
            <a:pPr algn="ctr">
              <a:lnSpc>
                <a:spcPct val="114000"/>
              </a:lnSpc>
            </a:pPr>
            <a:r>
              <a:rPr lang="en" sz="800">
                <a:solidFill>
                  <a:schemeClr val="lt1"/>
                </a:solidFill>
              </a:rPr>
              <a:t>Build foundational blocks</a:t>
            </a:r>
            <a:endParaRPr sz="800"/>
          </a:p>
        </p:txBody>
      </p:sp>
      <p:cxnSp>
        <p:nvCxnSpPr>
          <p:cNvPr id="144" name="Google Shape;144;p26"/>
          <p:cNvCxnSpPr/>
          <p:nvPr/>
        </p:nvCxnSpPr>
        <p:spPr>
          <a:xfrm>
            <a:off x="8130513" y="3370032"/>
            <a:ext cx="3003200" cy="0"/>
          </a:xfrm>
          <a:prstGeom prst="straightConnector1">
            <a:avLst/>
          </a:prstGeom>
          <a:noFill/>
          <a:ln w="50800" cap="flat" cmpd="sng">
            <a:solidFill>
              <a:schemeClr val="lt1"/>
            </a:solidFill>
            <a:prstDash val="solid"/>
            <a:miter lim="800000"/>
            <a:headEnd type="none" w="sm" len="sm"/>
            <a:tailEnd type="none" w="sm" len="sm"/>
          </a:ln>
        </p:spPr>
      </p:cxnSp>
      <p:sp>
        <p:nvSpPr>
          <p:cNvPr id="145" name="Google Shape;145;p26"/>
          <p:cNvSpPr/>
          <p:nvPr/>
        </p:nvSpPr>
        <p:spPr>
          <a:xfrm rot="-5400000" flipH="1">
            <a:off x="8655852" y="2942643"/>
            <a:ext cx="696800" cy="731200"/>
          </a:xfrm>
          <a:prstGeom prst="teardrop">
            <a:avLst>
              <a:gd name="adj" fmla="val 100000"/>
            </a:avLst>
          </a:prstGeom>
          <a:solidFill>
            <a:srgbClr val="003C71"/>
          </a:solidFill>
          <a:ln>
            <a:noFill/>
          </a:ln>
        </p:spPr>
        <p:txBody>
          <a:bodyPr spcFirstLastPara="1" wrap="square" lIns="47767" tIns="47767" rIns="47767" bIns="47767" anchor="ctr" anchorCtr="0">
            <a:noAutofit/>
          </a:bodyPr>
          <a:lstStyle/>
          <a:p>
            <a:endParaRPr sz="1867"/>
          </a:p>
        </p:txBody>
      </p:sp>
      <p:sp>
        <p:nvSpPr>
          <p:cNvPr id="146" name="Google Shape;146;p26"/>
          <p:cNvSpPr txBox="1"/>
          <p:nvPr/>
        </p:nvSpPr>
        <p:spPr>
          <a:xfrm flipH="1">
            <a:off x="8745835" y="3061887"/>
            <a:ext cx="517200" cy="492800"/>
          </a:xfrm>
          <a:prstGeom prst="rect">
            <a:avLst/>
          </a:prstGeom>
          <a:solidFill>
            <a:srgbClr val="003C71"/>
          </a:solidFill>
          <a:ln>
            <a:noFill/>
          </a:ln>
        </p:spPr>
        <p:txBody>
          <a:bodyPr spcFirstLastPara="1" wrap="square" lIns="0" tIns="0" rIns="0" bIns="0" anchor="ctr" anchorCtr="0">
            <a:noAutofit/>
          </a:bodyPr>
          <a:lstStyle/>
          <a:p>
            <a:pPr algn="ctr"/>
            <a:r>
              <a:rPr lang="en" sz="800">
                <a:solidFill>
                  <a:schemeClr val="lt1"/>
                </a:solidFill>
              </a:rPr>
              <a:t>Socialize approach across Agency</a:t>
            </a:r>
            <a:endParaRPr sz="800"/>
          </a:p>
        </p:txBody>
      </p:sp>
      <p:sp>
        <p:nvSpPr>
          <p:cNvPr id="147" name="Google Shape;147;p26"/>
          <p:cNvSpPr/>
          <p:nvPr/>
        </p:nvSpPr>
        <p:spPr>
          <a:xfrm flipH="1">
            <a:off x="9691725" y="2989751"/>
            <a:ext cx="830800" cy="680400"/>
          </a:xfrm>
          <a:prstGeom prst="teardrop">
            <a:avLst>
              <a:gd name="adj" fmla="val 100000"/>
            </a:avLst>
          </a:prstGeom>
          <a:solidFill>
            <a:srgbClr val="003C71"/>
          </a:solidFill>
          <a:ln>
            <a:noFill/>
          </a:ln>
        </p:spPr>
        <p:txBody>
          <a:bodyPr spcFirstLastPara="1" wrap="square" lIns="0" tIns="0" rIns="0" bIns="0" anchor="ctr" anchorCtr="0">
            <a:noAutofit/>
          </a:bodyPr>
          <a:lstStyle/>
          <a:p>
            <a:pPr algn="ctr"/>
            <a:r>
              <a:rPr lang="en" sz="800">
                <a:solidFill>
                  <a:schemeClr val="lt1"/>
                </a:solidFill>
              </a:rPr>
              <a:t>Draft Policies &amp; Procedures that facilitate adoption</a:t>
            </a:r>
            <a:endParaRPr sz="800"/>
          </a:p>
        </p:txBody>
      </p:sp>
      <p:sp>
        <p:nvSpPr>
          <p:cNvPr id="148" name="Google Shape;148;p26"/>
          <p:cNvSpPr/>
          <p:nvPr/>
        </p:nvSpPr>
        <p:spPr>
          <a:xfrm rot="-5400000" flipH="1">
            <a:off x="10870067" y="2944588"/>
            <a:ext cx="696800" cy="731200"/>
          </a:xfrm>
          <a:prstGeom prst="teardrop">
            <a:avLst>
              <a:gd name="adj" fmla="val 100000"/>
            </a:avLst>
          </a:prstGeom>
          <a:solidFill>
            <a:srgbClr val="003C71"/>
          </a:solidFill>
          <a:ln>
            <a:noFill/>
          </a:ln>
        </p:spPr>
        <p:txBody>
          <a:bodyPr spcFirstLastPara="1" wrap="square" lIns="47767" tIns="47767" rIns="47767" bIns="47767" anchor="ctr" anchorCtr="0">
            <a:noAutofit/>
          </a:bodyPr>
          <a:lstStyle/>
          <a:p>
            <a:endParaRPr sz="1867"/>
          </a:p>
        </p:txBody>
      </p:sp>
      <p:sp>
        <p:nvSpPr>
          <p:cNvPr id="149" name="Google Shape;149;p26"/>
          <p:cNvSpPr txBox="1"/>
          <p:nvPr/>
        </p:nvSpPr>
        <p:spPr>
          <a:xfrm flipH="1">
            <a:off x="10960048" y="3063837"/>
            <a:ext cx="517200" cy="492800"/>
          </a:xfrm>
          <a:prstGeom prst="rect">
            <a:avLst/>
          </a:prstGeom>
          <a:solidFill>
            <a:srgbClr val="003C71"/>
          </a:solidFill>
          <a:ln>
            <a:noFill/>
          </a:ln>
        </p:spPr>
        <p:txBody>
          <a:bodyPr spcFirstLastPara="1" wrap="square" lIns="0" tIns="0" rIns="0" bIns="0" anchor="ctr" anchorCtr="0">
            <a:noAutofit/>
          </a:bodyPr>
          <a:lstStyle/>
          <a:p>
            <a:pPr algn="ctr"/>
            <a:r>
              <a:rPr lang="en" sz="800">
                <a:solidFill>
                  <a:schemeClr val="lt1"/>
                </a:solidFill>
              </a:rPr>
              <a:t>Setup Reporting, Dashboard &amp; KPI metrics</a:t>
            </a:r>
            <a:endParaRPr sz="800"/>
          </a:p>
        </p:txBody>
      </p:sp>
      <p:sp>
        <p:nvSpPr>
          <p:cNvPr id="150" name="Google Shape;150;p26"/>
          <p:cNvSpPr/>
          <p:nvPr/>
        </p:nvSpPr>
        <p:spPr>
          <a:xfrm>
            <a:off x="5569604" y="2169607"/>
            <a:ext cx="2561200" cy="2400800"/>
          </a:xfrm>
          <a:prstGeom prst="ellipse">
            <a:avLst/>
          </a:prstGeom>
          <a:noFill/>
          <a:ln w="50800" cap="flat" cmpd="sng">
            <a:solidFill>
              <a:schemeClr val="lt1"/>
            </a:solidFill>
            <a:prstDash val="solid"/>
            <a:miter lim="800000"/>
            <a:headEnd type="none" w="sm" len="sm"/>
            <a:tailEnd type="none" w="sm" len="sm"/>
          </a:ln>
        </p:spPr>
        <p:txBody>
          <a:bodyPr spcFirstLastPara="1" wrap="square" lIns="47767" tIns="23867" rIns="47767" bIns="23867" anchor="ctr" anchorCtr="0">
            <a:noAutofit/>
          </a:bodyPr>
          <a:lstStyle/>
          <a:p>
            <a:pPr algn="ctr"/>
            <a:endParaRPr sz="933">
              <a:solidFill>
                <a:schemeClr val="lt1"/>
              </a:solidFill>
            </a:endParaRPr>
          </a:p>
        </p:txBody>
      </p:sp>
      <p:sp>
        <p:nvSpPr>
          <p:cNvPr id="151" name="Google Shape;151;p26"/>
          <p:cNvSpPr/>
          <p:nvPr/>
        </p:nvSpPr>
        <p:spPr>
          <a:xfrm flipH="1">
            <a:off x="6586939" y="1839399"/>
            <a:ext cx="749200" cy="680400"/>
          </a:xfrm>
          <a:prstGeom prst="teardrop">
            <a:avLst>
              <a:gd name="adj" fmla="val 100000"/>
            </a:avLst>
          </a:prstGeom>
          <a:solidFill>
            <a:srgbClr val="003C71"/>
          </a:solidFill>
          <a:ln>
            <a:noFill/>
          </a:ln>
        </p:spPr>
        <p:txBody>
          <a:bodyPr spcFirstLastPara="1" wrap="square" lIns="23867" tIns="23867" rIns="23867" bIns="23867" anchor="ctr" anchorCtr="0">
            <a:noAutofit/>
          </a:bodyPr>
          <a:lstStyle/>
          <a:p>
            <a:pPr algn="ctr">
              <a:lnSpc>
                <a:spcPct val="114000"/>
              </a:lnSpc>
            </a:pPr>
            <a:r>
              <a:rPr lang="en" sz="800">
                <a:solidFill>
                  <a:schemeClr val="lt1"/>
                </a:solidFill>
              </a:rPr>
              <a:t>Select &amp; Implement</a:t>
            </a:r>
            <a:endParaRPr sz="800"/>
          </a:p>
        </p:txBody>
      </p:sp>
      <p:sp>
        <p:nvSpPr>
          <p:cNvPr id="152" name="Google Shape;152;p26"/>
          <p:cNvSpPr/>
          <p:nvPr/>
        </p:nvSpPr>
        <p:spPr>
          <a:xfrm rot="-5400000" flipH="1">
            <a:off x="5720057" y="3929448"/>
            <a:ext cx="696800" cy="731200"/>
          </a:xfrm>
          <a:prstGeom prst="teardrop">
            <a:avLst>
              <a:gd name="adj" fmla="val 100000"/>
            </a:avLst>
          </a:prstGeom>
          <a:solidFill>
            <a:srgbClr val="003C71"/>
          </a:solidFill>
          <a:ln>
            <a:noFill/>
          </a:ln>
        </p:spPr>
        <p:txBody>
          <a:bodyPr spcFirstLastPara="1" wrap="square" lIns="47767" tIns="47767" rIns="47767" bIns="47767" anchor="ctr" anchorCtr="0">
            <a:noAutofit/>
          </a:bodyPr>
          <a:lstStyle/>
          <a:p>
            <a:endParaRPr sz="1867"/>
          </a:p>
        </p:txBody>
      </p:sp>
      <p:sp>
        <p:nvSpPr>
          <p:cNvPr id="153" name="Google Shape;153;p26"/>
          <p:cNvSpPr txBox="1"/>
          <p:nvPr/>
        </p:nvSpPr>
        <p:spPr>
          <a:xfrm flipH="1">
            <a:off x="5810048" y="4048699"/>
            <a:ext cx="517200" cy="492800"/>
          </a:xfrm>
          <a:prstGeom prst="rect">
            <a:avLst/>
          </a:prstGeom>
          <a:solidFill>
            <a:srgbClr val="003C71"/>
          </a:solidFill>
          <a:ln>
            <a:noFill/>
          </a:ln>
        </p:spPr>
        <p:txBody>
          <a:bodyPr spcFirstLastPara="1" wrap="square" lIns="0" tIns="0" rIns="0" bIns="0" anchor="ctr" anchorCtr="0">
            <a:noAutofit/>
          </a:bodyPr>
          <a:lstStyle/>
          <a:p>
            <a:pPr algn="ctr">
              <a:lnSpc>
                <a:spcPct val="114000"/>
              </a:lnSpc>
            </a:pPr>
            <a:r>
              <a:rPr lang="en" sz="800">
                <a:solidFill>
                  <a:schemeClr val="lt1"/>
                </a:solidFill>
              </a:rPr>
              <a:t>Plan &amp; Design</a:t>
            </a:r>
            <a:endParaRPr sz="800"/>
          </a:p>
        </p:txBody>
      </p:sp>
      <p:sp>
        <p:nvSpPr>
          <p:cNvPr id="154" name="Google Shape;154;p26"/>
          <p:cNvSpPr/>
          <p:nvPr/>
        </p:nvSpPr>
        <p:spPr>
          <a:xfrm rot="-5400000" flipH="1">
            <a:off x="5233909" y="2852077"/>
            <a:ext cx="696800" cy="731200"/>
          </a:xfrm>
          <a:prstGeom prst="teardrop">
            <a:avLst>
              <a:gd name="adj" fmla="val 100000"/>
            </a:avLst>
          </a:prstGeom>
          <a:solidFill>
            <a:srgbClr val="003C71"/>
          </a:solidFill>
          <a:ln>
            <a:noFill/>
          </a:ln>
        </p:spPr>
        <p:txBody>
          <a:bodyPr spcFirstLastPara="1" wrap="square" lIns="47767" tIns="47767" rIns="47767" bIns="47767" anchor="ctr" anchorCtr="0">
            <a:noAutofit/>
          </a:bodyPr>
          <a:lstStyle/>
          <a:p>
            <a:endParaRPr sz="1867"/>
          </a:p>
        </p:txBody>
      </p:sp>
      <p:sp>
        <p:nvSpPr>
          <p:cNvPr id="155" name="Google Shape;155;p26"/>
          <p:cNvSpPr txBox="1"/>
          <p:nvPr/>
        </p:nvSpPr>
        <p:spPr>
          <a:xfrm flipH="1">
            <a:off x="5323888" y="2971324"/>
            <a:ext cx="517200" cy="492800"/>
          </a:xfrm>
          <a:prstGeom prst="rect">
            <a:avLst/>
          </a:prstGeom>
          <a:solidFill>
            <a:srgbClr val="003C71"/>
          </a:solidFill>
          <a:ln>
            <a:noFill/>
          </a:ln>
        </p:spPr>
        <p:txBody>
          <a:bodyPr spcFirstLastPara="1" wrap="square" lIns="0" tIns="0" rIns="0" bIns="0" anchor="ctr" anchorCtr="0">
            <a:noAutofit/>
          </a:bodyPr>
          <a:lstStyle/>
          <a:p>
            <a:pPr algn="ctr">
              <a:lnSpc>
                <a:spcPct val="114000"/>
              </a:lnSpc>
            </a:pPr>
            <a:r>
              <a:rPr lang="en" sz="800">
                <a:solidFill>
                  <a:schemeClr val="lt1"/>
                </a:solidFill>
              </a:rPr>
              <a:t>Assess &amp; Analyze</a:t>
            </a:r>
            <a:endParaRPr sz="800"/>
          </a:p>
        </p:txBody>
      </p:sp>
      <p:sp>
        <p:nvSpPr>
          <p:cNvPr id="156" name="Google Shape;156;p26"/>
          <p:cNvSpPr txBox="1"/>
          <p:nvPr/>
        </p:nvSpPr>
        <p:spPr>
          <a:xfrm>
            <a:off x="284480" y="-120663"/>
            <a:ext cx="5230400" cy="191766"/>
          </a:xfrm>
          <a:prstGeom prst="rect">
            <a:avLst/>
          </a:prstGeom>
          <a:noFill/>
          <a:ln>
            <a:noFill/>
          </a:ln>
        </p:spPr>
        <p:txBody>
          <a:bodyPr spcFirstLastPara="1" wrap="square" lIns="47767" tIns="23867" rIns="47767" bIns="23867" anchor="t" anchorCtr="0">
            <a:spAutoFit/>
          </a:bodyPr>
          <a:lstStyle/>
          <a:p>
            <a:endParaRPr sz="933">
              <a:solidFill>
                <a:schemeClr val="dk1"/>
              </a:solidFill>
            </a:endParaRPr>
          </a:p>
        </p:txBody>
      </p:sp>
      <p:sp>
        <p:nvSpPr>
          <p:cNvPr id="157" name="Google Shape;157;p26"/>
          <p:cNvSpPr/>
          <p:nvPr/>
        </p:nvSpPr>
        <p:spPr>
          <a:xfrm rot="-5400000" flipH="1">
            <a:off x="7578871" y="3735156"/>
            <a:ext cx="696800" cy="731200"/>
          </a:xfrm>
          <a:prstGeom prst="teardrop">
            <a:avLst>
              <a:gd name="adj" fmla="val 100000"/>
            </a:avLst>
          </a:prstGeom>
          <a:solidFill>
            <a:srgbClr val="003C71"/>
          </a:solidFill>
          <a:ln>
            <a:noFill/>
          </a:ln>
        </p:spPr>
        <p:txBody>
          <a:bodyPr spcFirstLastPara="1" wrap="square" lIns="47767" tIns="47767" rIns="47767" bIns="47767" anchor="ctr" anchorCtr="0">
            <a:noAutofit/>
          </a:bodyPr>
          <a:lstStyle/>
          <a:p>
            <a:endParaRPr sz="1867"/>
          </a:p>
        </p:txBody>
      </p:sp>
      <p:sp>
        <p:nvSpPr>
          <p:cNvPr id="158" name="Google Shape;158;p26"/>
          <p:cNvSpPr txBox="1"/>
          <p:nvPr/>
        </p:nvSpPr>
        <p:spPr>
          <a:xfrm flipH="1">
            <a:off x="7668861" y="3854399"/>
            <a:ext cx="517200" cy="492800"/>
          </a:xfrm>
          <a:prstGeom prst="rect">
            <a:avLst/>
          </a:prstGeom>
          <a:solidFill>
            <a:srgbClr val="003C71"/>
          </a:solidFill>
          <a:ln>
            <a:noFill/>
          </a:ln>
        </p:spPr>
        <p:txBody>
          <a:bodyPr spcFirstLastPara="1" wrap="square" lIns="0" tIns="0" rIns="0" bIns="0" anchor="ctr" anchorCtr="0">
            <a:noAutofit/>
          </a:bodyPr>
          <a:lstStyle/>
          <a:p>
            <a:pPr algn="ctr"/>
            <a:r>
              <a:rPr lang="en" sz="800">
                <a:solidFill>
                  <a:schemeClr val="lt1"/>
                </a:solidFill>
              </a:rPr>
              <a:t>Create High Level Technical Roadmap - Agile</a:t>
            </a:r>
            <a:endParaRPr sz="800"/>
          </a:p>
        </p:txBody>
      </p:sp>
      <p:sp>
        <p:nvSpPr>
          <p:cNvPr id="159" name="Google Shape;159;p26"/>
          <p:cNvSpPr/>
          <p:nvPr/>
        </p:nvSpPr>
        <p:spPr>
          <a:xfrm rot="-5400000" flipH="1">
            <a:off x="3561937" y="2872772"/>
            <a:ext cx="696800" cy="731200"/>
          </a:xfrm>
          <a:prstGeom prst="teardrop">
            <a:avLst>
              <a:gd name="adj" fmla="val 100000"/>
            </a:avLst>
          </a:prstGeom>
          <a:solidFill>
            <a:srgbClr val="003C71"/>
          </a:solidFill>
          <a:ln>
            <a:noFill/>
          </a:ln>
        </p:spPr>
        <p:txBody>
          <a:bodyPr spcFirstLastPara="1" wrap="square" lIns="47767" tIns="47767" rIns="47767" bIns="47767" anchor="ctr" anchorCtr="0">
            <a:noAutofit/>
          </a:bodyPr>
          <a:lstStyle/>
          <a:p>
            <a:endParaRPr sz="1867"/>
          </a:p>
        </p:txBody>
      </p:sp>
      <p:sp>
        <p:nvSpPr>
          <p:cNvPr id="160" name="Google Shape;160;p26"/>
          <p:cNvSpPr txBox="1"/>
          <p:nvPr/>
        </p:nvSpPr>
        <p:spPr>
          <a:xfrm flipH="1">
            <a:off x="3651928" y="2992024"/>
            <a:ext cx="517200" cy="492800"/>
          </a:xfrm>
          <a:prstGeom prst="rect">
            <a:avLst/>
          </a:prstGeom>
          <a:solidFill>
            <a:srgbClr val="003C71"/>
          </a:solidFill>
          <a:ln>
            <a:noFill/>
          </a:ln>
        </p:spPr>
        <p:txBody>
          <a:bodyPr spcFirstLastPara="1" wrap="square" lIns="0" tIns="0" rIns="0" bIns="0" anchor="ctr" anchorCtr="0">
            <a:noAutofit/>
          </a:bodyPr>
          <a:lstStyle/>
          <a:p>
            <a:pPr algn="ctr">
              <a:lnSpc>
                <a:spcPct val="114000"/>
              </a:lnSpc>
            </a:pPr>
            <a:r>
              <a:rPr lang="en" sz="800">
                <a:solidFill>
                  <a:schemeClr val="lt1"/>
                </a:solidFill>
              </a:rPr>
              <a:t>Define Future Vision</a:t>
            </a:r>
            <a:endParaRPr sz="800"/>
          </a:p>
        </p:txBody>
      </p:sp>
      <p:sp>
        <p:nvSpPr>
          <p:cNvPr id="161" name="Google Shape;161;p26"/>
          <p:cNvSpPr txBox="1"/>
          <p:nvPr/>
        </p:nvSpPr>
        <p:spPr>
          <a:xfrm>
            <a:off x="448236" y="150389"/>
            <a:ext cx="11295600" cy="584735"/>
          </a:xfrm>
          <a:prstGeom prst="rect">
            <a:avLst/>
          </a:prstGeom>
          <a:noFill/>
          <a:ln>
            <a:noFill/>
          </a:ln>
        </p:spPr>
        <p:txBody>
          <a:bodyPr spcFirstLastPara="1" wrap="square" lIns="91433" tIns="45700" rIns="91433" bIns="45700" anchor="t" anchorCtr="0">
            <a:spAutoFit/>
          </a:bodyPr>
          <a:lstStyle/>
          <a:p>
            <a:pPr algn="ctr">
              <a:buSzPts val="1500"/>
            </a:pPr>
            <a:r>
              <a:rPr lang="en" sz="3200" b="1">
                <a:solidFill>
                  <a:srgbClr val="003C71"/>
                </a:solidFill>
                <a:latin typeface="Public Sans"/>
                <a:ea typeface="Public Sans"/>
                <a:cs typeface="Public Sans"/>
                <a:sym typeface="Public Sans"/>
              </a:rPr>
              <a:t>Template: Agency Journey Map</a:t>
            </a:r>
            <a:endParaRPr sz="3200">
              <a:solidFill>
                <a:srgbClr val="003C71"/>
              </a:solidFill>
              <a:latin typeface="Public Sans"/>
              <a:ea typeface="Public Sans"/>
              <a:cs typeface="Public Sans"/>
              <a:sym typeface="Public Sans"/>
            </a:endParaRPr>
          </a:p>
        </p:txBody>
      </p:sp>
      <p:sp>
        <p:nvSpPr>
          <p:cNvPr id="31" name="Rectangle 30">
            <a:extLst>
              <a:ext uri="{FF2B5EF4-FFF2-40B4-BE49-F238E27FC236}">
                <a16:creationId xmlns:a16="http://schemas.microsoft.com/office/drawing/2014/main" id="{86A706A8-EB3D-2347-9B8C-E1ECFEDBC82B}"/>
              </a:ext>
            </a:extLst>
          </p:cNvPr>
          <p:cNvSpPr/>
          <p:nvPr/>
        </p:nvSpPr>
        <p:spPr>
          <a:xfrm>
            <a:off x="0" y="0"/>
            <a:ext cx="2245750" cy="4800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Basic Journey Map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27"/>
          <p:cNvPicPr preferRelativeResize="0"/>
          <p:nvPr/>
        </p:nvPicPr>
        <p:blipFill>
          <a:blip r:embed="rId3">
            <a:alphaModFix/>
          </a:blip>
          <a:stretch>
            <a:fillRect/>
          </a:stretch>
        </p:blipFill>
        <p:spPr>
          <a:xfrm>
            <a:off x="6179025" y="2683127"/>
            <a:ext cx="1321200" cy="1354648"/>
          </a:xfrm>
          <a:prstGeom prst="rect">
            <a:avLst/>
          </a:prstGeom>
          <a:noFill/>
          <a:ln>
            <a:noFill/>
          </a:ln>
        </p:spPr>
      </p:pic>
      <p:sp>
        <p:nvSpPr>
          <p:cNvPr id="168" name="Google Shape;168;p27"/>
          <p:cNvSpPr/>
          <p:nvPr/>
        </p:nvSpPr>
        <p:spPr>
          <a:xfrm>
            <a:off x="5609125" y="2189451"/>
            <a:ext cx="2416000" cy="2361200"/>
          </a:xfrm>
          <a:prstGeom prst="ellipse">
            <a:avLst/>
          </a:prstGeom>
          <a:noFill/>
          <a:ln w="762000" cap="flat" cmpd="sng">
            <a:solidFill>
              <a:schemeClr val="lt2"/>
            </a:solidFill>
            <a:prstDash val="solid"/>
            <a:miter lim="800000"/>
            <a:headEnd type="none" w="sm" len="sm"/>
            <a:tailEnd type="none" w="sm" len="sm"/>
          </a:ln>
        </p:spPr>
        <p:txBody>
          <a:bodyPr spcFirstLastPara="1" wrap="square" lIns="47767" tIns="23867" rIns="47767" bIns="23867" anchor="ctr" anchorCtr="0">
            <a:noAutofit/>
          </a:bodyPr>
          <a:lstStyle/>
          <a:p>
            <a:pPr algn="ctr"/>
            <a:endParaRPr sz="933">
              <a:solidFill>
                <a:schemeClr val="lt1"/>
              </a:solidFill>
            </a:endParaRPr>
          </a:p>
        </p:txBody>
      </p:sp>
      <p:sp>
        <p:nvSpPr>
          <p:cNvPr id="169" name="Google Shape;169;p27"/>
          <p:cNvSpPr/>
          <p:nvPr/>
        </p:nvSpPr>
        <p:spPr>
          <a:xfrm>
            <a:off x="5569604" y="2169607"/>
            <a:ext cx="2561200" cy="2400800"/>
          </a:xfrm>
          <a:prstGeom prst="ellipse">
            <a:avLst/>
          </a:prstGeom>
          <a:noFill/>
          <a:ln w="50800" cap="flat" cmpd="sng">
            <a:solidFill>
              <a:schemeClr val="lt1"/>
            </a:solidFill>
            <a:prstDash val="solid"/>
            <a:miter lim="800000"/>
            <a:headEnd type="none" w="sm" len="sm"/>
            <a:tailEnd type="none" w="sm" len="sm"/>
          </a:ln>
        </p:spPr>
        <p:txBody>
          <a:bodyPr spcFirstLastPara="1" wrap="square" lIns="47767" tIns="23867" rIns="47767" bIns="23867" anchor="ctr" anchorCtr="0">
            <a:noAutofit/>
          </a:bodyPr>
          <a:lstStyle/>
          <a:p>
            <a:pPr algn="ctr"/>
            <a:endParaRPr sz="933">
              <a:solidFill>
                <a:schemeClr val="lt1"/>
              </a:solidFill>
            </a:endParaRPr>
          </a:p>
        </p:txBody>
      </p:sp>
      <p:sp>
        <p:nvSpPr>
          <p:cNvPr id="170" name="Google Shape;170;p27"/>
          <p:cNvSpPr txBox="1"/>
          <p:nvPr/>
        </p:nvSpPr>
        <p:spPr>
          <a:xfrm>
            <a:off x="6296061" y="2972271"/>
            <a:ext cx="1139600" cy="766795"/>
          </a:xfrm>
          <a:prstGeom prst="rect">
            <a:avLst/>
          </a:prstGeom>
          <a:noFill/>
          <a:ln>
            <a:noFill/>
          </a:ln>
        </p:spPr>
        <p:txBody>
          <a:bodyPr spcFirstLastPara="1" wrap="square" lIns="47767" tIns="23867" rIns="47767" bIns="23867" anchor="t" anchorCtr="0">
            <a:spAutoFit/>
          </a:bodyPr>
          <a:lstStyle/>
          <a:p>
            <a:pPr algn="ctr"/>
            <a:r>
              <a:rPr lang="en" sz="667">
                <a:solidFill>
                  <a:schemeClr val="dk1"/>
                </a:solidFill>
              </a:rPr>
              <a:t>Cyclical approach to </a:t>
            </a:r>
            <a:r>
              <a:rPr lang="en" sz="667" b="1">
                <a:solidFill>
                  <a:schemeClr val="dk1"/>
                </a:solidFill>
              </a:rPr>
              <a:t>stabilize</a:t>
            </a:r>
            <a:r>
              <a:rPr lang="en" sz="667">
                <a:solidFill>
                  <a:schemeClr val="dk1"/>
                </a:solidFill>
              </a:rPr>
              <a:t>, </a:t>
            </a:r>
            <a:r>
              <a:rPr lang="en" sz="667" b="1">
                <a:solidFill>
                  <a:schemeClr val="dk1"/>
                </a:solidFill>
              </a:rPr>
              <a:t>enhance</a:t>
            </a:r>
            <a:r>
              <a:rPr lang="en" sz="667">
                <a:solidFill>
                  <a:schemeClr val="dk1"/>
                </a:solidFill>
              </a:rPr>
              <a:t> and </a:t>
            </a:r>
            <a:r>
              <a:rPr lang="en" sz="667" b="1">
                <a:solidFill>
                  <a:schemeClr val="dk1"/>
                </a:solidFill>
              </a:rPr>
              <a:t>optimize</a:t>
            </a:r>
            <a:r>
              <a:rPr lang="en" sz="667">
                <a:solidFill>
                  <a:schemeClr val="dk1"/>
                </a:solidFill>
              </a:rPr>
              <a:t> processes &amp; controls to account for updated federal regulations and/or business enablement requirements</a:t>
            </a:r>
            <a:endParaRPr sz="667"/>
          </a:p>
        </p:txBody>
      </p:sp>
      <p:cxnSp>
        <p:nvCxnSpPr>
          <p:cNvPr id="171" name="Google Shape;171;p27"/>
          <p:cNvCxnSpPr>
            <a:stCxn id="172" idx="0"/>
          </p:cNvCxnSpPr>
          <p:nvPr/>
        </p:nvCxnSpPr>
        <p:spPr>
          <a:xfrm rot="10800000">
            <a:off x="3800212" y="4797677"/>
            <a:ext cx="800" cy="1126800"/>
          </a:xfrm>
          <a:prstGeom prst="straightConnector1">
            <a:avLst/>
          </a:prstGeom>
          <a:noFill/>
          <a:ln w="25400" cap="flat" cmpd="sng">
            <a:solidFill>
              <a:schemeClr val="dk1"/>
            </a:solidFill>
            <a:prstDash val="dot"/>
            <a:miter lim="800000"/>
            <a:headEnd type="none" w="sm" len="sm"/>
            <a:tailEnd type="none" w="sm" len="sm"/>
          </a:ln>
        </p:spPr>
      </p:cxnSp>
      <p:cxnSp>
        <p:nvCxnSpPr>
          <p:cNvPr id="173" name="Google Shape;173;p27"/>
          <p:cNvCxnSpPr>
            <a:endCxn id="174" idx="7"/>
          </p:cNvCxnSpPr>
          <p:nvPr/>
        </p:nvCxnSpPr>
        <p:spPr>
          <a:xfrm rot="10800000">
            <a:off x="1354389" y="3668316"/>
            <a:ext cx="5200" cy="1336800"/>
          </a:xfrm>
          <a:prstGeom prst="straightConnector1">
            <a:avLst/>
          </a:prstGeom>
          <a:noFill/>
          <a:ln w="25400" cap="flat" cmpd="sng">
            <a:solidFill>
              <a:schemeClr val="dk1"/>
            </a:solidFill>
            <a:prstDash val="dot"/>
            <a:miter lim="800000"/>
            <a:headEnd type="none" w="sm" len="sm"/>
            <a:tailEnd type="none" w="sm" len="sm"/>
          </a:ln>
        </p:spPr>
      </p:cxnSp>
      <p:cxnSp>
        <p:nvCxnSpPr>
          <p:cNvPr id="175" name="Google Shape;175;p27"/>
          <p:cNvCxnSpPr>
            <a:stCxn id="176" idx="7"/>
            <a:endCxn id="177" idx="4"/>
          </p:cNvCxnSpPr>
          <p:nvPr/>
        </p:nvCxnSpPr>
        <p:spPr>
          <a:xfrm rot="10800000">
            <a:off x="520852" y="1083684"/>
            <a:ext cx="4800" cy="1886400"/>
          </a:xfrm>
          <a:prstGeom prst="straightConnector1">
            <a:avLst/>
          </a:prstGeom>
          <a:noFill/>
          <a:ln w="25400" cap="flat" cmpd="sng">
            <a:solidFill>
              <a:schemeClr val="dk1"/>
            </a:solidFill>
            <a:prstDash val="dot"/>
            <a:miter lim="800000"/>
            <a:headEnd type="none" w="sm" len="sm"/>
            <a:tailEnd type="none" w="sm" len="sm"/>
          </a:ln>
        </p:spPr>
      </p:cxnSp>
      <p:sp>
        <p:nvSpPr>
          <p:cNvPr id="178" name="Google Shape;178;p27"/>
          <p:cNvSpPr/>
          <p:nvPr/>
        </p:nvSpPr>
        <p:spPr>
          <a:xfrm>
            <a:off x="8167184" y="3063815"/>
            <a:ext cx="3711600" cy="532400"/>
          </a:xfrm>
          <a:prstGeom prst="rect">
            <a:avLst/>
          </a:prstGeom>
          <a:solidFill>
            <a:schemeClr val="lt2"/>
          </a:solidFill>
          <a:ln>
            <a:noFill/>
          </a:ln>
        </p:spPr>
        <p:txBody>
          <a:bodyPr spcFirstLastPara="1" wrap="square" lIns="47767" tIns="23867" rIns="47767" bIns="23867" anchor="ctr" anchorCtr="0">
            <a:noAutofit/>
          </a:bodyPr>
          <a:lstStyle/>
          <a:p>
            <a:pPr algn="ctr"/>
            <a:endParaRPr sz="933">
              <a:solidFill>
                <a:schemeClr val="lt1"/>
              </a:solidFill>
            </a:endParaRPr>
          </a:p>
        </p:txBody>
      </p:sp>
      <p:sp>
        <p:nvSpPr>
          <p:cNvPr id="179" name="Google Shape;179;p27"/>
          <p:cNvSpPr/>
          <p:nvPr/>
        </p:nvSpPr>
        <p:spPr>
          <a:xfrm>
            <a:off x="156787" y="3032761"/>
            <a:ext cx="5364800" cy="532400"/>
          </a:xfrm>
          <a:prstGeom prst="rect">
            <a:avLst/>
          </a:prstGeom>
          <a:solidFill>
            <a:schemeClr val="lt2"/>
          </a:solidFill>
          <a:ln>
            <a:noFill/>
          </a:ln>
        </p:spPr>
        <p:txBody>
          <a:bodyPr spcFirstLastPara="1" wrap="square" lIns="47767" tIns="23867" rIns="47767" bIns="23867" anchor="ctr" anchorCtr="0">
            <a:noAutofit/>
          </a:bodyPr>
          <a:lstStyle/>
          <a:p>
            <a:pPr algn="ctr"/>
            <a:endParaRPr sz="933">
              <a:solidFill>
                <a:schemeClr val="lt1"/>
              </a:solidFill>
            </a:endParaRPr>
          </a:p>
        </p:txBody>
      </p:sp>
      <p:cxnSp>
        <p:nvCxnSpPr>
          <p:cNvPr id="180" name="Google Shape;180;p27"/>
          <p:cNvCxnSpPr>
            <a:stCxn id="179" idx="1"/>
          </p:cNvCxnSpPr>
          <p:nvPr/>
        </p:nvCxnSpPr>
        <p:spPr>
          <a:xfrm rot="10800000" flipH="1">
            <a:off x="156787" y="3293761"/>
            <a:ext cx="5126800" cy="5200"/>
          </a:xfrm>
          <a:prstGeom prst="straightConnector1">
            <a:avLst/>
          </a:prstGeom>
          <a:noFill/>
          <a:ln w="50800" cap="flat" cmpd="sng">
            <a:solidFill>
              <a:schemeClr val="lt1"/>
            </a:solidFill>
            <a:prstDash val="solid"/>
            <a:miter lim="800000"/>
            <a:headEnd type="none" w="sm" len="sm"/>
            <a:tailEnd type="none" w="sm" len="sm"/>
          </a:ln>
        </p:spPr>
      </p:cxnSp>
      <p:sp>
        <p:nvSpPr>
          <p:cNvPr id="176" name="Google Shape;176;p27"/>
          <p:cNvSpPr/>
          <p:nvPr/>
        </p:nvSpPr>
        <p:spPr>
          <a:xfrm flipH="1">
            <a:off x="525652" y="2970084"/>
            <a:ext cx="731200" cy="680400"/>
          </a:xfrm>
          <a:prstGeom prst="teardrop">
            <a:avLst>
              <a:gd name="adj" fmla="val 100000"/>
            </a:avLst>
          </a:prstGeom>
          <a:solidFill>
            <a:srgbClr val="003C71"/>
          </a:solidFill>
          <a:ln>
            <a:noFill/>
          </a:ln>
        </p:spPr>
        <p:txBody>
          <a:bodyPr spcFirstLastPara="1" wrap="square" lIns="0" tIns="0" rIns="0" bIns="0" anchor="ctr" anchorCtr="0">
            <a:noAutofit/>
          </a:bodyPr>
          <a:lstStyle/>
          <a:p>
            <a:pPr algn="ctr">
              <a:lnSpc>
                <a:spcPct val="114000"/>
              </a:lnSpc>
            </a:pPr>
            <a:r>
              <a:rPr lang="en" sz="800">
                <a:solidFill>
                  <a:schemeClr val="lt1"/>
                </a:solidFill>
              </a:rPr>
              <a:t>Current State of Digital Identity</a:t>
            </a:r>
            <a:endParaRPr sz="800"/>
          </a:p>
        </p:txBody>
      </p:sp>
      <p:sp>
        <p:nvSpPr>
          <p:cNvPr id="174" name="Google Shape;174;p27"/>
          <p:cNvSpPr/>
          <p:nvPr/>
        </p:nvSpPr>
        <p:spPr>
          <a:xfrm rot="-5400000" flipH="1">
            <a:off x="1371589" y="2954316"/>
            <a:ext cx="696800" cy="731200"/>
          </a:xfrm>
          <a:prstGeom prst="teardrop">
            <a:avLst>
              <a:gd name="adj" fmla="val 100000"/>
            </a:avLst>
          </a:prstGeom>
          <a:solidFill>
            <a:srgbClr val="003C71"/>
          </a:solidFill>
          <a:ln>
            <a:noFill/>
          </a:ln>
        </p:spPr>
        <p:txBody>
          <a:bodyPr spcFirstLastPara="1" wrap="square" lIns="47767" tIns="47767" rIns="47767" bIns="47767" anchor="ctr" anchorCtr="0">
            <a:noAutofit/>
          </a:bodyPr>
          <a:lstStyle/>
          <a:p>
            <a:endParaRPr sz="1467"/>
          </a:p>
        </p:txBody>
      </p:sp>
      <p:sp>
        <p:nvSpPr>
          <p:cNvPr id="181" name="Google Shape;181;p27"/>
          <p:cNvSpPr txBox="1"/>
          <p:nvPr/>
        </p:nvSpPr>
        <p:spPr>
          <a:xfrm flipH="1">
            <a:off x="1461568" y="3073561"/>
            <a:ext cx="517200" cy="492800"/>
          </a:xfrm>
          <a:prstGeom prst="rect">
            <a:avLst/>
          </a:prstGeom>
          <a:solidFill>
            <a:srgbClr val="003C71"/>
          </a:solidFill>
          <a:ln>
            <a:noFill/>
          </a:ln>
        </p:spPr>
        <p:txBody>
          <a:bodyPr spcFirstLastPara="1" wrap="square" lIns="0" tIns="0" rIns="0" bIns="0" anchor="ctr" anchorCtr="0">
            <a:noAutofit/>
          </a:bodyPr>
          <a:lstStyle/>
          <a:p>
            <a:pPr algn="ctr">
              <a:lnSpc>
                <a:spcPct val="114000"/>
              </a:lnSpc>
            </a:pPr>
            <a:r>
              <a:rPr lang="en" sz="800">
                <a:solidFill>
                  <a:schemeClr val="lt1"/>
                </a:solidFill>
              </a:rPr>
              <a:t>Key drivers</a:t>
            </a:r>
            <a:endParaRPr sz="800"/>
          </a:p>
        </p:txBody>
      </p:sp>
      <p:sp>
        <p:nvSpPr>
          <p:cNvPr id="182" name="Google Shape;182;p27"/>
          <p:cNvSpPr/>
          <p:nvPr/>
        </p:nvSpPr>
        <p:spPr>
          <a:xfrm flipH="1">
            <a:off x="2438501" y="2989616"/>
            <a:ext cx="749200" cy="680400"/>
          </a:xfrm>
          <a:prstGeom prst="teardrop">
            <a:avLst>
              <a:gd name="adj" fmla="val 100000"/>
            </a:avLst>
          </a:prstGeom>
          <a:solidFill>
            <a:srgbClr val="003C71"/>
          </a:solidFill>
          <a:ln>
            <a:noFill/>
          </a:ln>
        </p:spPr>
        <p:txBody>
          <a:bodyPr spcFirstLastPara="1" wrap="square" lIns="0" tIns="0" rIns="0" bIns="0" anchor="ctr" anchorCtr="0">
            <a:noAutofit/>
          </a:bodyPr>
          <a:lstStyle/>
          <a:p>
            <a:pPr algn="ctr">
              <a:lnSpc>
                <a:spcPct val="114000"/>
              </a:lnSpc>
            </a:pPr>
            <a:r>
              <a:rPr lang="en" sz="800">
                <a:solidFill>
                  <a:schemeClr val="lt1"/>
                </a:solidFill>
              </a:rPr>
              <a:t>Build foundational blocks</a:t>
            </a:r>
            <a:endParaRPr sz="800"/>
          </a:p>
        </p:txBody>
      </p:sp>
      <p:cxnSp>
        <p:nvCxnSpPr>
          <p:cNvPr id="183" name="Google Shape;183;p27"/>
          <p:cNvCxnSpPr/>
          <p:nvPr/>
        </p:nvCxnSpPr>
        <p:spPr>
          <a:xfrm>
            <a:off x="8130513" y="3370032"/>
            <a:ext cx="3003200" cy="0"/>
          </a:xfrm>
          <a:prstGeom prst="straightConnector1">
            <a:avLst/>
          </a:prstGeom>
          <a:noFill/>
          <a:ln w="50800" cap="flat" cmpd="sng">
            <a:solidFill>
              <a:schemeClr val="lt1"/>
            </a:solidFill>
            <a:prstDash val="solid"/>
            <a:miter lim="800000"/>
            <a:headEnd type="none" w="sm" len="sm"/>
            <a:tailEnd type="none" w="sm" len="sm"/>
          </a:ln>
        </p:spPr>
      </p:cxnSp>
      <p:sp>
        <p:nvSpPr>
          <p:cNvPr id="184" name="Google Shape;184;p27"/>
          <p:cNvSpPr/>
          <p:nvPr/>
        </p:nvSpPr>
        <p:spPr>
          <a:xfrm rot="-5400000" flipH="1">
            <a:off x="8655852" y="2942643"/>
            <a:ext cx="696800" cy="731200"/>
          </a:xfrm>
          <a:prstGeom prst="teardrop">
            <a:avLst>
              <a:gd name="adj" fmla="val 100000"/>
            </a:avLst>
          </a:prstGeom>
          <a:solidFill>
            <a:srgbClr val="003C71"/>
          </a:solidFill>
          <a:ln>
            <a:noFill/>
          </a:ln>
        </p:spPr>
        <p:txBody>
          <a:bodyPr spcFirstLastPara="1" wrap="square" lIns="47767" tIns="47767" rIns="47767" bIns="47767" anchor="ctr" anchorCtr="0">
            <a:noAutofit/>
          </a:bodyPr>
          <a:lstStyle/>
          <a:p>
            <a:endParaRPr sz="1867"/>
          </a:p>
        </p:txBody>
      </p:sp>
      <p:sp>
        <p:nvSpPr>
          <p:cNvPr id="185" name="Google Shape;185;p27"/>
          <p:cNvSpPr txBox="1"/>
          <p:nvPr/>
        </p:nvSpPr>
        <p:spPr>
          <a:xfrm flipH="1">
            <a:off x="8745835" y="3061887"/>
            <a:ext cx="517200" cy="492800"/>
          </a:xfrm>
          <a:prstGeom prst="rect">
            <a:avLst/>
          </a:prstGeom>
          <a:solidFill>
            <a:srgbClr val="003C71"/>
          </a:solidFill>
          <a:ln>
            <a:noFill/>
          </a:ln>
        </p:spPr>
        <p:txBody>
          <a:bodyPr spcFirstLastPara="1" wrap="square" lIns="0" tIns="0" rIns="0" bIns="0" anchor="ctr" anchorCtr="0">
            <a:noAutofit/>
          </a:bodyPr>
          <a:lstStyle/>
          <a:p>
            <a:pPr algn="ctr"/>
            <a:r>
              <a:rPr lang="en" sz="800">
                <a:solidFill>
                  <a:schemeClr val="lt1"/>
                </a:solidFill>
              </a:rPr>
              <a:t>Socialize approach across Agency</a:t>
            </a:r>
            <a:endParaRPr sz="800"/>
          </a:p>
        </p:txBody>
      </p:sp>
      <p:sp>
        <p:nvSpPr>
          <p:cNvPr id="186" name="Google Shape;186;p27"/>
          <p:cNvSpPr/>
          <p:nvPr/>
        </p:nvSpPr>
        <p:spPr>
          <a:xfrm flipH="1">
            <a:off x="9691725" y="2989751"/>
            <a:ext cx="830800" cy="680400"/>
          </a:xfrm>
          <a:prstGeom prst="teardrop">
            <a:avLst>
              <a:gd name="adj" fmla="val 100000"/>
            </a:avLst>
          </a:prstGeom>
          <a:solidFill>
            <a:srgbClr val="003C71"/>
          </a:solidFill>
          <a:ln>
            <a:noFill/>
          </a:ln>
        </p:spPr>
        <p:txBody>
          <a:bodyPr spcFirstLastPara="1" wrap="square" lIns="0" tIns="0" rIns="0" bIns="0" anchor="ctr" anchorCtr="0">
            <a:noAutofit/>
          </a:bodyPr>
          <a:lstStyle/>
          <a:p>
            <a:pPr algn="ctr"/>
            <a:r>
              <a:rPr lang="en" sz="800">
                <a:solidFill>
                  <a:schemeClr val="lt1"/>
                </a:solidFill>
              </a:rPr>
              <a:t>Draft Policies &amp; Procedures that facilitate adoption</a:t>
            </a:r>
            <a:endParaRPr sz="800"/>
          </a:p>
        </p:txBody>
      </p:sp>
      <p:sp>
        <p:nvSpPr>
          <p:cNvPr id="187" name="Google Shape;187;p27"/>
          <p:cNvSpPr/>
          <p:nvPr/>
        </p:nvSpPr>
        <p:spPr>
          <a:xfrm rot="-5400000" flipH="1">
            <a:off x="10870067" y="2944588"/>
            <a:ext cx="696800" cy="731200"/>
          </a:xfrm>
          <a:prstGeom prst="teardrop">
            <a:avLst>
              <a:gd name="adj" fmla="val 100000"/>
            </a:avLst>
          </a:prstGeom>
          <a:solidFill>
            <a:srgbClr val="003C71"/>
          </a:solidFill>
          <a:ln>
            <a:noFill/>
          </a:ln>
        </p:spPr>
        <p:txBody>
          <a:bodyPr spcFirstLastPara="1" wrap="square" lIns="47767" tIns="47767" rIns="47767" bIns="47767" anchor="ctr" anchorCtr="0">
            <a:noAutofit/>
          </a:bodyPr>
          <a:lstStyle/>
          <a:p>
            <a:endParaRPr sz="1867"/>
          </a:p>
        </p:txBody>
      </p:sp>
      <p:sp>
        <p:nvSpPr>
          <p:cNvPr id="188" name="Google Shape;188;p27"/>
          <p:cNvSpPr txBox="1"/>
          <p:nvPr/>
        </p:nvSpPr>
        <p:spPr>
          <a:xfrm flipH="1">
            <a:off x="10960048" y="3063837"/>
            <a:ext cx="517200" cy="492800"/>
          </a:xfrm>
          <a:prstGeom prst="rect">
            <a:avLst/>
          </a:prstGeom>
          <a:solidFill>
            <a:srgbClr val="003C71"/>
          </a:solidFill>
          <a:ln>
            <a:noFill/>
          </a:ln>
        </p:spPr>
        <p:txBody>
          <a:bodyPr spcFirstLastPara="1" wrap="square" lIns="0" tIns="0" rIns="0" bIns="0" anchor="ctr" anchorCtr="0">
            <a:noAutofit/>
          </a:bodyPr>
          <a:lstStyle/>
          <a:p>
            <a:pPr algn="ctr"/>
            <a:r>
              <a:rPr lang="en" sz="800">
                <a:solidFill>
                  <a:schemeClr val="lt1"/>
                </a:solidFill>
              </a:rPr>
              <a:t>Setup Reporting, Dashboard &amp; KPI metrics</a:t>
            </a:r>
            <a:endParaRPr sz="800"/>
          </a:p>
        </p:txBody>
      </p:sp>
      <p:sp>
        <p:nvSpPr>
          <p:cNvPr id="189" name="Google Shape;189;p27"/>
          <p:cNvSpPr/>
          <p:nvPr/>
        </p:nvSpPr>
        <p:spPr>
          <a:xfrm>
            <a:off x="446739" y="2177153"/>
            <a:ext cx="161200" cy="151600"/>
          </a:xfrm>
          <a:prstGeom prst="ellipse">
            <a:avLst/>
          </a:prstGeom>
          <a:solidFill>
            <a:srgbClr val="00B0F0"/>
          </a:solidFill>
          <a:ln>
            <a:noFill/>
          </a:ln>
        </p:spPr>
        <p:txBody>
          <a:bodyPr spcFirstLastPara="1" wrap="square" lIns="47767" tIns="23867" rIns="47767" bIns="23867" anchor="ctr" anchorCtr="0">
            <a:noAutofit/>
          </a:bodyPr>
          <a:lstStyle/>
          <a:p>
            <a:pPr algn="ctr"/>
            <a:endParaRPr sz="933">
              <a:solidFill>
                <a:schemeClr val="lt1"/>
              </a:solidFill>
            </a:endParaRPr>
          </a:p>
        </p:txBody>
      </p:sp>
      <p:sp>
        <p:nvSpPr>
          <p:cNvPr id="190" name="Google Shape;190;p27"/>
          <p:cNvSpPr/>
          <p:nvPr/>
        </p:nvSpPr>
        <p:spPr>
          <a:xfrm>
            <a:off x="436649" y="1511793"/>
            <a:ext cx="161200" cy="151600"/>
          </a:xfrm>
          <a:prstGeom prst="ellipse">
            <a:avLst/>
          </a:prstGeom>
          <a:solidFill>
            <a:srgbClr val="00B0F0"/>
          </a:solidFill>
          <a:ln>
            <a:noFill/>
          </a:ln>
        </p:spPr>
        <p:txBody>
          <a:bodyPr spcFirstLastPara="1" wrap="square" lIns="47767" tIns="23867" rIns="47767" bIns="23867" anchor="ctr" anchorCtr="0">
            <a:noAutofit/>
          </a:bodyPr>
          <a:lstStyle/>
          <a:p>
            <a:pPr algn="ctr"/>
            <a:endParaRPr sz="933">
              <a:solidFill>
                <a:schemeClr val="lt1"/>
              </a:solidFill>
            </a:endParaRPr>
          </a:p>
        </p:txBody>
      </p:sp>
      <p:sp>
        <p:nvSpPr>
          <p:cNvPr id="191" name="Google Shape;191;p27"/>
          <p:cNvSpPr/>
          <p:nvPr/>
        </p:nvSpPr>
        <p:spPr>
          <a:xfrm>
            <a:off x="1284848" y="3775375"/>
            <a:ext cx="161200" cy="151600"/>
          </a:xfrm>
          <a:prstGeom prst="ellipse">
            <a:avLst/>
          </a:prstGeom>
          <a:solidFill>
            <a:srgbClr val="00B0F0"/>
          </a:solidFill>
          <a:ln>
            <a:noFill/>
          </a:ln>
        </p:spPr>
        <p:txBody>
          <a:bodyPr spcFirstLastPara="1" wrap="square" lIns="47767" tIns="23867" rIns="47767" bIns="23867" anchor="ctr" anchorCtr="0">
            <a:noAutofit/>
          </a:bodyPr>
          <a:lstStyle/>
          <a:p>
            <a:pPr algn="ctr"/>
            <a:endParaRPr sz="933">
              <a:solidFill>
                <a:schemeClr val="lt1"/>
              </a:solidFill>
            </a:endParaRPr>
          </a:p>
        </p:txBody>
      </p:sp>
      <p:sp>
        <p:nvSpPr>
          <p:cNvPr id="192" name="Google Shape;192;p27"/>
          <p:cNvSpPr/>
          <p:nvPr/>
        </p:nvSpPr>
        <p:spPr>
          <a:xfrm>
            <a:off x="1284848" y="4365853"/>
            <a:ext cx="161200" cy="151600"/>
          </a:xfrm>
          <a:prstGeom prst="ellipse">
            <a:avLst/>
          </a:prstGeom>
          <a:solidFill>
            <a:srgbClr val="00B0F0"/>
          </a:solidFill>
          <a:ln>
            <a:noFill/>
          </a:ln>
        </p:spPr>
        <p:txBody>
          <a:bodyPr spcFirstLastPara="1" wrap="square" lIns="47767" tIns="23867" rIns="47767" bIns="23867" anchor="ctr" anchorCtr="0">
            <a:noAutofit/>
          </a:bodyPr>
          <a:lstStyle/>
          <a:p>
            <a:pPr algn="ctr"/>
            <a:endParaRPr sz="933">
              <a:solidFill>
                <a:schemeClr val="lt1"/>
              </a:solidFill>
            </a:endParaRPr>
          </a:p>
        </p:txBody>
      </p:sp>
      <p:sp>
        <p:nvSpPr>
          <p:cNvPr id="193" name="Google Shape;193;p27"/>
          <p:cNvSpPr/>
          <p:nvPr/>
        </p:nvSpPr>
        <p:spPr>
          <a:xfrm>
            <a:off x="5569604" y="2169607"/>
            <a:ext cx="2561200" cy="2400800"/>
          </a:xfrm>
          <a:prstGeom prst="ellipse">
            <a:avLst/>
          </a:prstGeom>
          <a:noFill/>
          <a:ln w="50800" cap="flat" cmpd="sng">
            <a:solidFill>
              <a:schemeClr val="lt1"/>
            </a:solidFill>
            <a:prstDash val="solid"/>
            <a:miter lim="800000"/>
            <a:headEnd type="none" w="sm" len="sm"/>
            <a:tailEnd type="none" w="sm" len="sm"/>
          </a:ln>
        </p:spPr>
        <p:txBody>
          <a:bodyPr spcFirstLastPara="1" wrap="square" lIns="47767" tIns="23867" rIns="47767" bIns="23867" anchor="ctr" anchorCtr="0">
            <a:noAutofit/>
          </a:bodyPr>
          <a:lstStyle/>
          <a:p>
            <a:pPr algn="ctr"/>
            <a:endParaRPr sz="933">
              <a:solidFill>
                <a:schemeClr val="lt1"/>
              </a:solidFill>
            </a:endParaRPr>
          </a:p>
        </p:txBody>
      </p:sp>
      <p:sp>
        <p:nvSpPr>
          <p:cNvPr id="194" name="Google Shape;194;p27"/>
          <p:cNvSpPr/>
          <p:nvPr/>
        </p:nvSpPr>
        <p:spPr>
          <a:xfrm>
            <a:off x="1276324" y="5079511"/>
            <a:ext cx="161200" cy="151600"/>
          </a:xfrm>
          <a:prstGeom prst="ellipse">
            <a:avLst/>
          </a:prstGeom>
          <a:solidFill>
            <a:srgbClr val="00B0F0"/>
          </a:solidFill>
          <a:ln>
            <a:noFill/>
          </a:ln>
        </p:spPr>
        <p:txBody>
          <a:bodyPr spcFirstLastPara="1" wrap="square" lIns="47767" tIns="23867" rIns="47767" bIns="23867" anchor="ctr" anchorCtr="0">
            <a:noAutofit/>
          </a:bodyPr>
          <a:lstStyle/>
          <a:p>
            <a:pPr algn="ctr"/>
            <a:endParaRPr sz="933">
              <a:solidFill>
                <a:schemeClr val="lt1"/>
              </a:solidFill>
            </a:endParaRPr>
          </a:p>
        </p:txBody>
      </p:sp>
      <p:sp>
        <p:nvSpPr>
          <p:cNvPr id="195" name="Google Shape;195;p27"/>
          <p:cNvSpPr/>
          <p:nvPr/>
        </p:nvSpPr>
        <p:spPr>
          <a:xfrm flipH="1">
            <a:off x="6586939" y="1839399"/>
            <a:ext cx="749200" cy="680400"/>
          </a:xfrm>
          <a:prstGeom prst="teardrop">
            <a:avLst>
              <a:gd name="adj" fmla="val 100000"/>
            </a:avLst>
          </a:prstGeom>
          <a:solidFill>
            <a:srgbClr val="003C71"/>
          </a:solidFill>
          <a:ln>
            <a:noFill/>
          </a:ln>
        </p:spPr>
        <p:txBody>
          <a:bodyPr spcFirstLastPara="1" wrap="square" lIns="23867" tIns="23867" rIns="23867" bIns="23867" anchor="ctr" anchorCtr="0">
            <a:noAutofit/>
          </a:bodyPr>
          <a:lstStyle/>
          <a:p>
            <a:pPr algn="ctr">
              <a:lnSpc>
                <a:spcPct val="114000"/>
              </a:lnSpc>
            </a:pPr>
            <a:r>
              <a:rPr lang="en" sz="800">
                <a:solidFill>
                  <a:schemeClr val="lt1"/>
                </a:solidFill>
              </a:rPr>
              <a:t>Select &amp; Implement</a:t>
            </a:r>
            <a:endParaRPr sz="800"/>
          </a:p>
        </p:txBody>
      </p:sp>
      <p:sp>
        <p:nvSpPr>
          <p:cNvPr id="196" name="Google Shape;196;p27"/>
          <p:cNvSpPr/>
          <p:nvPr/>
        </p:nvSpPr>
        <p:spPr>
          <a:xfrm rot="-5400000" flipH="1">
            <a:off x="5720057" y="3929448"/>
            <a:ext cx="696800" cy="731200"/>
          </a:xfrm>
          <a:prstGeom prst="teardrop">
            <a:avLst>
              <a:gd name="adj" fmla="val 100000"/>
            </a:avLst>
          </a:prstGeom>
          <a:solidFill>
            <a:srgbClr val="003C71"/>
          </a:solidFill>
          <a:ln>
            <a:noFill/>
          </a:ln>
        </p:spPr>
        <p:txBody>
          <a:bodyPr spcFirstLastPara="1" wrap="square" lIns="47767" tIns="47767" rIns="47767" bIns="47767" anchor="ctr" anchorCtr="0">
            <a:noAutofit/>
          </a:bodyPr>
          <a:lstStyle/>
          <a:p>
            <a:endParaRPr sz="1867"/>
          </a:p>
        </p:txBody>
      </p:sp>
      <p:sp>
        <p:nvSpPr>
          <p:cNvPr id="197" name="Google Shape;197;p27"/>
          <p:cNvSpPr txBox="1"/>
          <p:nvPr/>
        </p:nvSpPr>
        <p:spPr>
          <a:xfrm flipH="1">
            <a:off x="5810048" y="4048699"/>
            <a:ext cx="517200" cy="492800"/>
          </a:xfrm>
          <a:prstGeom prst="rect">
            <a:avLst/>
          </a:prstGeom>
          <a:solidFill>
            <a:srgbClr val="003C71"/>
          </a:solidFill>
          <a:ln>
            <a:noFill/>
          </a:ln>
        </p:spPr>
        <p:txBody>
          <a:bodyPr spcFirstLastPara="1" wrap="square" lIns="0" tIns="0" rIns="0" bIns="0" anchor="ctr" anchorCtr="0">
            <a:noAutofit/>
          </a:bodyPr>
          <a:lstStyle/>
          <a:p>
            <a:pPr algn="ctr">
              <a:lnSpc>
                <a:spcPct val="114000"/>
              </a:lnSpc>
            </a:pPr>
            <a:r>
              <a:rPr lang="en" sz="800">
                <a:solidFill>
                  <a:schemeClr val="lt1"/>
                </a:solidFill>
              </a:rPr>
              <a:t>Plan &amp; Design</a:t>
            </a:r>
            <a:endParaRPr sz="800"/>
          </a:p>
        </p:txBody>
      </p:sp>
      <p:sp>
        <p:nvSpPr>
          <p:cNvPr id="198" name="Google Shape;198;p27"/>
          <p:cNvSpPr/>
          <p:nvPr/>
        </p:nvSpPr>
        <p:spPr>
          <a:xfrm rot="-5400000" flipH="1">
            <a:off x="5233909" y="2852077"/>
            <a:ext cx="696800" cy="731200"/>
          </a:xfrm>
          <a:prstGeom prst="teardrop">
            <a:avLst>
              <a:gd name="adj" fmla="val 100000"/>
            </a:avLst>
          </a:prstGeom>
          <a:solidFill>
            <a:srgbClr val="003C71"/>
          </a:solidFill>
          <a:ln>
            <a:noFill/>
          </a:ln>
        </p:spPr>
        <p:txBody>
          <a:bodyPr spcFirstLastPara="1" wrap="square" lIns="47767" tIns="47767" rIns="47767" bIns="47767" anchor="ctr" anchorCtr="0">
            <a:noAutofit/>
          </a:bodyPr>
          <a:lstStyle/>
          <a:p>
            <a:endParaRPr sz="1867"/>
          </a:p>
        </p:txBody>
      </p:sp>
      <p:sp>
        <p:nvSpPr>
          <p:cNvPr id="199" name="Google Shape;199;p27"/>
          <p:cNvSpPr txBox="1"/>
          <p:nvPr/>
        </p:nvSpPr>
        <p:spPr>
          <a:xfrm flipH="1">
            <a:off x="5323888" y="2971324"/>
            <a:ext cx="517200" cy="492800"/>
          </a:xfrm>
          <a:prstGeom prst="rect">
            <a:avLst/>
          </a:prstGeom>
          <a:solidFill>
            <a:srgbClr val="003C71"/>
          </a:solidFill>
          <a:ln>
            <a:noFill/>
          </a:ln>
        </p:spPr>
        <p:txBody>
          <a:bodyPr spcFirstLastPara="1" wrap="square" lIns="0" tIns="0" rIns="0" bIns="0" anchor="ctr" anchorCtr="0">
            <a:noAutofit/>
          </a:bodyPr>
          <a:lstStyle/>
          <a:p>
            <a:pPr algn="ctr">
              <a:lnSpc>
                <a:spcPct val="114000"/>
              </a:lnSpc>
            </a:pPr>
            <a:r>
              <a:rPr lang="en" sz="800">
                <a:solidFill>
                  <a:schemeClr val="lt1"/>
                </a:solidFill>
              </a:rPr>
              <a:t>Assess &amp; Analyze</a:t>
            </a:r>
            <a:endParaRPr sz="800"/>
          </a:p>
        </p:txBody>
      </p:sp>
      <p:cxnSp>
        <p:nvCxnSpPr>
          <p:cNvPr id="200" name="Google Shape;200;p27"/>
          <p:cNvCxnSpPr>
            <a:stCxn id="182" idx="7"/>
            <a:endCxn id="201" idx="4"/>
          </p:cNvCxnSpPr>
          <p:nvPr/>
        </p:nvCxnSpPr>
        <p:spPr>
          <a:xfrm rot="10800000" flipH="1">
            <a:off x="2438501" y="1097616"/>
            <a:ext cx="11200" cy="1892000"/>
          </a:xfrm>
          <a:prstGeom prst="straightConnector1">
            <a:avLst/>
          </a:prstGeom>
          <a:noFill/>
          <a:ln w="25400" cap="flat" cmpd="sng">
            <a:solidFill>
              <a:schemeClr val="dk1"/>
            </a:solidFill>
            <a:prstDash val="dot"/>
            <a:miter lim="800000"/>
            <a:headEnd type="none" w="sm" len="sm"/>
            <a:tailEnd type="none" w="sm" len="sm"/>
          </a:ln>
        </p:spPr>
      </p:cxnSp>
      <p:sp>
        <p:nvSpPr>
          <p:cNvPr id="202" name="Google Shape;202;p27"/>
          <p:cNvSpPr/>
          <p:nvPr/>
        </p:nvSpPr>
        <p:spPr>
          <a:xfrm>
            <a:off x="2369003" y="2625993"/>
            <a:ext cx="161200" cy="151600"/>
          </a:xfrm>
          <a:prstGeom prst="ellipse">
            <a:avLst/>
          </a:prstGeom>
          <a:solidFill>
            <a:srgbClr val="00B0F0"/>
          </a:solidFill>
          <a:ln>
            <a:noFill/>
          </a:ln>
        </p:spPr>
        <p:txBody>
          <a:bodyPr spcFirstLastPara="1" wrap="square" lIns="47767" tIns="23867" rIns="47767" bIns="23867" anchor="ctr" anchorCtr="0">
            <a:noAutofit/>
          </a:bodyPr>
          <a:lstStyle/>
          <a:p>
            <a:pPr algn="ctr"/>
            <a:endParaRPr sz="533">
              <a:solidFill>
                <a:schemeClr val="lt1"/>
              </a:solidFill>
            </a:endParaRPr>
          </a:p>
        </p:txBody>
      </p:sp>
      <p:sp>
        <p:nvSpPr>
          <p:cNvPr id="203" name="Google Shape;203;p27"/>
          <p:cNvSpPr/>
          <p:nvPr/>
        </p:nvSpPr>
        <p:spPr>
          <a:xfrm>
            <a:off x="2369001" y="2112947"/>
            <a:ext cx="161200" cy="151600"/>
          </a:xfrm>
          <a:prstGeom prst="ellipse">
            <a:avLst/>
          </a:prstGeom>
          <a:solidFill>
            <a:srgbClr val="00B0F0"/>
          </a:solidFill>
          <a:ln>
            <a:noFill/>
          </a:ln>
        </p:spPr>
        <p:txBody>
          <a:bodyPr spcFirstLastPara="1" wrap="square" lIns="47767" tIns="23867" rIns="47767" bIns="23867" anchor="ctr" anchorCtr="0">
            <a:noAutofit/>
          </a:bodyPr>
          <a:lstStyle/>
          <a:p>
            <a:pPr algn="ctr"/>
            <a:endParaRPr sz="933">
              <a:solidFill>
                <a:schemeClr val="lt1"/>
              </a:solidFill>
            </a:endParaRPr>
          </a:p>
        </p:txBody>
      </p:sp>
      <p:sp>
        <p:nvSpPr>
          <p:cNvPr id="204" name="Google Shape;204;p27"/>
          <p:cNvSpPr/>
          <p:nvPr/>
        </p:nvSpPr>
        <p:spPr>
          <a:xfrm>
            <a:off x="2369003" y="1516759"/>
            <a:ext cx="161200" cy="151600"/>
          </a:xfrm>
          <a:prstGeom prst="ellipse">
            <a:avLst/>
          </a:prstGeom>
          <a:solidFill>
            <a:srgbClr val="00B0F0"/>
          </a:solidFill>
          <a:ln>
            <a:noFill/>
          </a:ln>
        </p:spPr>
        <p:txBody>
          <a:bodyPr spcFirstLastPara="1" wrap="square" lIns="47767" tIns="23867" rIns="47767" bIns="23867" anchor="ctr" anchorCtr="0">
            <a:noAutofit/>
          </a:bodyPr>
          <a:lstStyle/>
          <a:p>
            <a:pPr algn="ctr"/>
            <a:endParaRPr sz="933">
              <a:solidFill>
                <a:schemeClr val="lt1"/>
              </a:solidFill>
            </a:endParaRPr>
          </a:p>
        </p:txBody>
      </p:sp>
      <p:cxnSp>
        <p:nvCxnSpPr>
          <p:cNvPr id="205" name="Google Shape;205;p27"/>
          <p:cNvCxnSpPr>
            <a:stCxn id="206" idx="0"/>
          </p:cNvCxnSpPr>
          <p:nvPr/>
        </p:nvCxnSpPr>
        <p:spPr>
          <a:xfrm rot="10800000">
            <a:off x="7032999" y="5169507"/>
            <a:ext cx="800" cy="1261600"/>
          </a:xfrm>
          <a:prstGeom prst="straightConnector1">
            <a:avLst/>
          </a:prstGeom>
          <a:noFill/>
          <a:ln w="25400" cap="flat" cmpd="sng">
            <a:solidFill>
              <a:schemeClr val="dk1"/>
            </a:solidFill>
            <a:prstDash val="dot"/>
            <a:miter lim="800000"/>
            <a:headEnd type="none" w="sm" len="sm"/>
            <a:tailEnd type="none" w="sm" len="sm"/>
          </a:ln>
        </p:spPr>
      </p:cxnSp>
      <p:sp>
        <p:nvSpPr>
          <p:cNvPr id="207" name="Google Shape;207;p27"/>
          <p:cNvSpPr/>
          <p:nvPr/>
        </p:nvSpPr>
        <p:spPr>
          <a:xfrm>
            <a:off x="6973952" y="4781249"/>
            <a:ext cx="161200" cy="151600"/>
          </a:xfrm>
          <a:prstGeom prst="ellipse">
            <a:avLst/>
          </a:prstGeom>
          <a:solidFill>
            <a:srgbClr val="00B0F0"/>
          </a:solidFill>
          <a:ln>
            <a:noFill/>
          </a:ln>
        </p:spPr>
        <p:txBody>
          <a:bodyPr spcFirstLastPara="1" wrap="square" lIns="47767" tIns="23867" rIns="47767" bIns="23867" anchor="ctr" anchorCtr="0">
            <a:noAutofit/>
          </a:bodyPr>
          <a:lstStyle/>
          <a:p>
            <a:pPr algn="ctr"/>
            <a:endParaRPr sz="933">
              <a:solidFill>
                <a:schemeClr val="lt1"/>
              </a:solidFill>
            </a:endParaRPr>
          </a:p>
        </p:txBody>
      </p:sp>
      <p:sp>
        <p:nvSpPr>
          <p:cNvPr id="208" name="Google Shape;208;p27"/>
          <p:cNvSpPr/>
          <p:nvPr/>
        </p:nvSpPr>
        <p:spPr>
          <a:xfrm>
            <a:off x="6953199" y="5195853"/>
            <a:ext cx="161200" cy="151600"/>
          </a:xfrm>
          <a:prstGeom prst="ellipse">
            <a:avLst/>
          </a:prstGeom>
          <a:solidFill>
            <a:srgbClr val="00B0F0"/>
          </a:solidFill>
          <a:ln>
            <a:noFill/>
          </a:ln>
        </p:spPr>
        <p:txBody>
          <a:bodyPr spcFirstLastPara="1" wrap="square" lIns="47767" tIns="23867" rIns="47767" bIns="23867" anchor="ctr" anchorCtr="0">
            <a:noAutofit/>
          </a:bodyPr>
          <a:lstStyle/>
          <a:p>
            <a:pPr algn="ctr"/>
            <a:endParaRPr sz="933">
              <a:solidFill>
                <a:schemeClr val="lt1"/>
              </a:solidFill>
            </a:endParaRPr>
          </a:p>
        </p:txBody>
      </p:sp>
      <p:cxnSp>
        <p:nvCxnSpPr>
          <p:cNvPr id="209" name="Google Shape;209;p27"/>
          <p:cNvCxnSpPr>
            <a:stCxn id="210" idx="0"/>
            <a:endCxn id="196" idx="7"/>
          </p:cNvCxnSpPr>
          <p:nvPr/>
        </p:nvCxnSpPr>
        <p:spPr>
          <a:xfrm rot="10800000">
            <a:off x="5702720" y="4643436"/>
            <a:ext cx="6800" cy="1070800"/>
          </a:xfrm>
          <a:prstGeom prst="straightConnector1">
            <a:avLst/>
          </a:prstGeom>
          <a:noFill/>
          <a:ln w="25400" cap="flat" cmpd="sng">
            <a:solidFill>
              <a:schemeClr val="dk1"/>
            </a:solidFill>
            <a:prstDash val="dot"/>
            <a:miter lim="800000"/>
            <a:headEnd type="none" w="sm" len="sm"/>
            <a:tailEnd type="none" w="sm" len="sm"/>
          </a:ln>
        </p:spPr>
      </p:cxnSp>
      <p:sp>
        <p:nvSpPr>
          <p:cNvPr id="211" name="Google Shape;211;p27"/>
          <p:cNvSpPr/>
          <p:nvPr/>
        </p:nvSpPr>
        <p:spPr>
          <a:xfrm>
            <a:off x="5639297" y="4803136"/>
            <a:ext cx="161200" cy="151600"/>
          </a:xfrm>
          <a:prstGeom prst="ellipse">
            <a:avLst/>
          </a:prstGeom>
          <a:solidFill>
            <a:srgbClr val="00B0F0"/>
          </a:solidFill>
          <a:ln>
            <a:noFill/>
          </a:ln>
        </p:spPr>
        <p:txBody>
          <a:bodyPr spcFirstLastPara="1" wrap="square" lIns="47767" tIns="23867" rIns="47767" bIns="23867" anchor="ctr" anchorCtr="0">
            <a:noAutofit/>
          </a:bodyPr>
          <a:lstStyle/>
          <a:p>
            <a:pPr algn="ctr"/>
            <a:endParaRPr sz="933">
              <a:solidFill>
                <a:schemeClr val="lt1"/>
              </a:solidFill>
            </a:endParaRPr>
          </a:p>
        </p:txBody>
      </p:sp>
      <p:sp>
        <p:nvSpPr>
          <p:cNvPr id="210" name="Google Shape;210;p27"/>
          <p:cNvSpPr/>
          <p:nvPr/>
        </p:nvSpPr>
        <p:spPr>
          <a:xfrm>
            <a:off x="5628920" y="5714236"/>
            <a:ext cx="161200" cy="151600"/>
          </a:xfrm>
          <a:prstGeom prst="ellipse">
            <a:avLst/>
          </a:prstGeom>
          <a:solidFill>
            <a:srgbClr val="00B0F0"/>
          </a:solidFill>
          <a:ln>
            <a:noFill/>
          </a:ln>
        </p:spPr>
        <p:txBody>
          <a:bodyPr spcFirstLastPara="1" wrap="square" lIns="47767" tIns="23867" rIns="47767" bIns="23867" anchor="ctr" anchorCtr="0">
            <a:noAutofit/>
          </a:bodyPr>
          <a:lstStyle/>
          <a:p>
            <a:pPr algn="ctr"/>
            <a:endParaRPr sz="933">
              <a:solidFill>
                <a:schemeClr val="lt1"/>
              </a:solidFill>
            </a:endParaRPr>
          </a:p>
        </p:txBody>
      </p:sp>
      <p:cxnSp>
        <p:nvCxnSpPr>
          <p:cNvPr id="212" name="Google Shape;212;p27"/>
          <p:cNvCxnSpPr>
            <a:stCxn id="195" idx="7"/>
            <a:endCxn id="213" idx="4"/>
          </p:cNvCxnSpPr>
          <p:nvPr/>
        </p:nvCxnSpPr>
        <p:spPr>
          <a:xfrm rot="10800000" flipH="1">
            <a:off x="6586939" y="785399"/>
            <a:ext cx="6800" cy="1054000"/>
          </a:xfrm>
          <a:prstGeom prst="straightConnector1">
            <a:avLst/>
          </a:prstGeom>
          <a:noFill/>
          <a:ln w="25400" cap="flat" cmpd="sng">
            <a:solidFill>
              <a:schemeClr val="dk1"/>
            </a:solidFill>
            <a:prstDash val="dot"/>
            <a:miter lim="800000"/>
            <a:headEnd type="none" w="sm" len="sm"/>
            <a:tailEnd type="none" w="sm" len="sm"/>
          </a:ln>
        </p:spPr>
      </p:cxnSp>
      <p:sp>
        <p:nvSpPr>
          <p:cNvPr id="214" name="Google Shape;214;p27"/>
          <p:cNvSpPr/>
          <p:nvPr/>
        </p:nvSpPr>
        <p:spPr>
          <a:xfrm>
            <a:off x="6507343" y="1468208"/>
            <a:ext cx="161200" cy="151600"/>
          </a:xfrm>
          <a:prstGeom prst="ellipse">
            <a:avLst/>
          </a:prstGeom>
          <a:solidFill>
            <a:srgbClr val="00B0F0"/>
          </a:solidFill>
          <a:ln>
            <a:noFill/>
          </a:ln>
        </p:spPr>
        <p:txBody>
          <a:bodyPr spcFirstLastPara="1" wrap="square" lIns="47767" tIns="23867" rIns="47767" bIns="23867" anchor="ctr" anchorCtr="0">
            <a:noAutofit/>
          </a:bodyPr>
          <a:lstStyle/>
          <a:p>
            <a:pPr algn="ctr"/>
            <a:endParaRPr sz="933">
              <a:solidFill>
                <a:schemeClr val="lt1"/>
              </a:solidFill>
            </a:endParaRPr>
          </a:p>
        </p:txBody>
      </p:sp>
      <p:sp>
        <p:nvSpPr>
          <p:cNvPr id="215" name="Google Shape;215;p27"/>
          <p:cNvSpPr/>
          <p:nvPr/>
        </p:nvSpPr>
        <p:spPr>
          <a:xfrm>
            <a:off x="6517717" y="1165996"/>
            <a:ext cx="161200" cy="151600"/>
          </a:xfrm>
          <a:prstGeom prst="ellipse">
            <a:avLst/>
          </a:prstGeom>
          <a:solidFill>
            <a:srgbClr val="00B0F0"/>
          </a:solidFill>
          <a:ln>
            <a:noFill/>
          </a:ln>
        </p:spPr>
        <p:txBody>
          <a:bodyPr spcFirstLastPara="1" wrap="square" lIns="47767" tIns="23867" rIns="47767" bIns="23867" anchor="ctr" anchorCtr="0">
            <a:noAutofit/>
          </a:bodyPr>
          <a:lstStyle/>
          <a:p>
            <a:pPr algn="ctr"/>
            <a:endParaRPr sz="933">
              <a:solidFill>
                <a:schemeClr val="lt1"/>
              </a:solidFill>
            </a:endParaRPr>
          </a:p>
        </p:txBody>
      </p:sp>
      <p:cxnSp>
        <p:nvCxnSpPr>
          <p:cNvPr id="216" name="Google Shape;216;p27"/>
          <p:cNvCxnSpPr>
            <a:stCxn id="186" idx="7"/>
            <a:endCxn id="217" idx="0"/>
          </p:cNvCxnSpPr>
          <p:nvPr/>
        </p:nvCxnSpPr>
        <p:spPr>
          <a:xfrm rot="10800000" flipH="1">
            <a:off x="9691725" y="2082551"/>
            <a:ext cx="4400" cy="907200"/>
          </a:xfrm>
          <a:prstGeom prst="straightConnector1">
            <a:avLst/>
          </a:prstGeom>
          <a:noFill/>
          <a:ln w="25400" cap="flat" cmpd="sng">
            <a:solidFill>
              <a:schemeClr val="dk1"/>
            </a:solidFill>
            <a:prstDash val="dot"/>
            <a:miter lim="800000"/>
            <a:headEnd type="none" w="sm" len="sm"/>
            <a:tailEnd type="none" w="sm" len="sm"/>
          </a:ln>
        </p:spPr>
      </p:cxnSp>
      <p:sp>
        <p:nvSpPr>
          <p:cNvPr id="218" name="Google Shape;218;p27"/>
          <p:cNvSpPr/>
          <p:nvPr/>
        </p:nvSpPr>
        <p:spPr>
          <a:xfrm>
            <a:off x="9615412" y="2555020"/>
            <a:ext cx="161200" cy="151600"/>
          </a:xfrm>
          <a:prstGeom prst="ellipse">
            <a:avLst/>
          </a:prstGeom>
          <a:solidFill>
            <a:srgbClr val="00B0F0"/>
          </a:solidFill>
          <a:ln>
            <a:noFill/>
          </a:ln>
        </p:spPr>
        <p:txBody>
          <a:bodyPr spcFirstLastPara="1" wrap="square" lIns="47767" tIns="23867" rIns="47767" bIns="23867" anchor="ctr" anchorCtr="0">
            <a:noAutofit/>
          </a:bodyPr>
          <a:lstStyle/>
          <a:p>
            <a:pPr algn="ctr"/>
            <a:endParaRPr sz="933">
              <a:solidFill>
                <a:schemeClr val="lt1"/>
              </a:solidFill>
            </a:endParaRPr>
          </a:p>
        </p:txBody>
      </p:sp>
      <p:sp>
        <p:nvSpPr>
          <p:cNvPr id="217" name="Google Shape;217;p27"/>
          <p:cNvSpPr/>
          <p:nvPr/>
        </p:nvSpPr>
        <p:spPr>
          <a:xfrm>
            <a:off x="9615412" y="2082499"/>
            <a:ext cx="161200" cy="151600"/>
          </a:xfrm>
          <a:prstGeom prst="ellipse">
            <a:avLst/>
          </a:prstGeom>
          <a:solidFill>
            <a:srgbClr val="00B0F0"/>
          </a:solidFill>
          <a:ln>
            <a:noFill/>
          </a:ln>
        </p:spPr>
        <p:txBody>
          <a:bodyPr spcFirstLastPara="1" wrap="square" lIns="47767" tIns="23867" rIns="47767" bIns="23867" anchor="ctr" anchorCtr="0">
            <a:noAutofit/>
          </a:bodyPr>
          <a:lstStyle/>
          <a:p>
            <a:pPr algn="ctr"/>
            <a:endParaRPr sz="933">
              <a:solidFill>
                <a:schemeClr val="lt1"/>
              </a:solidFill>
            </a:endParaRPr>
          </a:p>
        </p:txBody>
      </p:sp>
      <p:cxnSp>
        <p:nvCxnSpPr>
          <p:cNvPr id="219" name="Google Shape;219;p27"/>
          <p:cNvCxnSpPr>
            <a:stCxn id="220" idx="0"/>
            <a:endCxn id="184" idx="7"/>
          </p:cNvCxnSpPr>
          <p:nvPr/>
        </p:nvCxnSpPr>
        <p:spPr>
          <a:xfrm rot="10800000" flipH="1">
            <a:off x="8637481" y="3656523"/>
            <a:ext cx="1200" cy="852400"/>
          </a:xfrm>
          <a:prstGeom prst="straightConnector1">
            <a:avLst/>
          </a:prstGeom>
          <a:noFill/>
          <a:ln w="25400" cap="flat" cmpd="sng">
            <a:solidFill>
              <a:schemeClr val="dk1"/>
            </a:solidFill>
            <a:prstDash val="dot"/>
            <a:miter lim="800000"/>
            <a:headEnd type="none" w="sm" len="sm"/>
            <a:tailEnd type="none" w="sm" len="sm"/>
          </a:ln>
        </p:spPr>
      </p:cxnSp>
      <p:sp>
        <p:nvSpPr>
          <p:cNvPr id="221" name="Google Shape;221;p27"/>
          <p:cNvSpPr/>
          <p:nvPr/>
        </p:nvSpPr>
        <p:spPr>
          <a:xfrm>
            <a:off x="8563877" y="3783453"/>
            <a:ext cx="161200" cy="151600"/>
          </a:xfrm>
          <a:prstGeom prst="ellipse">
            <a:avLst/>
          </a:prstGeom>
          <a:solidFill>
            <a:srgbClr val="00B0F0"/>
          </a:solidFill>
          <a:ln>
            <a:noFill/>
          </a:ln>
        </p:spPr>
        <p:txBody>
          <a:bodyPr spcFirstLastPara="1" wrap="square" lIns="47767" tIns="23867" rIns="47767" bIns="23867" anchor="ctr" anchorCtr="0">
            <a:noAutofit/>
          </a:bodyPr>
          <a:lstStyle/>
          <a:p>
            <a:pPr algn="ctr"/>
            <a:endParaRPr sz="933">
              <a:solidFill>
                <a:schemeClr val="lt1"/>
              </a:solidFill>
            </a:endParaRPr>
          </a:p>
        </p:txBody>
      </p:sp>
      <p:sp>
        <p:nvSpPr>
          <p:cNvPr id="220" name="Google Shape;220;p27"/>
          <p:cNvSpPr/>
          <p:nvPr/>
        </p:nvSpPr>
        <p:spPr>
          <a:xfrm>
            <a:off x="8556881" y="4508923"/>
            <a:ext cx="161200" cy="151600"/>
          </a:xfrm>
          <a:prstGeom prst="ellipse">
            <a:avLst/>
          </a:prstGeom>
          <a:solidFill>
            <a:srgbClr val="00B0F0"/>
          </a:solidFill>
          <a:ln>
            <a:noFill/>
          </a:ln>
        </p:spPr>
        <p:txBody>
          <a:bodyPr spcFirstLastPara="1" wrap="square" lIns="47767" tIns="23867" rIns="47767" bIns="23867" anchor="ctr" anchorCtr="0">
            <a:noAutofit/>
          </a:bodyPr>
          <a:lstStyle/>
          <a:p>
            <a:pPr algn="ctr"/>
            <a:endParaRPr sz="933">
              <a:solidFill>
                <a:schemeClr val="lt1"/>
              </a:solidFill>
            </a:endParaRPr>
          </a:p>
        </p:txBody>
      </p:sp>
      <p:cxnSp>
        <p:nvCxnSpPr>
          <p:cNvPr id="222" name="Google Shape;222;p27"/>
          <p:cNvCxnSpPr>
            <a:stCxn id="223" idx="0"/>
            <a:endCxn id="187" idx="7"/>
          </p:cNvCxnSpPr>
          <p:nvPr/>
        </p:nvCxnSpPr>
        <p:spPr>
          <a:xfrm rot="10800000">
            <a:off x="10852749" y="3658593"/>
            <a:ext cx="1600" cy="1226800"/>
          </a:xfrm>
          <a:prstGeom prst="straightConnector1">
            <a:avLst/>
          </a:prstGeom>
          <a:noFill/>
          <a:ln w="25400" cap="flat" cmpd="sng">
            <a:solidFill>
              <a:schemeClr val="dk1"/>
            </a:solidFill>
            <a:prstDash val="dot"/>
            <a:miter lim="800000"/>
            <a:headEnd type="none" w="sm" len="sm"/>
            <a:tailEnd type="none" w="sm" len="sm"/>
          </a:ln>
        </p:spPr>
      </p:cxnSp>
      <p:sp>
        <p:nvSpPr>
          <p:cNvPr id="224" name="Google Shape;224;p27"/>
          <p:cNvSpPr/>
          <p:nvPr/>
        </p:nvSpPr>
        <p:spPr>
          <a:xfrm>
            <a:off x="10782519" y="3727791"/>
            <a:ext cx="161200" cy="151600"/>
          </a:xfrm>
          <a:prstGeom prst="ellipse">
            <a:avLst/>
          </a:prstGeom>
          <a:solidFill>
            <a:srgbClr val="00B0F0"/>
          </a:solidFill>
          <a:ln>
            <a:noFill/>
          </a:ln>
        </p:spPr>
        <p:txBody>
          <a:bodyPr spcFirstLastPara="1" wrap="square" lIns="47767" tIns="23867" rIns="47767" bIns="23867" anchor="ctr" anchorCtr="0">
            <a:noAutofit/>
          </a:bodyPr>
          <a:lstStyle/>
          <a:p>
            <a:pPr algn="ctr"/>
            <a:endParaRPr sz="933">
              <a:solidFill>
                <a:schemeClr val="lt1"/>
              </a:solidFill>
            </a:endParaRPr>
          </a:p>
        </p:txBody>
      </p:sp>
      <p:sp>
        <p:nvSpPr>
          <p:cNvPr id="225" name="Google Shape;225;p27"/>
          <p:cNvSpPr/>
          <p:nvPr/>
        </p:nvSpPr>
        <p:spPr>
          <a:xfrm>
            <a:off x="10782519" y="4284964"/>
            <a:ext cx="161200" cy="151600"/>
          </a:xfrm>
          <a:prstGeom prst="ellipse">
            <a:avLst/>
          </a:prstGeom>
          <a:solidFill>
            <a:srgbClr val="00B0F0"/>
          </a:solidFill>
          <a:ln>
            <a:noFill/>
          </a:ln>
        </p:spPr>
        <p:txBody>
          <a:bodyPr spcFirstLastPara="1" wrap="square" lIns="47767" tIns="23867" rIns="47767" bIns="23867" anchor="ctr" anchorCtr="0">
            <a:noAutofit/>
          </a:bodyPr>
          <a:lstStyle/>
          <a:p>
            <a:pPr algn="ctr"/>
            <a:endParaRPr sz="933">
              <a:solidFill>
                <a:schemeClr val="lt1"/>
              </a:solidFill>
            </a:endParaRPr>
          </a:p>
        </p:txBody>
      </p:sp>
      <p:sp>
        <p:nvSpPr>
          <p:cNvPr id="223" name="Google Shape;223;p27"/>
          <p:cNvSpPr/>
          <p:nvPr/>
        </p:nvSpPr>
        <p:spPr>
          <a:xfrm>
            <a:off x="10773749" y="4885393"/>
            <a:ext cx="161200" cy="151600"/>
          </a:xfrm>
          <a:prstGeom prst="ellipse">
            <a:avLst/>
          </a:prstGeom>
          <a:solidFill>
            <a:srgbClr val="00B0F0"/>
          </a:solidFill>
          <a:ln>
            <a:noFill/>
          </a:ln>
        </p:spPr>
        <p:txBody>
          <a:bodyPr spcFirstLastPara="1" wrap="square" lIns="47767" tIns="23867" rIns="47767" bIns="23867" anchor="ctr" anchorCtr="0">
            <a:noAutofit/>
          </a:bodyPr>
          <a:lstStyle/>
          <a:p>
            <a:pPr algn="ctr"/>
            <a:endParaRPr sz="933">
              <a:solidFill>
                <a:schemeClr val="lt1"/>
              </a:solidFill>
            </a:endParaRPr>
          </a:p>
        </p:txBody>
      </p:sp>
      <p:sp>
        <p:nvSpPr>
          <p:cNvPr id="226" name="Google Shape;226;p27"/>
          <p:cNvSpPr txBox="1"/>
          <p:nvPr/>
        </p:nvSpPr>
        <p:spPr>
          <a:xfrm>
            <a:off x="284480" y="-120663"/>
            <a:ext cx="5230400" cy="191766"/>
          </a:xfrm>
          <a:prstGeom prst="rect">
            <a:avLst/>
          </a:prstGeom>
          <a:noFill/>
          <a:ln>
            <a:noFill/>
          </a:ln>
        </p:spPr>
        <p:txBody>
          <a:bodyPr spcFirstLastPara="1" wrap="square" lIns="47767" tIns="23867" rIns="47767" bIns="23867" anchor="t" anchorCtr="0">
            <a:spAutoFit/>
          </a:bodyPr>
          <a:lstStyle/>
          <a:p>
            <a:endParaRPr sz="933">
              <a:solidFill>
                <a:schemeClr val="dk1"/>
              </a:solidFill>
            </a:endParaRPr>
          </a:p>
        </p:txBody>
      </p:sp>
      <p:sp>
        <p:nvSpPr>
          <p:cNvPr id="227" name="Google Shape;227;p27"/>
          <p:cNvSpPr txBox="1"/>
          <p:nvPr/>
        </p:nvSpPr>
        <p:spPr>
          <a:xfrm>
            <a:off x="621531" y="2160789"/>
            <a:ext cx="1766000" cy="786864"/>
          </a:xfrm>
          <a:prstGeom prst="rect">
            <a:avLst/>
          </a:prstGeom>
          <a:noFill/>
          <a:ln>
            <a:noFill/>
          </a:ln>
        </p:spPr>
        <p:txBody>
          <a:bodyPr spcFirstLastPara="1" wrap="square" lIns="47767" tIns="23867" rIns="47767" bIns="23867" anchor="t" anchorCtr="0">
            <a:spAutoFit/>
          </a:bodyPr>
          <a:lstStyle/>
          <a:p>
            <a:r>
              <a:rPr lang="en" sz="800">
                <a:solidFill>
                  <a:schemeClr val="dk1"/>
                </a:solidFill>
              </a:rPr>
              <a:t>Review of existing architecture and infrastructure supporting targeted agency applications – including identity proofing, authentication, federation, and identity management technologies.</a:t>
            </a:r>
            <a:endParaRPr sz="800"/>
          </a:p>
        </p:txBody>
      </p:sp>
      <p:sp>
        <p:nvSpPr>
          <p:cNvPr id="228" name="Google Shape;228;p27"/>
          <p:cNvSpPr txBox="1"/>
          <p:nvPr/>
        </p:nvSpPr>
        <p:spPr>
          <a:xfrm>
            <a:off x="621259" y="1475404"/>
            <a:ext cx="1766000" cy="663753"/>
          </a:xfrm>
          <a:prstGeom prst="rect">
            <a:avLst/>
          </a:prstGeom>
          <a:noFill/>
          <a:ln>
            <a:noFill/>
          </a:ln>
        </p:spPr>
        <p:txBody>
          <a:bodyPr spcFirstLastPara="1" wrap="square" lIns="47767" tIns="23867" rIns="47767" bIns="23867" anchor="t" anchorCtr="0">
            <a:spAutoFit/>
          </a:bodyPr>
          <a:lstStyle/>
          <a:p>
            <a:r>
              <a:rPr lang="en" sz="800">
                <a:solidFill>
                  <a:schemeClr val="dk1"/>
                </a:solidFill>
              </a:rPr>
              <a:t>Confirm and document agency’s understanding of current processes and the tools used to support them, </a:t>
            </a:r>
            <a:endParaRPr sz="800"/>
          </a:p>
          <a:p>
            <a:r>
              <a:rPr lang="en" sz="800">
                <a:solidFill>
                  <a:schemeClr val="dk1"/>
                </a:solidFill>
              </a:rPr>
              <a:t>Identify overlaps between program needs to avoid duplication of efforts. </a:t>
            </a:r>
            <a:endParaRPr sz="800"/>
          </a:p>
        </p:txBody>
      </p:sp>
      <p:sp>
        <p:nvSpPr>
          <p:cNvPr id="229" name="Google Shape;229;p27"/>
          <p:cNvSpPr txBox="1"/>
          <p:nvPr/>
        </p:nvSpPr>
        <p:spPr>
          <a:xfrm>
            <a:off x="1455828" y="5052196"/>
            <a:ext cx="1812800" cy="663753"/>
          </a:xfrm>
          <a:prstGeom prst="rect">
            <a:avLst/>
          </a:prstGeom>
          <a:noFill/>
          <a:ln>
            <a:noFill/>
          </a:ln>
        </p:spPr>
        <p:txBody>
          <a:bodyPr spcFirstLastPara="1" wrap="square" lIns="47767" tIns="23867" rIns="47767" bIns="23867" anchor="t" anchorCtr="0">
            <a:spAutoFit/>
          </a:bodyPr>
          <a:lstStyle/>
          <a:p>
            <a:r>
              <a:rPr lang="en" sz="800">
                <a:solidFill>
                  <a:schemeClr val="dk1"/>
                </a:solidFill>
              </a:rPr>
              <a:t>Complying with Federal Guidelines - Review of associated policies and regulations for their impact on future business entity identity assurance and validation processes.</a:t>
            </a:r>
            <a:endParaRPr sz="800"/>
          </a:p>
        </p:txBody>
      </p:sp>
      <p:sp>
        <p:nvSpPr>
          <p:cNvPr id="230" name="Google Shape;230;p27"/>
          <p:cNvSpPr txBox="1"/>
          <p:nvPr/>
        </p:nvSpPr>
        <p:spPr>
          <a:xfrm>
            <a:off x="1444692" y="4353061"/>
            <a:ext cx="1889600" cy="663753"/>
          </a:xfrm>
          <a:prstGeom prst="rect">
            <a:avLst/>
          </a:prstGeom>
          <a:noFill/>
          <a:ln>
            <a:noFill/>
          </a:ln>
        </p:spPr>
        <p:txBody>
          <a:bodyPr spcFirstLastPara="1" wrap="square" lIns="47767" tIns="23867" rIns="47767" bIns="23867" anchor="t" anchorCtr="0">
            <a:spAutoFit/>
          </a:bodyPr>
          <a:lstStyle/>
          <a:p>
            <a:r>
              <a:rPr lang="en" sz="800">
                <a:solidFill>
                  <a:schemeClr val="dk1"/>
                </a:solidFill>
              </a:rPr>
              <a:t>Empowering Users &amp; moving to Digital – Digital Identity solution will allow users to further protect sensitive data and ensure compliance with electronic authentication guidelines.</a:t>
            </a:r>
            <a:endParaRPr sz="800"/>
          </a:p>
        </p:txBody>
      </p:sp>
      <p:sp>
        <p:nvSpPr>
          <p:cNvPr id="231" name="Google Shape;231;p27"/>
          <p:cNvSpPr txBox="1"/>
          <p:nvPr/>
        </p:nvSpPr>
        <p:spPr>
          <a:xfrm>
            <a:off x="2615828" y="2615762"/>
            <a:ext cx="2234000" cy="294421"/>
          </a:xfrm>
          <a:prstGeom prst="rect">
            <a:avLst/>
          </a:prstGeom>
          <a:noFill/>
          <a:ln>
            <a:noFill/>
          </a:ln>
        </p:spPr>
        <p:txBody>
          <a:bodyPr spcFirstLastPara="1" wrap="square" lIns="47767" tIns="23867" rIns="47767" bIns="23867" anchor="t" anchorCtr="0">
            <a:spAutoFit/>
          </a:bodyPr>
          <a:lstStyle/>
          <a:p>
            <a:r>
              <a:rPr lang="en" sz="800">
                <a:solidFill>
                  <a:schemeClr val="dk1"/>
                </a:solidFill>
              </a:rPr>
              <a:t>Define success metrics and milestones to track progress towards project success. </a:t>
            </a:r>
            <a:endParaRPr sz="800"/>
          </a:p>
        </p:txBody>
      </p:sp>
      <p:sp>
        <p:nvSpPr>
          <p:cNvPr id="232" name="Google Shape;232;p27"/>
          <p:cNvSpPr txBox="1"/>
          <p:nvPr/>
        </p:nvSpPr>
        <p:spPr>
          <a:xfrm>
            <a:off x="2602500" y="2045551"/>
            <a:ext cx="2645600" cy="540643"/>
          </a:xfrm>
          <a:prstGeom prst="rect">
            <a:avLst/>
          </a:prstGeom>
          <a:noFill/>
          <a:ln>
            <a:noFill/>
          </a:ln>
        </p:spPr>
        <p:txBody>
          <a:bodyPr spcFirstLastPara="1" wrap="square" lIns="47767" tIns="23867" rIns="47767" bIns="23867" anchor="t" anchorCtr="0">
            <a:spAutoFit/>
          </a:bodyPr>
          <a:lstStyle/>
          <a:p>
            <a:r>
              <a:rPr lang="en" sz="800">
                <a:solidFill>
                  <a:schemeClr val="dk1"/>
                </a:solidFill>
              </a:rPr>
              <a:t>Set up governance structure to ensure organizational change and enterprise solution;  Development requires well defined governance, cross-program involvement and multi-team collaboration to be successful</a:t>
            </a:r>
            <a:endParaRPr sz="800"/>
          </a:p>
        </p:txBody>
      </p:sp>
      <p:sp>
        <p:nvSpPr>
          <p:cNvPr id="233" name="Google Shape;233;p27"/>
          <p:cNvSpPr txBox="1"/>
          <p:nvPr/>
        </p:nvSpPr>
        <p:spPr>
          <a:xfrm>
            <a:off x="7164476" y="4760301"/>
            <a:ext cx="1380800" cy="417532"/>
          </a:xfrm>
          <a:prstGeom prst="rect">
            <a:avLst/>
          </a:prstGeom>
          <a:noFill/>
          <a:ln>
            <a:noFill/>
          </a:ln>
        </p:spPr>
        <p:txBody>
          <a:bodyPr spcFirstLastPara="1" wrap="square" lIns="47767" tIns="23867" rIns="47767" bIns="23867" anchor="t" anchorCtr="0">
            <a:spAutoFit/>
          </a:bodyPr>
          <a:lstStyle/>
          <a:p>
            <a:r>
              <a:rPr lang="en" sz="800">
                <a:solidFill>
                  <a:schemeClr val="dk1"/>
                </a:solidFill>
              </a:rPr>
              <a:t>Define deployment options of the digital identity strategy</a:t>
            </a:r>
            <a:endParaRPr sz="800"/>
          </a:p>
        </p:txBody>
      </p:sp>
      <p:sp>
        <p:nvSpPr>
          <p:cNvPr id="234" name="Google Shape;234;p27"/>
          <p:cNvSpPr txBox="1"/>
          <p:nvPr/>
        </p:nvSpPr>
        <p:spPr>
          <a:xfrm>
            <a:off x="7166127" y="5162476"/>
            <a:ext cx="1471600" cy="417532"/>
          </a:xfrm>
          <a:prstGeom prst="rect">
            <a:avLst/>
          </a:prstGeom>
          <a:noFill/>
          <a:ln>
            <a:noFill/>
          </a:ln>
        </p:spPr>
        <p:txBody>
          <a:bodyPr spcFirstLastPara="1" wrap="square" lIns="47767" tIns="23867" rIns="47767" bIns="23867" anchor="t" anchorCtr="0">
            <a:spAutoFit/>
          </a:bodyPr>
          <a:lstStyle/>
          <a:p>
            <a:r>
              <a:rPr lang="en" sz="800">
                <a:solidFill>
                  <a:schemeClr val="dk1"/>
                </a:solidFill>
              </a:rPr>
              <a:t>Technical roadmap will include customizability to allow for future agile updates</a:t>
            </a:r>
            <a:endParaRPr sz="800"/>
          </a:p>
        </p:txBody>
      </p:sp>
      <p:sp>
        <p:nvSpPr>
          <p:cNvPr id="235" name="Google Shape;235;p27"/>
          <p:cNvSpPr txBox="1"/>
          <p:nvPr/>
        </p:nvSpPr>
        <p:spPr>
          <a:xfrm>
            <a:off x="7150751" y="5579752"/>
            <a:ext cx="1600400" cy="417532"/>
          </a:xfrm>
          <a:prstGeom prst="rect">
            <a:avLst/>
          </a:prstGeom>
          <a:noFill/>
          <a:ln>
            <a:noFill/>
          </a:ln>
        </p:spPr>
        <p:txBody>
          <a:bodyPr spcFirstLastPara="1" wrap="square" lIns="47767" tIns="23867" rIns="47767" bIns="23867" anchor="t" anchorCtr="0">
            <a:spAutoFit/>
          </a:bodyPr>
          <a:lstStyle/>
          <a:p>
            <a:r>
              <a:rPr lang="en" sz="800">
                <a:solidFill>
                  <a:schemeClr val="dk1"/>
                </a:solidFill>
              </a:rPr>
              <a:t>Technical roadmap will  integrate the current state and future intended digital identity state</a:t>
            </a:r>
            <a:endParaRPr sz="800"/>
          </a:p>
        </p:txBody>
      </p:sp>
      <p:sp>
        <p:nvSpPr>
          <p:cNvPr id="236" name="Google Shape;236;p27"/>
          <p:cNvSpPr txBox="1"/>
          <p:nvPr/>
        </p:nvSpPr>
        <p:spPr>
          <a:xfrm>
            <a:off x="6736253" y="1453150"/>
            <a:ext cx="2688800" cy="294421"/>
          </a:xfrm>
          <a:prstGeom prst="rect">
            <a:avLst/>
          </a:prstGeom>
          <a:noFill/>
          <a:ln>
            <a:noFill/>
          </a:ln>
        </p:spPr>
        <p:txBody>
          <a:bodyPr spcFirstLastPara="1" wrap="square" lIns="47767" tIns="23867" rIns="47767" bIns="23867" anchor="t" anchorCtr="0">
            <a:spAutoFit/>
          </a:bodyPr>
          <a:lstStyle/>
          <a:p>
            <a:r>
              <a:rPr lang="en" sz="800">
                <a:solidFill>
                  <a:schemeClr val="dk1"/>
                </a:solidFill>
              </a:rPr>
              <a:t>Select deployment options - Full service or componentized </a:t>
            </a:r>
            <a:endParaRPr sz="800"/>
          </a:p>
        </p:txBody>
      </p:sp>
      <p:sp>
        <p:nvSpPr>
          <p:cNvPr id="237" name="Google Shape;237;p27"/>
          <p:cNvSpPr txBox="1"/>
          <p:nvPr/>
        </p:nvSpPr>
        <p:spPr>
          <a:xfrm>
            <a:off x="6747569" y="1089800"/>
            <a:ext cx="2706800" cy="417532"/>
          </a:xfrm>
          <a:prstGeom prst="rect">
            <a:avLst/>
          </a:prstGeom>
          <a:noFill/>
          <a:ln>
            <a:noFill/>
          </a:ln>
        </p:spPr>
        <p:txBody>
          <a:bodyPr spcFirstLastPara="1" wrap="square" lIns="47767" tIns="23867" rIns="47767" bIns="23867" anchor="t" anchorCtr="0">
            <a:spAutoFit/>
          </a:bodyPr>
          <a:lstStyle/>
          <a:p>
            <a:r>
              <a:rPr lang="en" sz="800">
                <a:solidFill>
                  <a:schemeClr val="dk1"/>
                </a:solidFill>
              </a:rPr>
              <a:t>Review authoritative source integration for enhancement opportunities while developing an implementation strategy</a:t>
            </a:r>
            <a:endParaRPr sz="800"/>
          </a:p>
        </p:txBody>
      </p:sp>
      <p:sp>
        <p:nvSpPr>
          <p:cNvPr id="238" name="Google Shape;238;p27"/>
          <p:cNvSpPr txBox="1"/>
          <p:nvPr/>
        </p:nvSpPr>
        <p:spPr>
          <a:xfrm>
            <a:off x="8726924" y="3728200"/>
            <a:ext cx="1973600" cy="1033085"/>
          </a:xfrm>
          <a:prstGeom prst="rect">
            <a:avLst/>
          </a:prstGeom>
          <a:noFill/>
          <a:ln>
            <a:noFill/>
          </a:ln>
        </p:spPr>
        <p:txBody>
          <a:bodyPr spcFirstLastPara="1" wrap="square" lIns="47767" tIns="23867" rIns="47767" bIns="23867" anchor="t" anchorCtr="0">
            <a:spAutoFit/>
          </a:bodyPr>
          <a:lstStyle/>
          <a:p>
            <a:r>
              <a:rPr lang="en" sz="800">
                <a:solidFill>
                  <a:schemeClr val="dk1"/>
                </a:solidFill>
              </a:rPr>
              <a:t>Interim: This will focus on an “interim state” where agency will leverage current technologies – potential products that can be easily integrated with currently owned technology – and acknowledge potential regulatory changes that may be required to support integration of processes.</a:t>
            </a:r>
            <a:endParaRPr sz="800"/>
          </a:p>
        </p:txBody>
      </p:sp>
      <p:sp>
        <p:nvSpPr>
          <p:cNvPr id="239" name="Google Shape;239;p27"/>
          <p:cNvSpPr txBox="1"/>
          <p:nvPr/>
        </p:nvSpPr>
        <p:spPr>
          <a:xfrm>
            <a:off x="8740775" y="4653851"/>
            <a:ext cx="1973600" cy="1033085"/>
          </a:xfrm>
          <a:prstGeom prst="rect">
            <a:avLst/>
          </a:prstGeom>
          <a:noFill/>
          <a:ln>
            <a:noFill/>
          </a:ln>
        </p:spPr>
        <p:txBody>
          <a:bodyPr spcFirstLastPara="1" wrap="square" lIns="47767" tIns="23867" rIns="47767" bIns="23867" anchor="t" anchorCtr="0">
            <a:spAutoFit/>
          </a:bodyPr>
          <a:lstStyle/>
          <a:p>
            <a:r>
              <a:rPr lang="en" sz="800">
                <a:solidFill>
                  <a:schemeClr val="dk1"/>
                </a:solidFill>
              </a:rPr>
              <a:t>End state: The “end state” implementation will look beyond current constraints and include recommendations for improvements to both technology and processes while focusing on innovation and scalable and feasible solutions for offering a shared service. </a:t>
            </a:r>
            <a:endParaRPr sz="800"/>
          </a:p>
        </p:txBody>
      </p:sp>
      <p:sp>
        <p:nvSpPr>
          <p:cNvPr id="240" name="Google Shape;240;p27"/>
          <p:cNvSpPr txBox="1"/>
          <p:nvPr/>
        </p:nvSpPr>
        <p:spPr>
          <a:xfrm>
            <a:off x="9809476" y="2513478"/>
            <a:ext cx="1792400" cy="417532"/>
          </a:xfrm>
          <a:prstGeom prst="rect">
            <a:avLst/>
          </a:prstGeom>
          <a:noFill/>
          <a:ln>
            <a:noFill/>
          </a:ln>
        </p:spPr>
        <p:txBody>
          <a:bodyPr spcFirstLastPara="1" wrap="square" lIns="47767" tIns="23867" rIns="47767" bIns="23867" anchor="t" anchorCtr="0">
            <a:spAutoFit/>
          </a:bodyPr>
          <a:lstStyle/>
          <a:p>
            <a:r>
              <a:rPr lang="en" sz="800">
                <a:solidFill>
                  <a:schemeClr val="dk1"/>
                </a:solidFill>
              </a:rPr>
              <a:t>Formalize policies throughout enterprise and engage in change management to increase adoption</a:t>
            </a:r>
            <a:endParaRPr sz="800"/>
          </a:p>
        </p:txBody>
      </p:sp>
      <p:sp>
        <p:nvSpPr>
          <p:cNvPr id="241" name="Google Shape;241;p27"/>
          <p:cNvSpPr txBox="1"/>
          <p:nvPr/>
        </p:nvSpPr>
        <p:spPr>
          <a:xfrm>
            <a:off x="9809476" y="2036651"/>
            <a:ext cx="1814800" cy="417532"/>
          </a:xfrm>
          <a:prstGeom prst="rect">
            <a:avLst/>
          </a:prstGeom>
          <a:noFill/>
          <a:ln>
            <a:noFill/>
          </a:ln>
        </p:spPr>
        <p:txBody>
          <a:bodyPr spcFirstLastPara="1" wrap="square" lIns="47767" tIns="23867" rIns="47767" bIns="23867" anchor="t" anchorCtr="0">
            <a:spAutoFit/>
          </a:bodyPr>
          <a:lstStyle/>
          <a:p>
            <a:r>
              <a:rPr lang="en" sz="800">
                <a:solidFill>
                  <a:schemeClr val="dk1"/>
                </a:solidFill>
              </a:rPr>
              <a:t>Review current policies and draft updates to the policies for the new digital identity approach</a:t>
            </a:r>
            <a:endParaRPr sz="800"/>
          </a:p>
        </p:txBody>
      </p:sp>
      <p:sp>
        <p:nvSpPr>
          <p:cNvPr id="242" name="Google Shape;242;p27"/>
          <p:cNvSpPr txBox="1"/>
          <p:nvPr/>
        </p:nvSpPr>
        <p:spPr>
          <a:xfrm>
            <a:off x="11006251" y="3676252"/>
            <a:ext cx="1084400" cy="540643"/>
          </a:xfrm>
          <a:prstGeom prst="rect">
            <a:avLst/>
          </a:prstGeom>
          <a:noFill/>
          <a:ln>
            <a:noFill/>
          </a:ln>
        </p:spPr>
        <p:txBody>
          <a:bodyPr spcFirstLastPara="1" wrap="square" lIns="47767" tIns="23867" rIns="47767" bIns="23867" anchor="t" anchorCtr="0">
            <a:spAutoFit/>
          </a:bodyPr>
          <a:lstStyle/>
          <a:p>
            <a:r>
              <a:rPr lang="en" sz="800">
                <a:solidFill>
                  <a:schemeClr val="dk1"/>
                </a:solidFill>
              </a:rPr>
              <a:t>Understand Key Performance Indicators (KPIs) and how to track them</a:t>
            </a:r>
            <a:endParaRPr sz="800"/>
          </a:p>
        </p:txBody>
      </p:sp>
      <p:sp>
        <p:nvSpPr>
          <p:cNvPr id="243" name="Google Shape;243;p27"/>
          <p:cNvSpPr txBox="1"/>
          <p:nvPr/>
        </p:nvSpPr>
        <p:spPr>
          <a:xfrm>
            <a:off x="10981957" y="4237630"/>
            <a:ext cx="1191200" cy="540643"/>
          </a:xfrm>
          <a:prstGeom prst="rect">
            <a:avLst/>
          </a:prstGeom>
          <a:noFill/>
          <a:ln>
            <a:noFill/>
          </a:ln>
        </p:spPr>
        <p:txBody>
          <a:bodyPr spcFirstLastPara="1" wrap="square" lIns="47767" tIns="23867" rIns="47767" bIns="23867" anchor="t" anchorCtr="0">
            <a:spAutoFit/>
          </a:bodyPr>
          <a:lstStyle/>
          <a:p>
            <a:r>
              <a:rPr lang="en" sz="800">
                <a:solidFill>
                  <a:schemeClr val="dk1"/>
                </a:solidFill>
              </a:rPr>
              <a:t>Create Reports to monitor progress and development of digital identity strategy </a:t>
            </a:r>
            <a:endParaRPr sz="800"/>
          </a:p>
        </p:txBody>
      </p:sp>
      <p:sp>
        <p:nvSpPr>
          <p:cNvPr id="244" name="Google Shape;244;p27"/>
          <p:cNvSpPr txBox="1"/>
          <p:nvPr/>
        </p:nvSpPr>
        <p:spPr>
          <a:xfrm>
            <a:off x="11012249" y="4804126"/>
            <a:ext cx="1172400" cy="540643"/>
          </a:xfrm>
          <a:prstGeom prst="rect">
            <a:avLst/>
          </a:prstGeom>
          <a:noFill/>
          <a:ln>
            <a:noFill/>
          </a:ln>
        </p:spPr>
        <p:txBody>
          <a:bodyPr spcFirstLastPara="1" wrap="square" lIns="47767" tIns="23867" rIns="47767" bIns="23867" anchor="t" anchorCtr="0">
            <a:spAutoFit/>
          </a:bodyPr>
          <a:lstStyle/>
          <a:p>
            <a:r>
              <a:rPr lang="en" sz="800">
                <a:solidFill>
                  <a:schemeClr val="dk1"/>
                </a:solidFill>
              </a:rPr>
              <a:t>Produce periodic reports/metrics for stakeholders to make strategic decisions</a:t>
            </a:r>
            <a:endParaRPr sz="800"/>
          </a:p>
        </p:txBody>
      </p:sp>
      <p:sp>
        <p:nvSpPr>
          <p:cNvPr id="245" name="Google Shape;245;p27"/>
          <p:cNvSpPr txBox="1"/>
          <p:nvPr/>
        </p:nvSpPr>
        <p:spPr>
          <a:xfrm>
            <a:off x="1442776" y="3748626"/>
            <a:ext cx="1902800" cy="540643"/>
          </a:xfrm>
          <a:prstGeom prst="rect">
            <a:avLst/>
          </a:prstGeom>
          <a:noFill/>
          <a:ln>
            <a:noFill/>
          </a:ln>
        </p:spPr>
        <p:txBody>
          <a:bodyPr spcFirstLastPara="1" wrap="square" lIns="47767" tIns="23867" rIns="47767" bIns="23867" anchor="t" anchorCtr="0">
            <a:spAutoFit/>
          </a:bodyPr>
          <a:lstStyle/>
          <a:p>
            <a:r>
              <a:rPr lang="en" sz="800">
                <a:solidFill>
                  <a:schemeClr val="dk1"/>
                </a:solidFill>
              </a:rPr>
              <a:t>Securing User data – protect Customer and Workforce users from fraud and identity theft in an environment of evolving threats and attack vectors. </a:t>
            </a:r>
            <a:endParaRPr sz="800"/>
          </a:p>
        </p:txBody>
      </p:sp>
      <p:sp>
        <p:nvSpPr>
          <p:cNvPr id="246" name="Google Shape;246;p27"/>
          <p:cNvSpPr txBox="1"/>
          <p:nvPr/>
        </p:nvSpPr>
        <p:spPr>
          <a:xfrm>
            <a:off x="2606425" y="1483801"/>
            <a:ext cx="2561200" cy="540643"/>
          </a:xfrm>
          <a:prstGeom prst="rect">
            <a:avLst/>
          </a:prstGeom>
          <a:noFill/>
          <a:ln>
            <a:noFill/>
          </a:ln>
        </p:spPr>
        <p:txBody>
          <a:bodyPr spcFirstLastPara="1" wrap="square" lIns="47767" tIns="23867" rIns="47767" bIns="23867" anchor="t" anchorCtr="0">
            <a:spAutoFit/>
          </a:bodyPr>
          <a:lstStyle/>
          <a:p>
            <a:r>
              <a:rPr lang="en" sz="800">
                <a:solidFill>
                  <a:schemeClr val="dk1"/>
                </a:solidFill>
              </a:rPr>
              <a:t>Identify key stakeholders who could be affected by the selection and implementation of an enterprise-wide identity service. Standing up working group / committee to meet regularly and share progress</a:t>
            </a:r>
            <a:endParaRPr sz="800"/>
          </a:p>
        </p:txBody>
      </p:sp>
      <p:sp>
        <p:nvSpPr>
          <p:cNvPr id="247" name="Google Shape;247;p27"/>
          <p:cNvSpPr/>
          <p:nvPr/>
        </p:nvSpPr>
        <p:spPr>
          <a:xfrm rot="-5400000" flipH="1">
            <a:off x="7578871" y="3735156"/>
            <a:ext cx="696800" cy="731200"/>
          </a:xfrm>
          <a:prstGeom prst="teardrop">
            <a:avLst>
              <a:gd name="adj" fmla="val 100000"/>
            </a:avLst>
          </a:prstGeom>
          <a:solidFill>
            <a:srgbClr val="003C71"/>
          </a:solidFill>
          <a:ln>
            <a:noFill/>
          </a:ln>
        </p:spPr>
        <p:txBody>
          <a:bodyPr spcFirstLastPara="1" wrap="square" lIns="47767" tIns="47767" rIns="47767" bIns="47767" anchor="ctr" anchorCtr="0">
            <a:noAutofit/>
          </a:bodyPr>
          <a:lstStyle/>
          <a:p>
            <a:endParaRPr sz="1867"/>
          </a:p>
        </p:txBody>
      </p:sp>
      <p:sp>
        <p:nvSpPr>
          <p:cNvPr id="248" name="Google Shape;248;p27"/>
          <p:cNvSpPr txBox="1"/>
          <p:nvPr/>
        </p:nvSpPr>
        <p:spPr>
          <a:xfrm flipH="1">
            <a:off x="7668861" y="3854399"/>
            <a:ext cx="517200" cy="492800"/>
          </a:xfrm>
          <a:prstGeom prst="rect">
            <a:avLst/>
          </a:prstGeom>
          <a:solidFill>
            <a:srgbClr val="003C71"/>
          </a:solidFill>
          <a:ln>
            <a:noFill/>
          </a:ln>
        </p:spPr>
        <p:txBody>
          <a:bodyPr spcFirstLastPara="1" wrap="square" lIns="0" tIns="0" rIns="0" bIns="0" anchor="ctr" anchorCtr="0">
            <a:noAutofit/>
          </a:bodyPr>
          <a:lstStyle/>
          <a:p>
            <a:pPr algn="ctr"/>
            <a:r>
              <a:rPr lang="en" sz="800">
                <a:solidFill>
                  <a:schemeClr val="lt1"/>
                </a:solidFill>
              </a:rPr>
              <a:t>Create High Level Technical Roadmap - Agile</a:t>
            </a:r>
            <a:endParaRPr sz="800"/>
          </a:p>
        </p:txBody>
      </p:sp>
      <p:sp>
        <p:nvSpPr>
          <p:cNvPr id="249" name="Google Shape;249;p27"/>
          <p:cNvSpPr/>
          <p:nvPr/>
        </p:nvSpPr>
        <p:spPr>
          <a:xfrm>
            <a:off x="3720728" y="5253184"/>
            <a:ext cx="161200" cy="151600"/>
          </a:xfrm>
          <a:prstGeom prst="ellipse">
            <a:avLst/>
          </a:prstGeom>
          <a:solidFill>
            <a:srgbClr val="00B0F0"/>
          </a:solidFill>
          <a:ln>
            <a:noFill/>
          </a:ln>
        </p:spPr>
        <p:txBody>
          <a:bodyPr spcFirstLastPara="1" wrap="square" lIns="47767" tIns="23867" rIns="47767" bIns="23867" anchor="ctr" anchorCtr="0">
            <a:noAutofit/>
          </a:bodyPr>
          <a:lstStyle/>
          <a:p>
            <a:pPr algn="ctr"/>
            <a:endParaRPr sz="933">
              <a:solidFill>
                <a:schemeClr val="lt1"/>
              </a:solidFill>
            </a:endParaRPr>
          </a:p>
        </p:txBody>
      </p:sp>
      <p:sp>
        <p:nvSpPr>
          <p:cNvPr id="250" name="Google Shape;250;p27"/>
          <p:cNvSpPr/>
          <p:nvPr/>
        </p:nvSpPr>
        <p:spPr>
          <a:xfrm>
            <a:off x="3722579" y="4884632"/>
            <a:ext cx="161200" cy="151600"/>
          </a:xfrm>
          <a:prstGeom prst="ellipse">
            <a:avLst/>
          </a:prstGeom>
          <a:solidFill>
            <a:srgbClr val="00B0F0"/>
          </a:solidFill>
          <a:ln>
            <a:noFill/>
          </a:ln>
        </p:spPr>
        <p:txBody>
          <a:bodyPr spcFirstLastPara="1" wrap="square" lIns="47767" tIns="23867" rIns="47767" bIns="23867" anchor="ctr" anchorCtr="0">
            <a:noAutofit/>
          </a:bodyPr>
          <a:lstStyle/>
          <a:p>
            <a:pPr algn="ctr"/>
            <a:endParaRPr sz="933">
              <a:solidFill>
                <a:schemeClr val="lt1"/>
              </a:solidFill>
            </a:endParaRPr>
          </a:p>
        </p:txBody>
      </p:sp>
      <p:sp>
        <p:nvSpPr>
          <p:cNvPr id="251" name="Google Shape;251;p27"/>
          <p:cNvSpPr txBox="1"/>
          <p:nvPr/>
        </p:nvSpPr>
        <p:spPr>
          <a:xfrm>
            <a:off x="3923575" y="4844326"/>
            <a:ext cx="1663600" cy="417532"/>
          </a:xfrm>
          <a:prstGeom prst="rect">
            <a:avLst/>
          </a:prstGeom>
          <a:noFill/>
          <a:ln>
            <a:noFill/>
          </a:ln>
        </p:spPr>
        <p:txBody>
          <a:bodyPr spcFirstLastPara="1" wrap="square" lIns="47767" tIns="23867" rIns="47767" bIns="23867" anchor="t" anchorCtr="0">
            <a:spAutoFit/>
          </a:bodyPr>
          <a:lstStyle/>
          <a:p>
            <a:r>
              <a:rPr lang="en" sz="800">
                <a:solidFill>
                  <a:schemeClr val="dk1"/>
                </a:solidFill>
              </a:rPr>
              <a:t>Assess working group current state assessment and future vision </a:t>
            </a:r>
            <a:endParaRPr sz="800"/>
          </a:p>
        </p:txBody>
      </p:sp>
      <p:sp>
        <p:nvSpPr>
          <p:cNvPr id="252" name="Google Shape;252;p27"/>
          <p:cNvSpPr txBox="1"/>
          <p:nvPr/>
        </p:nvSpPr>
        <p:spPr>
          <a:xfrm>
            <a:off x="3909475" y="5204625"/>
            <a:ext cx="1720400" cy="663753"/>
          </a:xfrm>
          <a:prstGeom prst="rect">
            <a:avLst/>
          </a:prstGeom>
          <a:noFill/>
          <a:ln>
            <a:noFill/>
          </a:ln>
        </p:spPr>
        <p:txBody>
          <a:bodyPr spcFirstLastPara="1" wrap="square" lIns="47767" tIns="23867" rIns="47767" bIns="23867" anchor="t" anchorCtr="0">
            <a:spAutoFit/>
          </a:bodyPr>
          <a:lstStyle/>
          <a:p>
            <a:r>
              <a:rPr lang="en" sz="800">
                <a:solidFill>
                  <a:schemeClr val="dk1"/>
                </a:solidFill>
              </a:rPr>
              <a:t>Analyze a path forward on current state assessment and future vision. Embed activities associated with stabilize, enhance and optimize in the future vision. </a:t>
            </a:r>
            <a:endParaRPr sz="800"/>
          </a:p>
        </p:txBody>
      </p:sp>
      <p:cxnSp>
        <p:nvCxnSpPr>
          <p:cNvPr id="253" name="Google Shape;253;p27"/>
          <p:cNvCxnSpPr>
            <a:stCxn id="254" idx="4"/>
            <a:endCxn id="255" idx="7"/>
          </p:cNvCxnSpPr>
          <p:nvPr/>
        </p:nvCxnSpPr>
        <p:spPr>
          <a:xfrm rot="10800000">
            <a:off x="3544617" y="3586789"/>
            <a:ext cx="1200" cy="967600"/>
          </a:xfrm>
          <a:prstGeom prst="straightConnector1">
            <a:avLst/>
          </a:prstGeom>
          <a:noFill/>
          <a:ln w="25400" cap="flat" cmpd="sng">
            <a:solidFill>
              <a:schemeClr val="dk1"/>
            </a:solidFill>
            <a:prstDash val="dot"/>
            <a:miter lim="800000"/>
            <a:headEnd type="none" w="sm" len="sm"/>
            <a:tailEnd type="none" w="sm" len="sm"/>
          </a:ln>
        </p:spPr>
      </p:cxnSp>
      <p:sp>
        <p:nvSpPr>
          <p:cNvPr id="254" name="Google Shape;254;p27"/>
          <p:cNvSpPr/>
          <p:nvPr/>
        </p:nvSpPr>
        <p:spPr>
          <a:xfrm>
            <a:off x="3465217" y="4402789"/>
            <a:ext cx="161200" cy="151600"/>
          </a:xfrm>
          <a:prstGeom prst="ellipse">
            <a:avLst/>
          </a:prstGeom>
          <a:solidFill>
            <a:srgbClr val="00B0F0"/>
          </a:solidFill>
          <a:ln>
            <a:noFill/>
          </a:ln>
        </p:spPr>
        <p:txBody>
          <a:bodyPr spcFirstLastPara="1" wrap="square" lIns="47767" tIns="23867" rIns="47767" bIns="23867" anchor="ctr" anchorCtr="0">
            <a:noAutofit/>
          </a:bodyPr>
          <a:lstStyle/>
          <a:p>
            <a:pPr algn="ctr"/>
            <a:endParaRPr sz="933">
              <a:solidFill>
                <a:schemeClr val="lt1"/>
              </a:solidFill>
            </a:endParaRPr>
          </a:p>
        </p:txBody>
      </p:sp>
      <p:sp>
        <p:nvSpPr>
          <p:cNvPr id="256" name="Google Shape;256;p27"/>
          <p:cNvSpPr/>
          <p:nvPr/>
        </p:nvSpPr>
        <p:spPr>
          <a:xfrm>
            <a:off x="3471891" y="3717303"/>
            <a:ext cx="161200" cy="151600"/>
          </a:xfrm>
          <a:prstGeom prst="ellipse">
            <a:avLst/>
          </a:prstGeom>
          <a:solidFill>
            <a:srgbClr val="00B0F0"/>
          </a:solidFill>
          <a:ln>
            <a:noFill/>
          </a:ln>
        </p:spPr>
        <p:txBody>
          <a:bodyPr spcFirstLastPara="1" wrap="square" lIns="47767" tIns="23867" rIns="47767" bIns="23867" anchor="ctr" anchorCtr="0">
            <a:noAutofit/>
          </a:bodyPr>
          <a:lstStyle/>
          <a:p>
            <a:pPr algn="ctr"/>
            <a:endParaRPr sz="933">
              <a:solidFill>
                <a:schemeClr val="lt1"/>
              </a:solidFill>
            </a:endParaRPr>
          </a:p>
        </p:txBody>
      </p:sp>
      <p:sp>
        <p:nvSpPr>
          <p:cNvPr id="257" name="Google Shape;257;p27"/>
          <p:cNvSpPr txBox="1"/>
          <p:nvPr/>
        </p:nvSpPr>
        <p:spPr>
          <a:xfrm>
            <a:off x="3619852" y="4357851"/>
            <a:ext cx="1663600" cy="417532"/>
          </a:xfrm>
          <a:prstGeom prst="rect">
            <a:avLst/>
          </a:prstGeom>
          <a:noFill/>
          <a:ln>
            <a:noFill/>
          </a:ln>
        </p:spPr>
        <p:txBody>
          <a:bodyPr spcFirstLastPara="1" wrap="square" lIns="47767" tIns="23867" rIns="47767" bIns="23867" anchor="t" anchorCtr="0">
            <a:spAutoFit/>
          </a:bodyPr>
          <a:lstStyle/>
          <a:p>
            <a:r>
              <a:rPr lang="en" sz="800">
                <a:solidFill>
                  <a:schemeClr val="dk1"/>
                </a:solidFill>
              </a:rPr>
              <a:t>Design path forward and future vision of Digital Identity approach</a:t>
            </a:r>
            <a:endParaRPr sz="800"/>
          </a:p>
          <a:p>
            <a:endParaRPr sz="800">
              <a:solidFill>
                <a:schemeClr val="dk1"/>
              </a:solidFill>
            </a:endParaRPr>
          </a:p>
        </p:txBody>
      </p:sp>
      <p:sp>
        <p:nvSpPr>
          <p:cNvPr id="255" name="Google Shape;255;p27"/>
          <p:cNvSpPr/>
          <p:nvPr/>
        </p:nvSpPr>
        <p:spPr>
          <a:xfrm rot="-5400000" flipH="1">
            <a:off x="3561937" y="2872772"/>
            <a:ext cx="696800" cy="731200"/>
          </a:xfrm>
          <a:prstGeom prst="teardrop">
            <a:avLst>
              <a:gd name="adj" fmla="val 100000"/>
            </a:avLst>
          </a:prstGeom>
          <a:solidFill>
            <a:srgbClr val="003C71"/>
          </a:solidFill>
          <a:ln>
            <a:noFill/>
          </a:ln>
        </p:spPr>
        <p:txBody>
          <a:bodyPr spcFirstLastPara="1" wrap="square" lIns="47767" tIns="47767" rIns="47767" bIns="47767" anchor="ctr" anchorCtr="0">
            <a:noAutofit/>
          </a:bodyPr>
          <a:lstStyle/>
          <a:p>
            <a:endParaRPr sz="1867"/>
          </a:p>
        </p:txBody>
      </p:sp>
      <p:sp>
        <p:nvSpPr>
          <p:cNvPr id="258" name="Google Shape;258;p27"/>
          <p:cNvSpPr txBox="1"/>
          <p:nvPr/>
        </p:nvSpPr>
        <p:spPr>
          <a:xfrm flipH="1">
            <a:off x="3651928" y="2992024"/>
            <a:ext cx="517200" cy="492800"/>
          </a:xfrm>
          <a:prstGeom prst="rect">
            <a:avLst/>
          </a:prstGeom>
          <a:solidFill>
            <a:srgbClr val="003C71"/>
          </a:solidFill>
          <a:ln>
            <a:noFill/>
          </a:ln>
        </p:spPr>
        <p:txBody>
          <a:bodyPr spcFirstLastPara="1" wrap="square" lIns="0" tIns="0" rIns="0" bIns="0" anchor="ctr" anchorCtr="0">
            <a:noAutofit/>
          </a:bodyPr>
          <a:lstStyle/>
          <a:p>
            <a:pPr algn="ctr">
              <a:lnSpc>
                <a:spcPct val="114000"/>
              </a:lnSpc>
            </a:pPr>
            <a:r>
              <a:rPr lang="en" sz="800">
                <a:solidFill>
                  <a:schemeClr val="lt1"/>
                </a:solidFill>
              </a:rPr>
              <a:t>Define Future Vision</a:t>
            </a:r>
            <a:endParaRPr sz="800"/>
          </a:p>
        </p:txBody>
      </p:sp>
      <p:sp>
        <p:nvSpPr>
          <p:cNvPr id="177" name="Google Shape;177;p27"/>
          <p:cNvSpPr/>
          <p:nvPr/>
        </p:nvSpPr>
        <p:spPr>
          <a:xfrm>
            <a:off x="440407" y="932040"/>
            <a:ext cx="161200" cy="151600"/>
          </a:xfrm>
          <a:prstGeom prst="ellipse">
            <a:avLst/>
          </a:prstGeom>
          <a:solidFill>
            <a:srgbClr val="00B0F0"/>
          </a:solidFill>
          <a:ln>
            <a:noFill/>
          </a:ln>
        </p:spPr>
        <p:txBody>
          <a:bodyPr spcFirstLastPara="1" wrap="square" lIns="47767" tIns="23867" rIns="47767" bIns="23867" anchor="ctr" anchorCtr="0">
            <a:noAutofit/>
          </a:bodyPr>
          <a:lstStyle/>
          <a:p>
            <a:pPr algn="ctr"/>
            <a:endParaRPr sz="933">
              <a:solidFill>
                <a:schemeClr val="lt1"/>
              </a:solidFill>
            </a:endParaRPr>
          </a:p>
        </p:txBody>
      </p:sp>
      <p:sp>
        <p:nvSpPr>
          <p:cNvPr id="259" name="Google Shape;259;p27"/>
          <p:cNvSpPr txBox="1"/>
          <p:nvPr/>
        </p:nvSpPr>
        <p:spPr>
          <a:xfrm>
            <a:off x="628815" y="886515"/>
            <a:ext cx="1758800" cy="540643"/>
          </a:xfrm>
          <a:prstGeom prst="rect">
            <a:avLst/>
          </a:prstGeom>
          <a:noFill/>
          <a:ln>
            <a:noFill/>
          </a:ln>
        </p:spPr>
        <p:txBody>
          <a:bodyPr spcFirstLastPara="1" wrap="square" lIns="47767" tIns="23867" rIns="47767" bIns="23867" anchor="t" anchorCtr="0">
            <a:spAutoFit/>
          </a:bodyPr>
          <a:lstStyle/>
          <a:p>
            <a:r>
              <a:rPr lang="en" sz="800">
                <a:solidFill>
                  <a:schemeClr val="dk1"/>
                </a:solidFill>
              </a:rPr>
              <a:t>Review agency understanding of the processes in use today and </a:t>
            </a:r>
            <a:endParaRPr sz="800"/>
          </a:p>
          <a:p>
            <a:r>
              <a:rPr lang="en" sz="800">
                <a:solidFill>
                  <a:schemeClr val="dk1"/>
                </a:solidFill>
              </a:rPr>
              <a:t>Categorize and identify opportunities for consolidation and automation. </a:t>
            </a:r>
            <a:endParaRPr sz="800"/>
          </a:p>
        </p:txBody>
      </p:sp>
      <p:sp>
        <p:nvSpPr>
          <p:cNvPr id="201" name="Google Shape;201;p27"/>
          <p:cNvSpPr/>
          <p:nvPr/>
        </p:nvSpPr>
        <p:spPr>
          <a:xfrm>
            <a:off x="2369003" y="946044"/>
            <a:ext cx="161200" cy="151600"/>
          </a:xfrm>
          <a:prstGeom prst="ellipse">
            <a:avLst/>
          </a:prstGeom>
          <a:solidFill>
            <a:srgbClr val="00B0F0"/>
          </a:solidFill>
          <a:ln>
            <a:noFill/>
          </a:ln>
        </p:spPr>
        <p:txBody>
          <a:bodyPr spcFirstLastPara="1" wrap="square" lIns="47767" tIns="23867" rIns="47767" bIns="23867" anchor="ctr" anchorCtr="0">
            <a:noAutofit/>
          </a:bodyPr>
          <a:lstStyle/>
          <a:p>
            <a:pPr algn="ctr"/>
            <a:endParaRPr sz="933">
              <a:solidFill>
                <a:schemeClr val="lt1"/>
              </a:solidFill>
            </a:endParaRPr>
          </a:p>
        </p:txBody>
      </p:sp>
      <p:sp>
        <p:nvSpPr>
          <p:cNvPr id="260" name="Google Shape;260;p27"/>
          <p:cNvSpPr txBox="1"/>
          <p:nvPr/>
        </p:nvSpPr>
        <p:spPr>
          <a:xfrm>
            <a:off x="2597827" y="899926"/>
            <a:ext cx="2688800" cy="540643"/>
          </a:xfrm>
          <a:prstGeom prst="rect">
            <a:avLst/>
          </a:prstGeom>
          <a:noFill/>
          <a:ln>
            <a:noFill/>
          </a:ln>
        </p:spPr>
        <p:txBody>
          <a:bodyPr spcFirstLastPara="1" wrap="square" lIns="47767" tIns="23867" rIns="47767" bIns="23867" anchor="t" anchorCtr="0">
            <a:spAutoFit/>
          </a:bodyPr>
          <a:lstStyle/>
          <a:p>
            <a:r>
              <a:rPr lang="en" sz="800">
                <a:solidFill>
                  <a:schemeClr val="dk1"/>
                </a:solidFill>
              </a:rPr>
              <a:t>Build the “Case” - outline internal or external factors causing issues, identifying specific behaviors that must change, clarifying the impacts of not changing, and outlining a roadmap with measurable success criteria.</a:t>
            </a:r>
            <a:endParaRPr sz="800"/>
          </a:p>
        </p:txBody>
      </p:sp>
      <p:sp>
        <p:nvSpPr>
          <p:cNvPr id="261" name="Google Shape;261;p27"/>
          <p:cNvSpPr txBox="1"/>
          <p:nvPr/>
        </p:nvSpPr>
        <p:spPr>
          <a:xfrm>
            <a:off x="5813225" y="4775801"/>
            <a:ext cx="1139600" cy="786864"/>
          </a:xfrm>
          <a:prstGeom prst="rect">
            <a:avLst/>
          </a:prstGeom>
          <a:noFill/>
          <a:ln>
            <a:noFill/>
          </a:ln>
        </p:spPr>
        <p:txBody>
          <a:bodyPr spcFirstLastPara="1" wrap="square" lIns="47767" tIns="23867" rIns="47767" bIns="23867" anchor="t" anchorCtr="0">
            <a:spAutoFit/>
          </a:bodyPr>
          <a:lstStyle/>
          <a:p>
            <a:r>
              <a:rPr lang="en" sz="800">
                <a:solidFill>
                  <a:schemeClr val="dk1"/>
                </a:solidFill>
              </a:rPr>
              <a:t>Plan working group requirements gathering sessions to capture technical and functional requirements </a:t>
            </a:r>
            <a:endParaRPr sz="800"/>
          </a:p>
        </p:txBody>
      </p:sp>
      <p:sp>
        <p:nvSpPr>
          <p:cNvPr id="262" name="Google Shape;262;p27"/>
          <p:cNvSpPr txBox="1"/>
          <p:nvPr/>
        </p:nvSpPr>
        <p:spPr>
          <a:xfrm>
            <a:off x="5808275" y="5687801"/>
            <a:ext cx="1015200" cy="786864"/>
          </a:xfrm>
          <a:prstGeom prst="rect">
            <a:avLst/>
          </a:prstGeom>
          <a:noFill/>
          <a:ln>
            <a:noFill/>
          </a:ln>
        </p:spPr>
        <p:txBody>
          <a:bodyPr spcFirstLastPara="1" wrap="square" lIns="47767" tIns="23867" rIns="47767" bIns="23867" anchor="t" anchorCtr="0">
            <a:spAutoFit/>
          </a:bodyPr>
          <a:lstStyle/>
          <a:p>
            <a:r>
              <a:rPr lang="en" sz="800">
                <a:solidFill>
                  <a:schemeClr val="dk1"/>
                </a:solidFill>
              </a:rPr>
              <a:t>Design initial solution recommendations including strategic, business, and technical outputs</a:t>
            </a:r>
            <a:endParaRPr sz="800"/>
          </a:p>
        </p:txBody>
      </p:sp>
      <p:sp>
        <p:nvSpPr>
          <p:cNvPr id="263" name="Google Shape;263;p27"/>
          <p:cNvSpPr/>
          <p:nvPr/>
        </p:nvSpPr>
        <p:spPr>
          <a:xfrm>
            <a:off x="6953199" y="5596215"/>
            <a:ext cx="161200" cy="151600"/>
          </a:xfrm>
          <a:prstGeom prst="ellipse">
            <a:avLst/>
          </a:prstGeom>
          <a:solidFill>
            <a:srgbClr val="00B0F0"/>
          </a:solidFill>
          <a:ln>
            <a:noFill/>
          </a:ln>
        </p:spPr>
        <p:txBody>
          <a:bodyPr spcFirstLastPara="1" wrap="square" lIns="47767" tIns="23867" rIns="47767" bIns="23867" anchor="ctr" anchorCtr="0">
            <a:noAutofit/>
          </a:bodyPr>
          <a:lstStyle/>
          <a:p>
            <a:pPr algn="ctr"/>
            <a:endParaRPr sz="933">
              <a:solidFill>
                <a:schemeClr val="lt1"/>
              </a:solidFill>
            </a:endParaRPr>
          </a:p>
        </p:txBody>
      </p:sp>
      <p:sp>
        <p:nvSpPr>
          <p:cNvPr id="264" name="Google Shape;264;p27"/>
          <p:cNvSpPr/>
          <p:nvPr/>
        </p:nvSpPr>
        <p:spPr>
          <a:xfrm>
            <a:off x="6953199" y="6043741"/>
            <a:ext cx="161200" cy="151600"/>
          </a:xfrm>
          <a:prstGeom prst="ellipse">
            <a:avLst/>
          </a:prstGeom>
          <a:solidFill>
            <a:srgbClr val="00B0F0"/>
          </a:solidFill>
          <a:ln>
            <a:noFill/>
          </a:ln>
        </p:spPr>
        <p:txBody>
          <a:bodyPr spcFirstLastPara="1" wrap="square" lIns="47767" tIns="23867" rIns="47767" bIns="23867" anchor="ctr" anchorCtr="0">
            <a:noAutofit/>
          </a:bodyPr>
          <a:lstStyle/>
          <a:p>
            <a:pPr algn="ctr"/>
            <a:endParaRPr sz="933">
              <a:solidFill>
                <a:schemeClr val="lt1"/>
              </a:solidFill>
            </a:endParaRPr>
          </a:p>
        </p:txBody>
      </p:sp>
      <p:sp>
        <p:nvSpPr>
          <p:cNvPr id="206" name="Google Shape;206;p27"/>
          <p:cNvSpPr/>
          <p:nvPr/>
        </p:nvSpPr>
        <p:spPr>
          <a:xfrm>
            <a:off x="6953199" y="6431107"/>
            <a:ext cx="161200" cy="151600"/>
          </a:xfrm>
          <a:prstGeom prst="ellipse">
            <a:avLst/>
          </a:prstGeom>
          <a:solidFill>
            <a:srgbClr val="00B0F0"/>
          </a:solidFill>
          <a:ln>
            <a:noFill/>
          </a:ln>
        </p:spPr>
        <p:txBody>
          <a:bodyPr spcFirstLastPara="1" wrap="square" lIns="47767" tIns="23867" rIns="47767" bIns="23867" anchor="ctr" anchorCtr="0">
            <a:noAutofit/>
          </a:bodyPr>
          <a:lstStyle/>
          <a:p>
            <a:pPr algn="ctr"/>
            <a:endParaRPr sz="933">
              <a:solidFill>
                <a:schemeClr val="lt1"/>
              </a:solidFill>
            </a:endParaRPr>
          </a:p>
        </p:txBody>
      </p:sp>
      <p:sp>
        <p:nvSpPr>
          <p:cNvPr id="265" name="Google Shape;265;p27"/>
          <p:cNvSpPr txBox="1"/>
          <p:nvPr/>
        </p:nvSpPr>
        <p:spPr>
          <a:xfrm>
            <a:off x="7177975" y="5982826"/>
            <a:ext cx="1889600" cy="417532"/>
          </a:xfrm>
          <a:prstGeom prst="rect">
            <a:avLst/>
          </a:prstGeom>
          <a:noFill/>
          <a:ln>
            <a:noFill/>
          </a:ln>
        </p:spPr>
        <p:txBody>
          <a:bodyPr spcFirstLastPara="1" wrap="square" lIns="47767" tIns="23867" rIns="47767" bIns="23867" anchor="t" anchorCtr="0">
            <a:spAutoFit/>
          </a:bodyPr>
          <a:lstStyle/>
          <a:p>
            <a:r>
              <a:rPr lang="en" sz="800">
                <a:solidFill>
                  <a:schemeClr val="dk1"/>
                </a:solidFill>
              </a:rPr>
              <a:t>Agency will identify necessary resources to be procured to achieve the intended digital identity state</a:t>
            </a:r>
            <a:endParaRPr sz="800"/>
          </a:p>
        </p:txBody>
      </p:sp>
      <p:sp>
        <p:nvSpPr>
          <p:cNvPr id="266" name="Google Shape;266;p27"/>
          <p:cNvSpPr txBox="1"/>
          <p:nvPr/>
        </p:nvSpPr>
        <p:spPr>
          <a:xfrm>
            <a:off x="7177975" y="6420876"/>
            <a:ext cx="1973600" cy="417532"/>
          </a:xfrm>
          <a:prstGeom prst="rect">
            <a:avLst/>
          </a:prstGeom>
          <a:noFill/>
          <a:ln>
            <a:noFill/>
          </a:ln>
        </p:spPr>
        <p:txBody>
          <a:bodyPr spcFirstLastPara="1" wrap="square" lIns="47767" tIns="23867" rIns="47767" bIns="23867" anchor="t" anchorCtr="0">
            <a:spAutoFit/>
          </a:bodyPr>
          <a:lstStyle/>
          <a:p>
            <a:r>
              <a:rPr lang="en" sz="800">
                <a:solidFill>
                  <a:schemeClr val="dk1"/>
                </a:solidFill>
              </a:rPr>
              <a:t>Technical roadmap will incorporate user experience &amp; transparency to ensure a seamless transition for end users</a:t>
            </a:r>
            <a:endParaRPr sz="800"/>
          </a:p>
        </p:txBody>
      </p:sp>
      <p:sp>
        <p:nvSpPr>
          <p:cNvPr id="267" name="Google Shape;267;p27"/>
          <p:cNvSpPr txBox="1"/>
          <p:nvPr/>
        </p:nvSpPr>
        <p:spPr>
          <a:xfrm>
            <a:off x="3914475" y="5903451"/>
            <a:ext cx="1600400" cy="909975"/>
          </a:xfrm>
          <a:prstGeom prst="rect">
            <a:avLst/>
          </a:prstGeom>
          <a:noFill/>
          <a:ln>
            <a:noFill/>
          </a:ln>
        </p:spPr>
        <p:txBody>
          <a:bodyPr spcFirstLastPara="1" wrap="square" lIns="47767" tIns="23867" rIns="47767" bIns="23867" anchor="t" anchorCtr="0">
            <a:spAutoFit/>
          </a:bodyPr>
          <a:lstStyle/>
          <a:p>
            <a:r>
              <a:rPr lang="en" sz="800">
                <a:solidFill>
                  <a:schemeClr val="dk1"/>
                </a:solidFill>
              </a:rPr>
              <a:t>Assess and analyze the fundamental drivers of project success, defining interventions to successfully manage stakeholders, and ultimately enabling the highest levels of end-user adoption</a:t>
            </a:r>
            <a:endParaRPr sz="800"/>
          </a:p>
        </p:txBody>
      </p:sp>
      <p:sp>
        <p:nvSpPr>
          <p:cNvPr id="172" name="Google Shape;172;p27"/>
          <p:cNvSpPr/>
          <p:nvPr/>
        </p:nvSpPr>
        <p:spPr>
          <a:xfrm>
            <a:off x="3720412" y="5924477"/>
            <a:ext cx="161200" cy="151600"/>
          </a:xfrm>
          <a:prstGeom prst="ellipse">
            <a:avLst/>
          </a:prstGeom>
          <a:solidFill>
            <a:srgbClr val="00B0F0"/>
          </a:solidFill>
          <a:ln>
            <a:noFill/>
          </a:ln>
        </p:spPr>
        <p:txBody>
          <a:bodyPr spcFirstLastPara="1" wrap="square" lIns="47767" tIns="23867" rIns="47767" bIns="23867" anchor="ctr" anchorCtr="0">
            <a:noAutofit/>
          </a:bodyPr>
          <a:lstStyle/>
          <a:p>
            <a:pPr algn="ctr"/>
            <a:endParaRPr sz="933">
              <a:solidFill>
                <a:schemeClr val="lt1"/>
              </a:solidFill>
            </a:endParaRPr>
          </a:p>
        </p:txBody>
      </p:sp>
      <p:cxnSp>
        <p:nvCxnSpPr>
          <p:cNvPr id="268" name="Google Shape;268;p27"/>
          <p:cNvCxnSpPr/>
          <p:nvPr/>
        </p:nvCxnSpPr>
        <p:spPr>
          <a:xfrm flipH="1">
            <a:off x="3791233" y="3626157"/>
            <a:ext cx="1651600" cy="1152800"/>
          </a:xfrm>
          <a:prstGeom prst="bentConnector3">
            <a:avLst>
              <a:gd name="adj1" fmla="val 324"/>
            </a:avLst>
          </a:prstGeom>
          <a:noFill/>
          <a:ln w="25400" cap="flat" cmpd="sng">
            <a:solidFill>
              <a:schemeClr val="dk1"/>
            </a:solidFill>
            <a:prstDash val="dot"/>
            <a:miter lim="800000"/>
            <a:headEnd type="none" w="sm" len="sm"/>
            <a:tailEnd type="none" w="sm" len="sm"/>
          </a:ln>
        </p:spPr>
      </p:cxnSp>
      <p:sp>
        <p:nvSpPr>
          <p:cNvPr id="269" name="Google Shape;269;p27"/>
          <p:cNvSpPr txBox="1"/>
          <p:nvPr/>
        </p:nvSpPr>
        <p:spPr>
          <a:xfrm>
            <a:off x="6744459" y="609526"/>
            <a:ext cx="2645600" cy="417532"/>
          </a:xfrm>
          <a:prstGeom prst="rect">
            <a:avLst/>
          </a:prstGeom>
          <a:noFill/>
          <a:ln>
            <a:noFill/>
          </a:ln>
        </p:spPr>
        <p:txBody>
          <a:bodyPr spcFirstLastPara="1" wrap="square" lIns="47767" tIns="23867" rIns="47767" bIns="23867" anchor="t" anchorCtr="0">
            <a:spAutoFit/>
          </a:bodyPr>
          <a:lstStyle/>
          <a:p>
            <a:r>
              <a:rPr lang="en" sz="800">
                <a:solidFill>
                  <a:schemeClr val="dk1"/>
                </a:solidFill>
              </a:rPr>
              <a:t>Understand business and technical requirements as well as a detailed awareness of the options available within the market</a:t>
            </a:r>
            <a:endParaRPr sz="800"/>
          </a:p>
        </p:txBody>
      </p:sp>
      <p:sp>
        <p:nvSpPr>
          <p:cNvPr id="213" name="Google Shape;213;p27"/>
          <p:cNvSpPr/>
          <p:nvPr/>
        </p:nvSpPr>
        <p:spPr>
          <a:xfrm>
            <a:off x="6513255" y="633713"/>
            <a:ext cx="161200" cy="151600"/>
          </a:xfrm>
          <a:prstGeom prst="ellipse">
            <a:avLst/>
          </a:prstGeom>
          <a:solidFill>
            <a:srgbClr val="00B0F0"/>
          </a:solidFill>
          <a:ln>
            <a:noFill/>
          </a:ln>
        </p:spPr>
        <p:txBody>
          <a:bodyPr spcFirstLastPara="1" wrap="square" lIns="47767" tIns="23867" rIns="47767" bIns="23867" anchor="ctr" anchorCtr="0">
            <a:noAutofit/>
          </a:bodyPr>
          <a:lstStyle/>
          <a:p>
            <a:pPr algn="ctr"/>
            <a:endParaRPr sz="933">
              <a:solidFill>
                <a:schemeClr val="lt1"/>
              </a:solidFill>
            </a:endParaRPr>
          </a:p>
        </p:txBody>
      </p:sp>
      <p:sp>
        <p:nvSpPr>
          <p:cNvPr id="270" name="Google Shape;270;p27"/>
          <p:cNvSpPr txBox="1"/>
          <p:nvPr/>
        </p:nvSpPr>
        <p:spPr>
          <a:xfrm>
            <a:off x="3620327" y="3677851"/>
            <a:ext cx="1716400" cy="663753"/>
          </a:xfrm>
          <a:prstGeom prst="rect">
            <a:avLst/>
          </a:prstGeom>
          <a:noFill/>
          <a:ln>
            <a:noFill/>
          </a:ln>
        </p:spPr>
        <p:txBody>
          <a:bodyPr spcFirstLastPara="1" wrap="square" lIns="47767" tIns="23867" rIns="47767" bIns="23867" anchor="t" anchorCtr="0">
            <a:spAutoFit/>
          </a:bodyPr>
          <a:lstStyle/>
          <a:p>
            <a:r>
              <a:rPr lang="en" sz="800">
                <a:solidFill>
                  <a:schemeClr val="dk1"/>
                </a:solidFill>
              </a:rPr>
              <a:t>Review of existing tools and technologies used to support identity proofing, authentication and authorization of users along with federation capabilities. </a:t>
            </a:r>
            <a:endParaRPr sz="800"/>
          </a:p>
        </p:txBody>
      </p:sp>
      <p:sp>
        <p:nvSpPr>
          <p:cNvPr id="271" name="Google Shape;271;p27"/>
          <p:cNvSpPr txBox="1"/>
          <p:nvPr/>
        </p:nvSpPr>
        <p:spPr>
          <a:xfrm>
            <a:off x="448236" y="-2011"/>
            <a:ext cx="11295600" cy="584735"/>
          </a:xfrm>
          <a:prstGeom prst="rect">
            <a:avLst/>
          </a:prstGeom>
          <a:noFill/>
          <a:ln>
            <a:noFill/>
          </a:ln>
        </p:spPr>
        <p:txBody>
          <a:bodyPr spcFirstLastPara="1" wrap="square" lIns="91433" tIns="45700" rIns="91433" bIns="45700" anchor="t" anchorCtr="0">
            <a:spAutoFit/>
          </a:bodyPr>
          <a:lstStyle/>
          <a:p>
            <a:pPr algn="ctr">
              <a:buSzPts val="1500"/>
            </a:pPr>
            <a:r>
              <a:rPr lang="en" sz="3200" b="1">
                <a:solidFill>
                  <a:srgbClr val="003C71"/>
                </a:solidFill>
                <a:latin typeface="Public Sans"/>
                <a:ea typeface="Public Sans"/>
                <a:cs typeface="Public Sans"/>
                <a:sym typeface="Public Sans"/>
              </a:rPr>
              <a:t>Example: Agency Digital Identity Journey Map</a:t>
            </a:r>
            <a:endParaRPr sz="3200">
              <a:solidFill>
                <a:srgbClr val="003C71"/>
              </a:solidFill>
              <a:latin typeface="Public Sans"/>
              <a:ea typeface="Public Sans"/>
              <a:cs typeface="Public Sans"/>
              <a:sym typeface="Public Sans"/>
            </a:endParaRPr>
          </a:p>
        </p:txBody>
      </p:sp>
      <p:cxnSp>
        <p:nvCxnSpPr>
          <p:cNvPr id="272" name="Google Shape;272;p27"/>
          <p:cNvCxnSpPr>
            <a:stCxn id="247" idx="7"/>
            <a:endCxn id="207" idx="0"/>
          </p:cNvCxnSpPr>
          <p:nvPr/>
        </p:nvCxnSpPr>
        <p:spPr>
          <a:xfrm flipH="1">
            <a:off x="7054471" y="4449156"/>
            <a:ext cx="507200" cy="332000"/>
          </a:xfrm>
          <a:prstGeom prst="bentConnector2">
            <a:avLst/>
          </a:prstGeom>
          <a:noFill/>
          <a:ln w="25400" cap="flat" cmpd="sng">
            <a:solidFill>
              <a:schemeClr val="dk1"/>
            </a:solidFill>
            <a:prstDash val="dot"/>
            <a:miter lim="800000"/>
            <a:headEnd type="none" w="sm" len="sm"/>
            <a:tailEnd type="none" w="sm" len="sm"/>
          </a:ln>
        </p:spPr>
      </p:cxnSp>
      <p:pic>
        <p:nvPicPr>
          <p:cNvPr id="273" name="Google Shape;273;p27" descr="User"/>
          <p:cNvPicPr preferRelativeResize="0"/>
          <p:nvPr/>
        </p:nvPicPr>
        <p:blipFill rotWithShape="1">
          <a:blip r:embed="rId4">
            <a:alphaModFix/>
          </a:blip>
          <a:srcRect/>
          <a:stretch/>
        </p:blipFill>
        <p:spPr>
          <a:xfrm>
            <a:off x="7452" y="3121951"/>
            <a:ext cx="332101" cy="332100"/>
          </a:xfrm>
          <a:prstGeom prst="rect">
            <a:avLst/>
          </a:prstGeom>
          <a:noFill/>
          <a:ln>
            <a:noFill/>
          </a:ln>
        </p:spPr>
      </p:pic>
      <p:sp>
        <p:nvSpPr>
          <p:cNvPr id="109" name="Rectangle 108">
            <a:extLst>
              <a:ext uri="{FF2B5EF4-FFF2-40B4-BE49-F238E27FC236}">
                <a16:creationId xmlns:a16="http://schemas.microsoft.com/office/drawing/2014/main" id="{54C2BF14-2F34-7C40-BBAA-2F65A26EB740}"/>
              </a:ext>
            </a:extLst>
          </p:cNvPr>
          <p:cNvSpPr/>
          <p:nvPr/>
        </p:nvSpPr>
        <p:spPr>
          <a:xfrm>
            <a:off x="452280" y="6031803"/>
            <a:ext cx="2245750" cy="4800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Detailed Journey Map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1"/>
          <p:cNvSpPr/>
          <p:nvPr/>
        </p:nvSpPr>
        <p:spPr>
          <a:xfrm>
            <a:off x="2630125" y="1696725"/>
            <a:ext cx="1456000" cy="3851600"/>
          </a:xfrm>
          <a:prstGeom prst="rightArrowCallout">
            <a:avLst>
              <a:gd name="adj1" fmla="val 32573"/>
              <a:gd name="adj2" fmla="val 46407"/>
              <a:gd name="adj3" fmla="val 26858"/>
              <a:gd name="adj4" fmla="val 27541"/>
            </a:avLst>
          </a:prstGeom>
          <a:solidFill>
            <a:srgbClr val="003C71"/>
          </a:solidFill>
          <a:ln w="19050" cap="flat" cmpd="sng">
            <a:solidFill>
              <a:srgbClr val="003C71"/>
            </a:solidFill>
            <a:prstDash val="solid"/>
            <a:miter lim="800000"/>
            <a:headEnd type="none" w="sm" len="sm"/>
            <a:tailEnd type="none" w="sm" len="sm"/>
          </a:ln>
          <a:effectLst>
            <a:outerShdw blurRad="57150" dist="19050" dir="5400000" algn="bl" rotWithShape="0">
              <a:srgbClr val="003C71">
                <a:alpha val="49803"/>
              </a:srgbClr>
            </a:outerShdw>
          </a:effectLst>
        </p:spPr>
        <p:txBody>
          <a:bodyPr spcFirstLastPara="1" wrap="square" lIns="66667" tIns="66667" rIns="66667" bIns="66667" anchor="ctr" anchorCtr="0">
            <a:noAutofit/>
          </a:bodyPr>
          <a:lstStyle/>
          <a:p>
            <a:pPr algn="ctr">
              <a:lnSpc>
                <a:spcPct val="106000"/>
              </a:lnSpc>
              <a:buSzPts val="900"/>
            </a:pPr>
            <a:endParaRPr sz="1200">
              <a:solidFill>
                <a:srgbClr val="FFFFFF"/>
              </a:solidFill>
              <a:latin typeface="Verdana"/>
              <a:ea typeface="Verdana"/>
              <a:cs typeface="Verdana"/>
              <a:sym typeface="Verdana"/>
            </a:endParaRPr>
          </a:p>
        </p:txBody>
      </p:sp>
      <p:sp>
        <p:nvSpPr>
          <p:cNvPr id="408" name="Google Shape;408;p51"/>
          <p:cNvSpPr/>
          <p:nvPr/>
        </p:nvSpPr>
        <p:spPr>
          <a:xfrm>
            <a:off x="4603929" y="3361849"/>
            <a:ext cx="6300800" cy="829200"/>
          </a:xfrm>
          <a:prstGeom prst="rect">
            <a:avLst/>
          </a:prstGeom>
          <a:noFill/>
          <a:ln>
            <a:noFill/>
          </a:ln>
        </p:spPr>
        <p:txBody>
          <a:bodyPr spcFirstLastPara="1" wrap="square" lIns="68567" tIns="34267" rIns="68567" bIns="34267" anchor="t" anchorCtr="0">
            <a:noAutofit/>
          </a:bodyPr>
          <a:lstStyle/>
          <a:p>
            <a:pPr>
              <a:buSzPts val="2000"/>
            </a:pPr>
            <a:r>
              <a:rPr lang="en" sz="2667">
                <a:solidFill>
                  <a:srgbClr val="0B5394"/>
                </a:solidFill>
              </a:rPr>
              <a:t>Mission Achievement</a:t>
            </a:r>
            <a:endParaRPr sz="2667">
              <a:solidFill>
                <a:srgbClr val="0B5394"/>
              </a:solidFill>
            </a:endParaRPr>
          </a:p>
        </p:txBody>
      </p:sp>
      <p:sp>
        <p:nvSpPr>
          <p:cNvPr id="409" name="Google Shape;409;p51"/>
          <p:cNvSpPr/>
          <p:nvPr/>
        </p:nvSpPr>
        <p:spPr>
          <a:xfrm>
            <a:off x="3669620" y="1077919"/>
            <a:ext cx="7882400" cy="562400"/>
          </a:xfrm>
          <a:prstGeom prst="rect">
            <a:avLst/>
          </a:prstGeom>
          <a:noFill/>
          <a:ln>
            <a:noFill/>
          </a:ln>
        </p:spPr>
        <p:txBody>
          <a:bodyPr spcFirstLastPara="1" wrap="square" lIns="68567" tIns="34267" rIns="68567" bIns="34267" anchor="t" anchorCtr="0">
            <a:noAutofit/>
          </a:bodyPr>
          <a:lstStyle/>
          <a:p>
            <a:pPr>
              <a:buSzPts val="2000"/>
            </a:pPr>
            <a:r>
              <a:rPr lang="en" sz="2667">
                <a:solidFill>
                  <a:srgbClr val="3E6F9B"/>
                </a:solidFill>
              </a:rPr>
              <a:t>Empower Customers</a:t>
            </a:r>
            <a:endParaRPr sz="2667">
              <a:solidFill>
                <a:srgbClr val="3E6F9B"/>
              </a:solidFill>
            </a:endParaRPr>
          </a:p>
        </p:txBody>
      </p:sp>
      <p:sp>
        <p:nvSpPr>
          <p:cNvPr id="410" name="Google Shape;410;p51"/>
          <p:cNvSpPr/>
          <p:nvPr/>
        </p:nvSpPr>
        <p:spPr>
          <a:xfrm rot="872">
            <a:off x="3608047" y="1530041"/>
            <a:ext cx="7882400" cy="503200"/>
          </a:xfrm>
          <a:prstGeom prst="rect">
            <a:avLst/>
          </a:prstGeom>
          <a:noFill/>
          <a:ln>
            <a:noFill/>
          </a:ln>
        </p:spPr>
        <p:txBody>
          <a:bodyPr spcFirstLastPara="1" wrap="square" lIns="68567" tIns="34267" rIns="68567" bIns="34267" anchor="t" anchorCtr="0">
            <a:noAutofit/>
          </a:bodyPr>
          <a:lstStyle/>
          <a:p>
            <a:pPr algn="r">
              <a:buSzPts val="2000"/>
            </a:pPr>
            <a:r>
              <a:rPr lang="en" sz="2667">
                <a:solidFill>
                  <a:srgbClr val="0579BD"/>
                </a:solidFill>
              </a:rPr>
              <a:t>Improve Business Efficiencies</a:t>
            </a:r>
            <a:endParaRPr sz="2667">
              <a:solidFill>
                <a:srgbClr val="0579BD"/>
              </a:solidFill>
            </a:endParaRPr>
          </a:p>
        </p:txBody>
      </p:sp>
      <p:sp>
        <p:nvSpPr>
          <p:cNvPr id="411" name="Google Shape;411;p51"/>
          <p:cNvSpPr/>
          <p:nvPr/>
        </p:nvSpPr>
        <p:spPr>
          <a:xfrm>
            <a:off x="8503364" y="4687900"/>
            <a:ext cx="3688800" cy="523200"/>
          </a:xfrm>
          <a:prstGeom prst="rect">
            <a:avLst/>
          </a:prstGeom>
          <a:noFill/>
          <a:ln>
            <a:noFill/>
          </a:ln>
        </p:spPr>
        <p:txBody>
          <a:bodyPr spcFirstLastPara="1" wrap="square" lIns="68567" tIns="34267" rIns="68567" bIns="34267" anchor="t" anchorCtr="0">
            <a:noAutofit/>
          </a:bodyPr>
          <a:lstStyle/>
          <a:p>
            <a:pPr>
              <a:buSzPts val="2400"/>
            </a:pPr>
            <a:r>
              <a:rPr lang="en" sz="3200">
                <a:solidFill>
                  <a:srgbClr val="6AA84F"/>
                </a:solidFill>
              </a:rPr>
              <a:t>Enhance Security</a:t>
            </a:r>
            <a:endParaRPr sz="3200">
              <a:solidFill>
                <a:srgbClr val="6AA84F"/>
              </a:solidFill>
            </a:endParaRPr>
          </a:p>
        </p:txBody>
      </p:sp>
      <p:sp>
        <p:nvSpPr>
          <p:cNvPr id="412" name="Google Shape;412;p51"/>
          <p:cNvSpPr/>
          <p:nvPr/>
        </p:nvSpPr>
        <p:spPr>
          <a:xfrm>
            <a:off x="4032133" y="5682847"/>
            <a:ext cx="5154000" cy="744000"/>
          </a:xfrm>
          <a:prstGeom prst="rect">
            <a:avLst/>
          </a:prstGeom>
          <a:noFill/>
          <a:ln>
            <a:noFill/>
          </a:ln>
        </p:spPr>
        <p:txBody>
          <a:bodyPr spcFirstLastPara="1" wrap="square" lIns="68567" tIns="34267" rIns="68567" bIns="34267" anchor="t" anchorCtr="0">
            <a:noAutofit/>
          </a:bodyPr>
          <a:lstStyle/>
          <a:p>
            <a:pPr>
              <a:buSzPts val="1800"/>
            </a:pPr>
            <a:r>
              <a:rPr lang="en" sz="2400">
                <a:solidFill>
                  <a:srgbClr val="0579BD"/>
                </a:solidFill>
              </a:rPr>
              <a:t>Improve User Experience</a:t>
            </a:r>
            <a:endParaRPr sz="1067">
              <a:solidFill>
                <a:srgbClr val="0579BD"/>
              </a:solidFill>
            </a:endParaRPr>
          </a:p>
        </p:txBody>
      </p:sp>
      <p:sp>
        <p:nvSpPr>
          <p:cNvPr id="413" name="Google Shape;413;p51"/>
          <p:cNvSpPr/>
          <p:nvPr/>
        </p:nvSpPr>
        <p:spPr>
          <a:xfrm>
            <a:off x="8506767" y="5647033"/>
            <a:ext cx="3650800" cy="667600"/>
          </a:xfrm>
          <a:prstGeom prst="rect">
            <a:avLst/>
          </a:prstGeom>
          <a:noFill/>
          <a:ln>
            <a:noFill/>
          </a:ln>
        </p:spPr>
        <p:txBody>
          <a:bodyPr spcFirstLastPara="1" wrap="square" lIns="68567" tIns="34267" rIns="68567" bIns="34267" anchor="t" anchorCtr="0">
            <a:noAutofit/>
          </a:bodyPr>
          <a:lstStyle/>
          <a:p>
            <a:pPr>
              <a:buSzPts val="1400"/>
            </a:pPr>
            <a:r>
              <a:rPr lang="en" sz="1867">
                <a:solidFill>
                  <a:srgbClr val="0579BD"/>
                </a:solidFill>
              </a:rPr>
              <a:t>Reduce Operating Costs</a:t>
            </a:r>
            <a:endParaRPr sz="1867">
              <a:solidFill>
                <a:srgbClr val="0579BD"/>
              </a:solidFill>
            </a:endParaRPr>
          </a:p>
        </p:txBody>
      </p:sp>
      <p:sp>
        <p:nvSpPr>
          <p:cNvPr id="414" name="Google Shape;414;p51"/>
          <p:cNvSpPr/>
          <p:nvPr/>
        </p:nvSpPr>
        <p:spPr>
          <a:xfrm>
            <a:off x="7540701" y="2951333"/>
            <a:ext cx="4651600" cy="667600"/>
          </a:xfrm>
          <a:prstGeom prst="rect">
            <a:avLst/>
          </a:prstGeom>
          <a:noFill/>
          <a:ln>
            <a:noFill/>
          </a:ln>
        </p:spPr>
        <p:txBody>
          <a:bodyPr spcFirstLastPara="1" wrap="square" lIns="68567" tIns="34267" rIns="68567" bIns="34267" anchor="t" anchorCtr="0">
            <a:noAutofit/>
          </a:bodyPr>
          <a:lstStyle/>
          <a:p>
            <a:pPr>
              <a:buSzPts val="1400"/>
            </a:pPr>
            <a:r>
              <a:rPr lang="en" sz="1867">
                <a:solidFill>
                  <a:srgbClr val="595959"/>
                </a:solidFill>
              </a:rPr>
              <a:t>Improve Workforce Productivity</a:t>
            </a:r>
            <a:endParaRPr sz="1867">
              <a:solidFill>
                <a:srgbClr val="595959"/>
              </a:solidFill>
            </a:endParaRPr>
          </a:p>
        </p:txBody>
      </p:sp>
      <p:sp>
        <p:nvSpPr>
          <p:cNvPr id="415" name="Google Shape;415;p51"/>
          <p:cNvSpPr/>
          <p:nvPr/>
        </p:nvSpPr>
        <p:spPr>
          <a:xfrm>
            <a:off x="6531613" y="481433"/>
            <a:ext cx="5164344" cy="667600"/>
          </a:xfrm>
          <a:prstGeom prst="rect">
            <a:avLst/>
          </a:prstGeom>
          <a:noFill/>
          <a:ln>
            <a:noFill/>
          </a:ln>
        </p:spPr>
        <p:txBody>
          <a:bodyPr spcFirstLastPara="1" wrap="square" lIns="68567" tIns="34267" rIns="68567" bIns="34267" anchor="t" anchorCtr="0">
            <a:noAutofit/>
          </a:bodyPr>
          <a:lstStyle/>
          <a:p>
            <a:pPr>
              <a:buSzPts val="1400"/>
            </a:pPr>
            <a:r>
              <a:rPr lang="en" sz="1867">
                <a:solidFill>
                  <a:srgbClr val="424242"/>
                </a:solidFill>
              </a:rPr>
              <a:t>Improve Regulatory Compliance</a:t>
            </a:r>
            <a:endParaRPr sz="1867">
              <a:solidFill>
                <a:srgbClr val="424242"/>
              </a:solidFill>
            </a:endParaRPr>
          </a:p>
        </p:txBody>
      </p:sp>
      <p:sp>
        <p:nvSpPr>
          <p:cNvPr id="416" name="Google Shape;416;p51"/>
          <p:cNvSpPr/>
          <p:nvPr/>
        </p:nvSpPr>
        <p:spPr>
          <a:xfrm>
            <a:off x="4212544" y="4976904"/>
            <a:ext cx="4434800" cy="667600"/>
          </a:xfrm>
          <a:prstGeom prst="rect">
            <a:avLst/>
          </a:prstGeom>
          <a:noFill/>
          <a:ln>
            <a:noFill/>
          </a:ln>
        </p:spPr>
        <p:txBody>
          <a:bodyPr spcFirstLastPara="1" wrap="square" lIns="68567" tIns="34267" rIns="68567" bIns="34267" anchor="t" anchorCtr="0">
            <a:noAutofit/>
          </a:bodyPr>
          <a:lstStyle/>
          <a:p>
            <a:pPr>
              <a:buSzPts val="1500"/>
            </a:pPr>
            <a:r>
              <a:rPr lang="en" sz="2000">
                <a:solidFill>
                  <a:srgbClr val="0579BD"/>
                </a:solidFill>
              </a:rPr>
              <a:t>Efficient Use of Resources</a:t>
            </a:r>
            <a:endParaRPr sz="2000">
              <a:solidFill>
                <a:srgbClr val="0579BD"/>
              </a:solidFill>
            </a:endParaRPr>
          </a:p>
        </p:txBody>
      </p:sp>
      <p:sp>
        <p:nvSpPr>
          <p:cNvPr id="417" name="Google Shape;417;p51"/>
          <p:cNvSpPr/>
          <p:nvPr/>
        </p:nvSpPr>
        <p:spPr>
          <a:xfrm rot="-473">
            <a:off x="9273853" y="6382666"/>
            <a:ext cx="2908800" cy="475324"/>
          </a:xfrm>
          <a:prstGeom prst="rect">
            <a:avLst/>
          </a:prstGeom>
          <a:noFill/>
          <a:ln>
            <a:noFill/>
          </a:ln>
        </p:spPr>
        <p:txBody>
          <a:bodyPr spcFirstLastPara="1" wrap="square" lIns="68567" tIns="34267" rIns="68567" bIns="34267" anchor="t" anchorCtr="0">
            <a:noAutofit/>
          </a:bodyPr>
          <a:lstStyle/>
          <a:p>
            <a:pPr>
              <a:buSzPts val="1400"/>
            </a:pPr>
            <a:r>
              <a:rPr lang="en" sz="1867">
                <a:solidFill>
                  <a:srgbClr val="595959"/>
                </a:solidFill>
              </a:rPr>
              <a:t>Increase Oversight</a:t>
            </a:r>
            <a:endParaRPr sz="1867">
              <a:solidFill>
                <a:srgbClr val="595959"/>
              </a:solidFill>
            </a:endParaRPr>
          </a:p>
        </p:txBody>
      </p:sp>
      <p:sp>
        <p:nvSpPr>
          <p:cNvPr id="418" name="Google Shape;418;p51"/>
          <p:cNvSpPr/>
          <p:nvPr/>
        </p:nvSpPr>
        <p:spPr>
          <a:xfrm rot="753">
            <a:off x="8541335" y="4137433"/>
            <a:ext cx="3650800" cy="667600"/>
          </a:xfrm>
          <a:prstGeom prst="rect">
            <a:avLst/>
          </a:prstGeom>
          <a:noFill/>
          <a:ln>
            <a:noFill/>
          </a:ln>
        </p:spPr>
        <p:txBody>
          <a:bodyPr spcFirstLastPara="1" wrap="square" lIns="68567" tIns="34267" rIns="68567" bIns="34267" anchor="t" anchorCtr="0">
            <a:noAutofit/>
          </a:bodyPr>
          <a:lstStyle/>
          <a:p>
            <a:pPr>
              <a:buSzPts val="1500"/>
            </a:pPr>
            <a:r>
              <a:rPr lang="en" sz="2000">
                <a:solidFill>
                  <a:srgbClr val="0579BD"/>
                </a:solidFill>
              </a:rPr>
              <a:t>Increase Automation</a:t>
            </a:r>
            <a:endParaRPr sz="2000">
              <a:solidFill>
                <a:srgbClr val="0579BD"/>
              </a:solidFill>
            </a:endParaRPr>
          </a:p>
        </p:txBody>
      </p:sp>
      <p:sp>
        <p:nvSpPr>
          <p:cNvPr id="419" name="Google Shape;419;p51"/>
          <p:cNvSpPr/>
          <p:nvPr/>
        </p:nvSpPr>
        <p:spPr>
          <a:xfrm>
            <a:off x="8288669" y="2351767"/>
            <a:ext cx="3903435" cy="505600"/>
          </a:xfrm>
          <a:prstGeom prst="rect">
            <a:avLst/>
          </a:prstGeom>
          <a:noFill/>
          <a:ln>
            <a:noFill/>
          </a:ln>
        </p:spPr>
        <p:txBody>
          <a:bodyPr spcFirstLastPara="1" wrap="square" lIns="68567" tIns="34267" rIns="68567" bIns="34267" anchor="t" anchorCtr="0">
            <a:noAutofit/>
          </a:bodyPr>
          <a:lstStyle/>
          <a:p>
            <a:pPr>
              <a:buSzPts val="1400"/>
            </a:pPr>
            <a:r>
              <a:rPr lang="en" sz="1867">
                <a:solidFill>
                  <a:srgbClr val="9B9B9B"/>
                </a:solidFill>
              </a:rPr>
              <a:t>Advance Zero Trust Security</a:t>
            </a:r>
            <a:endParaRPr sz="1867">
              <a:solidFill>
                <a:srgbClr val="9B9B9B"/>
              </a:solidFill>
            </a:endParaRPr>
          </a:p>
        </p:txBody>
      </p:sp>
      <p:sp>
        <p:nvSpPr>
          <p:cNvPr id="420" name="Google Shape;420;p51"/>
          <p:cNvSpPr/>
          <p:nvPr/>
        </p:nvSpPr>
        <p:spPr>
          <a:xfrm rot="-319">
            <a:off x="7460124" y="1084807"/>
            <a:ext cx="4313200" cy="404400"/>
          </a:xfrm>
          <a:prstGeom prst="rect">
            <a:avLst/>
          </a:prstGeom>
          <a:noFill/>
          <a:ln>
            <a:noFill/>
          </a:ln>
        </p:spPr>
        <p:txBody>
          <a:bodyPr spcFirstLastPara="1" wrap="square" lIns="68567" tIns="34267" rIns="68567" bIns="34267" anchor="t" anchorCtr="0">
            <a:noAutofit/>
          </a:bodyPr>
          <a:lstStyle/>
          <a:p>
            <a:pPr>
              <a:buSzPts val="1400"/>
            </a:pPr>
            <a:r>
              <a:rPr lang="en" sz="1867">
                <a:solidFill>
                  <a:srgbClr val="00B0F0"/>
                </a:solidFill>
              </a:rPr>
              <a:t>Increase Transparency and Visibility </a:t>
            </a:r>
            <a:endParaRPr sz="1867">
              <a:solidFill>
                <a:srgbClr val="00B0F0"/>
              </a:solidFill>
            </a:endParaRPr>
          </a:p>
        </p:txBody>
      </p:sp>
      <p:sp>
        <p:nvSpPr>
          <p:cNvPr id="421" name="Google Shape;421;p51"/>
          <p:cNvSpPr/>
          <p:nvPr/>
        </p:nvSpPr>
        <p:spPr>
          <a:xfrm>
            <a:off x="5424121" y="6308992"/>
            <a:ext cx="5563200" cy="562400"/>
          </a:xfrm>
          <a:prstGeom prst="rect">
            <a:avLst/>
          </a:prstGeom>
          <a:noFill/>
          <a:ln>
            <a:noFill/>
          </a:ln>
        </p:spPr>
        <p:txBody>
          <a:bodyPr spcFirstLastPara="1" wrap="square" lIns="68567" tIns="34267" rIns="68567" bIns="34267" anchor="t" anchorCtr="0">
            <a:noAutofit/>
          </a:bodyPr>
          <a:lstStyle/>
          <a:p>
            <a:pPr>
              <a:buSzPts val="1800"/>
            </a:pPr>
            <a:r>
              <a:rPr lang="en" sz="2400">
                <a:solidFill>
                  <a:srgbClr val="93C47D"/>
                </a:solidFill>
              </a:rPr>
              <a:t>Improve Cost Efficiency</a:t>
            </a:r>
            <a:endParaRPr sz="2400">
              <a:solidFill>
                <a:srgbClr val="93C47D"/>
              </a:solidFill>
            </a:endParaRPr>
          </a:p>
        </p:txBody>
      </p:sp>
      <p:grpSp>
        <p:nvGrpSpPr>
          <p:cNvPr id="422" name="Google Shape;422;p51"/>
          <p:cNvGrpSpPr/>
          <p:nvPr/>
        </p:nvGrpSpPr>
        <p:grpSpPr>
          <a:xfrm>
            <a:off x="374876" y="5548680"/>
            <a:ext cx="174169" cy="95693"/>
            <a:chOff x="4605338" y="4000500"/>
            <a:chExt cx="273050" cy="168276"/>
          </a:xfrm>
        </p:grpSpPr>
        <p:sp>
          <p:nvSpPr>
            <p:cNvPr id="423" name="Google Shape;423;p51"/>
            <p:cNvSpPr/>
            <p:nvPr/>
          </p:nvSpPr>
          <p:spPr>
            <a:xfrm>
              <a:off x="4605338" y="4000500"/>
              <a:ext cx="273050" cy="20638"/>
            </a:xfrm>
            <a:custGeom>
              <a:avLst/>
              <a:gdLst/>
              <a:ahLst/>
              <a:cxnLst/>
              <a:rect l="l" t="t" r="r" b="b"/>
              <a:pathLst>
                <a:path w="118" h="9" extrusionOk="0">
                  <a:moveTo>
                    <a:pt x="113" y="0"/>
                  </a:moveTo>
                  <a:cubicBezTo>
                    <a:pt x="4" y="0"/>
                    <a:pt x="4" y="0"/>
                    <a:pt x="4" y="0"/>
                  </a:cubicBezTo>
                  <a:cubicBezTo>
                    <a:pt x="2" y="0"/>
                    <a:pt x="0" y="2"/>
                    <a:pt x="0" y="5"/>
                  </a:cubicBezTo>
                  <a:cubicBezTo>
                    <a:pt x="0" y="7"/>
                    <a:pt x="2" y="9"/>
                    <a:pt x="4" y="9"/>
                  </a:cubicBezTo>
                  <a:cubicBezTo>
                    <a:pt x="113" y="9"/>
                    <a:pt x="113" y="9"/>
                    <a:pt x="113" y="9"/>
                  </a:cubicBezTo>
                  <a:cubicBezTo>
                    <a:pt x="116" y="9"/>
                    <a:pt x="118" y="7"/>
                    <a:pt x="118" y="5"/>
                  </a:cubicBezTo>
                  <a:cubicBezTo>
                    <a:pt x="118" y="2"/>
                    <a:pt x="116" y="0"/>
                    <a:pt x="113" y="0"/>
                  </a:cubicBezTo>
                  <a:close/>
                </a:path>
              </a:pathLst>
            </a:custGeom>
            <a:solidFill>
              <a:srgbClr val="0070C0"/>
            </a:solidFill>
            <a:ln>
              <a:noFill/>
            </a:ln>
          </p:spPr>
          <p:txBody>
            <a:bodyPr spcFirstLastPara="1" wrap="square" lIns="60500" tIns="30267" rIns="60500" bIns="30267" anchor="t" anchorCtr="0">
              <a:noAutofit/>
            </a:bodyPr>
            <a:lstStyle/>
            <a:p>
              <a:pPr>
                <a:buSzPts val="900"/>
              </a:pPr>
              <a:endParaRPr sz="1200"/>
            </a:p>
          </p:txBody>
        </p:sp>
        <p:sp>
          <p:nvSpPr>
            <p:cNvPr id="424" name="Google Shape;424;p51"/>
            <p:cNvSpPr/>
            <p:nvPr/>
          </p:nvSpPr>
          <p:spPr>
            <a:xfrm>
              <a:off x="4605338" y="4075113"/>
              <a:ext cx="273050" cy="20638"/>
            </a:xfrm>
            <a:custGeom>
              <a:avLst/>
              <a:gdLst/>
              <a:ahLst/>
              <a:cxnLst/>
              <a:rect l="l" t="t" r="r" b="b"/>
              <a:pathLst>
                <a:path w="118" h="9" extrusionOk="0">
                  <a:moveTo>
                    <a:pt x="113" y="0"/>
                  </a:moveTo>
                  <a:cubicBezTo>
                    <a:pt x="4" y="0"/>
                    <a:pt x="4" y="0"/>
                    <a:pt x="4" y="0"/>
                  </a:cubicBezTo>
                  <a:cubicBezTo>
                    <a:pt x="2" y="0"/>
                    <a:pt x="0" y="2"/>
                    <a:pt x="0" y="4"/>
                  </a:cubicBezTo>
                  <a:cubicBezTo>
                    <a:pt x="0" y="7"/>
                    <a:pt x="2" y="9"/>
                    <a:pt x="4" y="9"/>
                  </a:cubicBezTo>
                  <a:cubicBezTo>
                    <a:pt x="113" y="9"/>
                    <a:pt x="113" y="9"/>
                    <a:pt x="113" y="9"/>
                  </a:cubicBezTo>
                  <a:cubicBezTo>
                    <a:pt x="116" y="9"/>
                    <a:pt x="118" y="7"/>
                    <a:pt x="118" y="4"/>
                  </a:cubicBezTo>
                  <a:cubicBezTo>
                    <a:pt x="118" y="2"/>
                    <a:pt x="116" y="0"/>
                    <a:pt x="113" y="0"/>
                  </a:cubicBezTo>
                  <a:close/>
                </a:path>
              </a:pathLst>
            </a:custGeom>
            <a:solidFill>
              <a:srgbClr val="0070C0"/>
            </a:solidFill>
            <a:ln>
              <a:noFill/>
            </a:ln>
          </p:spPr>
          <p:txBody>
            <a:bodyPr spcFirstLastPara="1" wrap="square" lIns="60500" tIns="30267" rIns="60500" bIns="30267" anchor="t" anchorCtr="0">
              <a:noAutofit/>
            </a:bodyPr>
            <a:lstStyle/>
            <a:p>
              <a:pPr>
                <a:buSzPts val="900"/>
              </a:pPr>
              <a:endParaRPr sz="1200"/>
            </a:p>
          </p:txBody>
        </p:sp>
        <p:sp>
          <p:nvSpPr>
            <p:cNvPr id="425" name="Google Shape;425;p51"/>
            <p:cNvSpPr/>
            <p:nvPr/>
          </p:nvSpPr>
          <p:spPr>
            <a:xfrm>
              <a:off x="4605338" y="4148138"/>
              <a:ext cx="142875" cy="20638"/>
            </a:xfrm>
            <a:custGeom>
              <a:avLst/>
              <a:gdLst/>
              <a:ahLst/>
              <a:cxnLst/>
              <a:rect l="l" t="t" r="r" b="b"/>
              <a:pathLst>
                <a:path w="62" h="9" extrusionOk="0">
                  <a:moveTo>
                    <a:pt x="58" y="0"/>
                  </a:moveTo>
                  <a:cubicBezTo>
                    <a:pt x="4" y="0"/>
                    <a:pt x="4" y="0"/>
                    <a:pt x="4" y="0"/>
                  </a:cubicBezTo>
                  <a:cubicBezTo>
                    <a:pt x="2" y="0"/>
                    <a:pt x="0" y="2"/>
                    <a:pt x="0" y="4"/>
                  </a:cubicBezTo>
                  <a:cubicBezTo>
                    <a:pt x="0" y="7"/>
                    <a:pt x="2" y="9"/>
                    <a:pt x="4" y="9"/>
                  </a:cubicBezTo>
                  <a:cubicBezTo>
                    <a:pt x="58" y="9"/>
                    <a:pt x="58" y="9"/>
                    <a:pt x="58" y="9"/>
                  </a:cubicBezTo>
                  <a:cubicBezTo>
                    <a:pt x="60" y="9"/>
                    <a:pt x="62" y="7"/>
                    <a:pt x="62" y="4"/>
                  </a:cubicBezTo>
                  <a:cubicBezTo>
                    <a:pt x="62" y="2"/>
                    <a:pt x="60" y="0"/>
                    <a:pt x="58" y="0"/>
                  </a:cubicBezTo>
                  <a:close/>
                </a:path>
              </a:pathLst>
            </a:custGeom>
            <a:solidFill>
              <a:srgbClr val="0070C0"/>
            </a:solidFill>
            <a:ln>
              <a:noFill/>
            </a:ln>
          </p:spPr>
          <p:txBody>
            <a:bodyPr spcFirstLastPara="1" wrap="square" lIns="60500" tIns="30267" rIns="60500" bIns="30267" anchor="t" anchorCtr="0">
              <a:noAutofit/>
            </a:bodyPr>
            <a:lstStyle/>
            <a:p>
              <a:pPr>
                <a:buSzPts val="900"/>
              </a:pPr>
              <a:endParaRPr sz="1200"/>
            </a:p>
          </p:txBody>
        </p:sp>
      </p:grpSp>
      <p:sp>
        <p:nvSpPr>
          <p:cNvPr id="426" name="Google Shape;426;p51"/>
          <p:cNvSpPr/>
          <p:nvPr/>
        </p:nvSpPr>
        <p:spPr>
          <a:xfrm>
            <a:off x="135" y="1483849"/>
            <a:ext cx="2646800" cy="4262000"/>
          </a:xfrm>
          <a:prstGeom prst="rect">
            <a:avLst/>
          </a:prstGeom>
          <a:solidFill>
            <a:srgbClr val="F3F3F3"/>
          </a:solidFill>
          <a:ln w="28575" cap="flat" cmpd="sng">
            <a:solidFill>
              <a:srgbClr val="003C71"/>
            </a:solidFill>
            <a:prstDash val="solid"/>
            <a:miter lim="800000"/>
            <a:headEnd type="none" w="sm" len="sm"/>
            <a:tailEnd type="none" w="sm" len="sm"/>
          </a:ln>
          <a:effectLst>
            <a:outerShdw blurRad="57150" dist="19050" dir="5400000" algn="bl" rotWithShape="0">
              <a:srgbClr val="003C71">
                <a:alpha val="49803"/>
              </a:srgbClr>
            </a:outerShdw>
          </a:effectLst>
        </p:spPr>
        <p:txBody>
          <a:bodyPr spcFirstLastPara="1" wrap="square" lIns="66667" tIns="66667" rIns="66667" bIns="66667" anchor="ctr" anchorCtr="0">
            <a:noAutofit/>
          </a:bodyPr>
          <a:lstStyle/>
          <a:p>
            <a:pPr algn="ctr">
              <a:lnSpc>
                <a:spcPct val="106000"/>
              </a:lnSpc>
              <a:buSzPts val="900"/>
            </a:pPr>
            <a:endParaRPr sz="1200">
              <a:solidFill>
                <a:srgbClr val="FFFFFF"/>
              </a:solidFill>
              <a:latin typeface="Verdana"/>
              <a:ea typeface="Verdana"/>
              <a:cs typeface="Verdana"/>
              <a:sym typeface="Verdana"/>
            </a:endParaRPr>
          </a:p>
        </p:txBody>
      </p:sp>
      <p:sp>
        <p:nvSpPr>
          <p:cNvPr id="427" name="Google Shape;427;p51"/>
          <p:cNvSpPr txBox="1"/>
          <p:nvPr/>
        </p:nvSpPr>
        <p:spPr>
          <a:xfrm>
            <a:off x="810476" y="4600000"/>
            <a:ext cx="1368800" cy="807867"/>
          </a:xfrm>
          <a:prstGeom prst="rect">
            <a:avLst/>
          </a:prstGeom>
          <a:noFill/>
          <a:ln>
            <a:noFill/>
          </a:ln>
        </p:spPr>
        <p:txBody>
          <a:bodyPr spcFirstLastPara="1" wrap="square" lIns="68567" tIns="34267" rIns="68567" bIns="34267" anchor="t" anchorCtr="0">
            <a:spAutoFit/>
          </a:bodyPr>
          <a:lstStyle/>
          <a:p>
            <a:pPr>
              <a:buSzPts val="900"/>
            </a:pPr>
            <a:r>
              <a:rPr lang="en" sz="1200" b="1">
                <a:solidFill>
                  <a:schemeClr val="dk1"/>
                </a:solidFill>
              </a:rPr>
              <a:t>Federal Policy, Standard, and Regulatory Compliance</a:t>
            </a:r>
            <a:endParaRPr sz="1200" b="1">
              <a:solidFill>
                <a:schemeClr val="dk1"/>
              </a:solidFill>
            </a:endParaRPr>
          </a:p>
        </p:txBody>
      </p:sp>
      <p:sp>
        <p:nvSpPr>
          <p:cNvPr id="428" name="Google Shape;428;p51"/>
          <p:cNvSpPr txBox="1"/>
          <p:nvPr/>
        </p:nvSpPr>
        <p:spPr>
          <a:xfrm>
            <a:off x="810525" y="1772926"/>
            <a:ext cx="1368800" cy="438535"/>
          </a:xfrm>
          <a:prstGeom prst="rect">
            <a:avLst/>
          </a:prstGeom>
          <a:noFill/>
          <a:ln>
            <a:noFill/>
          </a:ln>
        </p:spPr>
        <p:txBody>
          <a:bodyPr spcFirstLastPara="1" wrap="square" lIns="68567" tIns="34267" rIns="68567" bIns="34267" anchor="t" anchorCtr="0">
            <a:spAutoFit/>
          </a:bodyPr>
          <a:lstStyle/>
          <a:p>
            <a:pPr>
              <a:buSzPts val="900"/>
            </a:pPr>
            <a:r>
              <a:rPr lang="en" sz="1200" b="1">
                <a:solidFill>
                  <a:schemeClr val="dk1"/>
                </a:solidFill>
              </a:rPr>
              <a:t>Strategic Alignment</a:t>
            </a:r>
            <a:endParaRPr sz="1200" b="1">
              <a:solidFill>
                <a:schemeClr val="dk1"/>
              </a:solidFill>
            </a:endParaRPr>
          </a:p>
        </p:txBody>
      </p:sp>
      <p:sp>
        <p:nvSpPr>
          <p:cNvPr id="429" name="Google Shape;429;p51"/>
          <p:cNvSpPr txBox="1"/>
          <p:nvPr/>
        </p:nvSpPr>
        <p:spPr>
          <a:xfrm>
            <a:off x="810476" y="2698879"/>
            <a:ext cx="1603200" cy="438535"/>
          </a:xfrm>
          <a:prstGeom prst="rect">
            <a:avLst/>
          </a:prstGeom>
          <a:noFill/>
          <a:ln>
            <a:noFill/>
          </a:ln>
        </p:spPr>
        <p:txBody>
          <a:bodyPr spcFirstLastPara="1" wrap="square" lIns="68567" tIns="34267" rIns="68567" bIns="34267" anchor="t" anchorCtr="0">
            <a:spAutoFit/>
          </a:bodyPr>
          <a:lstStyle/>
          <a:p>
            <a:pPr>
              <a:buSzPts val="900"/>
            </a:pPr>
            <a:r>
              <a:rPr lang="en" sz="1200" b="1">
                <a:solidFill>
                  <a:schemeClr val="dk1"/>
                </a:solidFill>
              </a:rPr>
              <a:t>Enterprise Risk Management</a:t>
            </a:r>
            <a:endParaRPr sz="1200" b="1">
              <a:solidFill>
                <a:schemeClr val="dk1"/>
              </a:solidFill>
            </a:endParaRPr>
          </a:p>
        </p:txBody>
      </p:sp>
      <p:sp>
        <p:nvSpPr>
          <p:cNvPr id="430" name="Google Shape;430;p51"/>
          <p:cNvSpPr txBox="1"/>
          <p:nvPr/>
        </p:nvSpPr>
        <p:spPr>
          <a:xfrm>
            <a:off x="810527" y="3684130"/>
            <a:ext cx="1692800" cy="438535"/>
          </a:xfrm>
          <a:prstGeom prst="rect">
            <a:avLst/>
          </a:prstGeom>
          <a:noFill/>
          <a:ln>
            <a:noFill/>
          </a:ln>
        </p:spPr>
        <p:txBody>
          <a:bodyPr spcFirstLastPara="1" wrap="square" lIns="68567" tIns="34267" rIns="68567" bIns="34267" anchor="t" anchorCtr="0">
            <a:spAutoFit/>
          </a:bodyPr>
          <a:lstStyle/>
          <a:p>
            <a:pPr>
              <a:buSzPts val="900"/>
            </a:pPr>
            <a:r>
              <a:rPr lang="en" sz="1200" b="1">
                <a:solidFill>
                  <a:schemeClr val="dk1"/>
                </a:solidFill>
              </a:rPr>
              <a:t>Performance Management</a:t>
            </a:r>
            <a:endParaRPr sz="1200" b="1">
              <a:solidFill>
                <a:schemeClr val="dk1"/>
              </a:solidFill>
            </a:endParaRPr>
          </a:p>
        </p:txBody>
      </p:sp>
      <p:grpSp>
        <p:nvGrpSpPr>
          <p:cNvPr id="431" name="Google Shape;431;p51"/>
          <p:cNvGrpSpPr/>
          <p:nvPr/>
        </p:nvGrpSpPr>
        <p:grpSpPr>
          <a:xfrm>
            <a:off x="199901" y="4796685"/>
            <a:ext cx="462857" cy="439823"/>
            <a:chOff x="191773" y="1237596"/>
            <a:chExt cx="523200" cy="490800"/>
          </a:xfrm>
        </p:grpSpPr>
        <p:sp>
          <p:nvSpPr>
            <p:cNvPr id="432" name="Google Shape;432;p51"/>
            <p:cNvSpPr/>
            <p:nvPr/>
          </p:nvSpPr>
          <p:spPr>
            <a:xfrm>
              <a:off x="191773" y="1237596"/>
              <a:ext cx="523200" cy="490800"/>
            </a:xfrm>
            <a:prstGeom prst="ellipse">
              <a:avLst/>
            </a:prstGeom>
            <a:solidFill>
              <a:srgbClr val="FFFFFF"/>
            </a:solidFill>
            <a:ln w="9525" cap="flat" cmpd="sng">
              <a:solidFill>
                <a:srgbClr val="44546A"/>
              </a:solidFill>
              <a:prstDash val="solid"/>
              <a:round/>
              <a:headEnd type="none" w="sm" len="sm"/>
              <a:tailEnd type="none" w="sm" len="sm"/>
            </a:ln>
          </p:spPr>
          <p:txBody>
            <a:bodyPr spcFirstLastPara="1" wrap="square" lIns="68567" tIns="68567" rIns="68567" bIns="68567" anchor="ctr" anchorCtr="0">
              <a:noAutofit/>
            </a:bodyPr>
            <a:lstStyle/>
            <a:p>
              <a:pPr>
                <a:buSzPts val="1100"/>
              </a:pPr>
              <a:endParaRPr sz="1467"/>
            </a:p>
          </p:txBody>
        </p:sp>
        <p:sp>
          <p:nvSpPr>
            <p:cNvPr id="433" name="Google Shape;433;p51"/>
            <p:cNvSpPr/>
            <p:nvPr/>
          </p:nvSpPr>
          <p:spPr>
            <a:xfrm>
              <a:off x="281710" y="1362198"/>
              <a:ext cx="343157" cy="241445"/>
            </a:xfrm>
            <a:custGeom>
              <a:avLst/>
              <a:gdLst/>
              <a:ahLst/>
              <a:cxnLst/>
              <a:rect l="l" t="t" r="r" b="b"/>
              <a:pathLst>
                <a:path w="122" h="91" extrusionOk="0">
                  <a:moveTo>
                    <a:pt x="112" y="2"/>
                  </a:moveTo>
                  <a:cubicBezTo>
                    <a:pt x="41" y="79"/>
                    <a:pt x="41" y="79"/>
                    <a:pt x="41" y="79"/>
                  </a:cubicBezTo>
                  <a:cubicBezTo>
                    <a:pt x="9" y="45"/>
                    <a:pt x="9" y="45"/>
                    <a:pt x="9" y="45"/>
                  </a:cubicBezTo>
                  <a:cubicBezTo>
                    <a:pt x="7" y="43"/>
                    <a:pt x="4" y="43"/>
                    <a:pt x="2" y="45"/>
                  </a:cubicBezTo>
                  <a:cubicBezTo>
                    <a:pt x="0" y="47"/>
                    <a:pt x="0" y="50"/>
                    <a:pt x="2" y="52"/>
                  </a:cubicBezTo>
                  <a:cubicBezTo>
                    <a:pt x="37" y="89"/>
                    <a:pt x="37" y="89"/>
                    <a:pt x="37" y="89"/>
                  </a:cubicBezTo>
                  <a:cubicBezTo>
                    <a:pt x="37" y="89"/>
                    <a:pt x="37" y="89"/>
                    <a:pt x="37" y="89"/>
                  </a:cubicBezTo>
                  <a:cubicBezTo>
                    <a:pt x="37" y="90"/>
                    <a:pt x="37" y="90"/>
                    <a:pt x="37" y="90"/>
                  </a:cubicBezTo>
                  <a:cubicBezTo>
                    <a:pt x="38" y="90"/>
                    <a:pt x="38" y="90"/>
                    <a:pt x="38" y="90"/>
                  </a:cubicBezTo>
                  <a:cubicBezTo>
                    <a:pt x="38" y="90"/>
                    <a:pt x="39" y="91"/>
                    <a:pt x="39" y="91"/>
                  </a:cubicBezTo>
                  <a:cubicBezTo>
                    <a:pt x="39" y="91"/>
                    <a:pt x="40" y="91"/>
                    <a:pt x="41" y="91"/>
                  </a:cubicBezTo>
                  <a:cubicBezTo>
                    <a:pt x="41" y="91"/>
                    <a:pt x="42" y="91"/>
                    <a:pt x="43" y="91"/>
                  </a:cubicBezTo>
                  <a:cubicBezTo>
                    <a:pt x="43" y="91"/>
                    <a:pt x="43" y="90"/>
                    <a:pt x="43" y="90"/>
                  </a:cubicBezTo>
                  <a:cubicBezTo>
                    <a:pt x="43" y="90"/>
                    <a:pt x="44" y="90"/>
                    <a:pt x="44" y="90"/>
                  </a:cubicBezTo>
                  <a:cubicBezTo>
                    <a:pt x="44" y="90"/>
                    <a:pt x="44" y="90"/>
                    <a:pt x="44" y="89"/>
                  </a:cubicBezTo>
                  <a:cubicBezTo>
                    <a:pt x="44" y="89"/>
                    <a:pt x="44" y="89"/>
                    <a:pt x="44" y="89"/>
                  </a:cubicBezTo>
                  <a:cubicBezTo>
                    <a:pt x="120" y="9"/>
                    <a:pt x="120" y="9"/>
                    <a:pt x="120" y="9"/>
                  </a:cubicBezTo>
                  <a:cubicBezTo>
                    <a:pt x="122" y="7"/>
                    <a:pt x="122" y="4"/>
                    <a:pt x="120" y="2"/>
                  </a:cubicBezTo>
                  <a:cubicBezTo>
                    <a:pt x="118" y="0"/>
                    <a:pt x="114" y="0"/>
                    <a:pt x="112" y="2"/>
                  </a:cubicBezTo>
                  <a:close/>
                </a:path>
              </a:pathLst>
            </a:custGeom>
            <a:solidFill>
              <a:srgbClr val="0070C0"/>
            </a:solidFill>
            <a:ln>
              <a:noFill/>
            </a:ln>
          </p:spPr>
          <p:txBody>
            <a:bodyPr spcFirstLastPara="1" wrap="square" lIns="60500" tIns="30267" rIns="60500" bIns="30267" anchor="t" anchorCtr="0">
              <a:noAutofit/>
            </a:bodyPr>
            <a:lstStyle/>
            <a:p>
              <a:pPr>
                <a:buSzPts val="900"/>
              </a:pPr>
              <a:endParaRPr sz="1200"/>
            </a:p>
          </p:txBody>
        </p:sp>
      </p:grpSp>
      <p:grpSp>
        <p:nvGrpSpPr>
          <p:cNvPr id="434" name="Google Shape;434;p51"/>
          <p:cNvGrpSpPr/>
          <p:nvPr/>
        </p:nvGrpSpPr>
        <p:grpSpPr>
          <a:xfrm>
            <a:off x="199909" y="1763659"/>
            <a:ext cx="462857" cy="439823"/>
            <a:chOff x="191773" y="2045148"/>
            <a:chExt cx="523200" cy="490800"/>
          </a:xfrm>
        </p:grpSpPr>
        <p:sp>
          <p:nvSpPr>
            <p:cNvPr id="435" name="Google Shape;435;p51"/>
            <p:cNvSpPr/>
            <p:nvPr/>
          </p:nvSpPr>
          <p:spPr>
            <a:xfrm>
              <a:off x="191773" y="2045148"/>
              <a:ext cx="523200" cy="490800"/>
            </a:xfrm>
            <a:prstGeom prst="ellipse">
              <a:avLst/>
            </a:prstGeom>
            <a:solidFill>
              <a:srgbClr val="FFFFFF"/>
            </a:solidFill>
            <a:ln w="9525" cap="flat" cmpd="sng">
              <a:solidFill>
                <a:srgbClr val="44546A"/>
              </a:solidFill>
              <a:prstDash val="solid"/>
              <a:round/>
              <a:headEnd type="none" w="sm" len="sm"/>
              <a:tailEnd type="none" w="sm" len="sm"/>
            </a:ln>
          </p:spPr>
          <p:txBody>
            <a:bodyPr spcFirstLastPara="1" wrap="square" lIns="68567" tIns="68567" rIns="68567" bIns="68567" anchor="ctr" anchorCtr="0">
              <a:noAutofit/>
            </a:bodyPr>
            <a:lstStyle/>
            <a:p>
              <a:pPr>
                <a:buSzPts val="1100"/>
              </a:pPr>
              <a:endParaRPr sz="1467"/>
            </a:p>
          </p:txBody>
        </p:sp>
        <p:grpSp>
          <p:nvGrpSpPr>
            <p:cNvPr id="436" name="Google Shape;436;p51"/>
            <p:cNvGrpSpPr/>
            <p:nvPr/>
          </p:nvGrpSpPr>
          <p:grpSpPr>
            <a:xfrm>
              <a:off x="282257" y="2172959"/>
              <a:ext cx="343205" cy="286710"/>
              <a:chOff x="10850563" y="4735513"/>
              <a:chExt cx="508000" cy="452438"/>
            </a:xfrm>
          </p:grpSpPr>
          <p:sp>
            <p:nvSpPr>
              <p:cNvPr id="437" name="Google Shape;437;p51"/>
              <p:cNvSpPr/>
              <p:nvPr/>
            </p:nvSpPr>
            <p:spPr>
              <a:xfrm>
                <a:off x="10850563" y="4991101"/>
                <a:ext cx="508000" cy="196850"/>
              </a:xfrm>
              <a:custGeom>
                <a:avLst/>
                <a:gdLst/>
                <a:ahLst/>
                <a:cxnLst/>
                <a:rect l="l" t="t" r="r" b="b"/>
                <a:pathLst>
                  <a:path w="222" h="86" extrusionOk="0">
                    <a:moveTo>
                      <a:pt x="183" y="2"/>
                    </a:moveTo>
                    <a:cubicBezTo>
                      <a:pt x="181" y="0"/>
                      <a:pt x="178" y="0"/>
                      <a:pt x="176" y="2"/>
                    </a:cubicBezTo>
                    <a:cubicBezTo>
                      <a:pt x="174" y="4"/>
                      <a:pt x="174" y="7"/>
                      <a:pt x="176" y="9"/>
                    </a:cubicBezTo>
                    <a:cubicBezTo>
                      <a:pt x="205" y="39"/>
                      <a:pt x="205" y="39"/>
                      <a:pt x="205" y="39"/>
                    </a:cubicBezTo>
                    <a:cubicBezTo>
                      <a:pt x="5" y="39"/>
                      <a:pt x="5" y="39"/>
                      <a:pt x="5" y="39"/>
                    </a:cubicBezTo>
                    <a:cubicBezTo>
                      <a:pt x="2" y="39"/>
                      <a:pt x="0" y="41"/>
                      <a:pt x="0" y="43"/>
                    </a:cubicBezTo>
                    <a:cubicBezTo>
                      <a:pt x="0" y="46"/>
                      <a:pt x="2" y="48"/>
                      <a:pt x="5" y="48"/>
                    </a:cubicBezTo>
                    <a:cubicBezTo>
                      <a:pt x="205" y="48"/>
                      <a:pt x="205" y="48"/>
                      <a:pt x="205" y="48"/>
                    </a:cubicBezTo>
                    <a:cubicBezTo>
                      <a:pt x="176" y="78"/>
                      <a:pt x="176" y="78"/>
                      <a:pt x="176" y="78"/>
                    </a:cubicBezTo>
                    <a:cubicBezTo>
                      <a:pt x="174" y="80"/>
                      <a:pt x="174" y="83"/>
                      <a:pt x="176" y="85"/>
                    </a:cubicBezTo>
                    <a:cubicBezTo>
                      <a:pt x="177" y="86"/>
                      <a:pt x="178" y="86"/>
                      <a:pt x="179" y="86"/>
                    </a:cubicBezTo>
                    <a:cubicBezTo>
                      <a:pt x="180" y="86"/>
                      <a:pt x="182" y="86"/>
                      <a:pt x="183" y="85"/>
                    </a:cubicBezTo>
                    <a:cubicBezTo>
                      <a:pt x="221" y="47"/>
                      <a:pt x="221" y="47"/>
                      <a:pt x="221" y="47"/>
                    </a:cubicBezTo>
                    <a:cubicBezTo>
                      <a:pt x="222" y="45"/>
                      <a:pt x="222" y="42"/>
                      <a:pt x="221" y="40"/>
                    </a:cubicBezTo>
                    <a:lnTo>
                      <a:pt x="183" y="2"/>
                    </a:lnTo>
                    <a:close/>
                  </a:path>
                </a:pathLst>
              </a:custGeom>
              <a:solidFill>
                <a:srgbClr val="0070C0"/>
              </a:solidFill>
              <a:ln>
                <a:noFill/>
              </a:ln>
            </p:spPr>
            <p:txBody>
              <a:bodyPr spcFirstLastPara="1" wrap="square" lIns="60500" tIns="30267" rIns="60500" bIns="30267" anchor="t" anchorCtr="0">
                <a:noAutofit/>
              </a:bodyPr>
              <a:lstStyle/>
              <a:p>
                <a:pPr>
                  <a:buSzPts val="900"/>
                </a:pPr>
                <a:endParaRPr sz="1200"/>
              </a:p>
            </p:txBody>
          </p:sp>
          <p:sp>
            <p:nvSpPr>
              <p:cNvPr id="438" name="Google Shape;438;p51"/>
              <p:cNvSpPr/>
              <p:nvPr/>
            </p:nvSpPr>
            <p:spPr>
              <a:xfrm>
                <a:off x="10850563" y="4735513"/>
                <a:ext cx="508000" cy="198438"/>
              </a:xfrm>
              <a:custGeom>
                <a:avLst/>
                <a:gdLst/>
                <a:ahLst/>
                <a:cxnLst/>
                <a:rect l="l" t="t" r="r" b="b"/>
                <a:pathLst>
                  <a:path w="222" h="87" extrusionOk="0">
                    <a:moveTo>
                      <a:pt x="5" y="49"/>
                    </a:moveTo>
                    <a:cubicBezTo>
                      <a:pt x="205" y="49"/>
                      <a:pt x="205" y="49"/>
                      <a:pt x="205" y="49"/>
                    </a:cubicBezTo>
                    <a:cubicBezTo>
                      <a:pt x="176" y="78"/>
                      <a:pt x="176" y="78"/>
                      <a:pt x="176" y="78"/>
                    </a:cubicBezTo>
                    <a:cubicBezTo>
                      <a:pt x="174" y="80"/>
                      <a:pt x="174" y="83"/>
                      <a:pt x="176" y="85"/>
                    </a:cubicBezTo>
                    <a:cubicBezTo>
                      <a:pt x="177" y="86"/>
                      <a:pt x="178" y="87"/>
                      <a:pt x="179" y="87"/>
                    </a:cubicBezTo>
                    <a:cubicBezTo>
                      <a:pt x="180" y="87"/>
                      <a:pt x="182" y="86"/>
                      <a:pt x="183" y="85"/>
                    </a:cubicBezTo>
                    <a:cubicBezTo>
                      <a:pt x="221" y="47"/>
                      <a:pt x="221" y="47"/>
                      <a:pt x="221" y="47"/>
                    </a:cubicBezTo>
                    <a:cubicBezTo>
                      <a:pt x="222" y="45"/>
                      <a:pt x="222" y="42"/>
                      <a:pt x="221" y="40"/>
                    </a:cubicBezTo>
                    <a:cubicBezTo>
                      <a:pt x="183" y="2"/>
                      <a:pt x="183" y="2"/>
                      <a:pt x="183" y="2"/>
                    </a:cubicBezTo>
                    <a:cubicBezTo>
                      <a:pt x="181" y="0"/>
                      <a:pt x="178" y="0"/>
                      <a:pt x="176" y="2"/>
                    </a:cubicBezTo>
                    <a:cubicBezTo>
                      <a:pt x="174" y="4"/>
                      <a:pt x="174" y="7"/>
                      <a:pt x="176" y="9"/>
                    </a:cubicBezTo>
                    <a:cubicBezTo>
                      <a:pt x="205" y="39"/>
                      <a:pt x="205" y="39"/>
                      <a:pt x="205" y="39"/>
                    </a:cubicBezTo>
                    <a:cubicBezTo>
                      <a:pt x="5" y="39"/>
                      <a:pt x="5" y="39"/>
                      <a:pt x="5" y="39"/>
                    </a:cubicBezTo>
                    <a:cubicBezTo>
                      <a:pt x="2" y="39"/>
                      <a:pt x="0" y="41"/>
                      <a:pt x="0" y="44"/>
                    </a:cubicBezTo>
                    <a:cubicBezTo>
                      <a:pt x="0" y="46"/>
                      <a:pt x="2" y="49"/>
                      <a:pt x="5" y="49"/>
                    </a:cubicBezTo>
                    <a:close/>
                  </a:path>
                </a:pathLst>
              </a:custGeom>
              <a:solidFill>
                <a:srgbClr val="0070C0"/>
              </a:solidFill>
              <a:ln>
                <a:noFill/>
              </a:ln>
            </p:spPr>
            <p:txBody>
              <a:bodyPr spcFirstLastPara="1" wrap="square" lIns="60500" tIns="30267" rIns="60500" bIns="30267" anchor="t" anchorCtr="0">
                <a:noAutofit/>
              </a:bodyPr>
              <a:lstStyle/>
              <a:p>
                <a:pPr>
                  <a:buSzPts val="900"/>
                </a:pPr>
                <a:endParaRPr sz="1200"/>
              </a:p>
            </p:txBody>
          </p:sp>
        </p:grpSp>
      </p:grpSp>
      <p:grpSp>
        <p:nvGrpSpPr>
          <p:cNvPr id="439" name="Google Shape;439;p51"/>
          <p:cNvGrpSpPr/>
          <p:nvPr/>
        </p:nvGrpSpPr>
        <p:grpSpPr>
          <a:xfrm>
            <a:off x="199885" y="2739653"/>
            <a:ext cx="462807" cy="439707"/>
            <a:chOff x="191776" y="2757703"/>
            <a:chExt cx="823500" cy="772500"/>
          </a:xfrm>
        </p:grpSpPr>
        <p:sp>
          <p:nvSpPr>
            <p:cNvPr id="440" name="Google Shape;440;p51"/>
            <p:cNvSpPr/>
            <p:nvPr/>
          </p:nvSpPr>
          <p:spPr>
            <a:xfrm>
              <a:off x="191776" y="2757703"/>
              <a:ext cx="823500" cy="772500"/>
            </a:xfrm>
            <a:prstGeom prst="ellipse">
              <a:avLst/>
            </a:prstGeom>
            <a:solidFill>
              <a:srgbClr val="FFFFFF"/>
            </a:solidFill>
            <a:ln w="9525" cap="flat" cmpd="sng">
              <a:solidFill>
                <a:srgbClr val="44546A"/>
              </a:solidFill>
              <a:prstDash val="solid"/>
              <a:round/>
              <a:headEnd type="none" w="sm" len="sm"/>
              <a:tailEnd type="none" w="sm" len="sm"/>
            </a:ln>
          </p:spPr>
          <p:txBody>
            <a:bodyPr spcFirstLastPara="1" wrap="square" lIns="68567" tIns="68567" rIns="68567" bIns="68567" anchor="ctr" anchorCtr="0">
              <a:noAutofit/>
            </a:bodyPr>
            <a:lstStyle/>
            <a:p>
              <a:pPr>
                <a:buSzPts val="1100"/>
              </a:pPr>
              <a:endParaRPr sz="1467"/>
            </a:p>
          </p:txBody>
        </p:sp>
        <p:grpSp>
          <p:nvGrpSpPr>
            <p:cNvPr id="441" name="Google Shape;441;p51"/>
            <p:cNvGrpSpPr/>
            <p:nvPr/>
          </p:nvGrpSpPr>
          <p:grpSpPr>
            <a:xfrm>
              <a:off x="333484" y="2912993"/>
              <a:ext cx="540151" cy="454373"/>
              <a:chOff x="3662440" y="3788818"/>
              <a:chExt cx="847030" cy="759567"/>
            </a:xfrm>
          </p:grpSpPr>
          <p:sp>
            <p:nvSpPr>
              <p:cNvPr id="442" name="Google Shape;442;p51"/>
              <p:cNvSpPr/>
              <p:nvPr/>
            </p:nvSpPr>
            <p:spPr>
              <a:xfrm>
                <a:off x="3662440" y="3788818"/>
                <a:ext cx="847030" cy="759567"/>
              </a:xfrm>
              <a:custGeom>
                <a:avLst/>
                <a:gdLst/>
                <a:ahLst/>
                <a:cxnLst/>
                <a:rect l="l" t="t" r="r" b="b"/>
                <a:pathLst>
                  <a:path w="235" h="211" extrusionOk="0">
                    <a:moveTo>
                      <a:pt x="230" y="169"/>
                    </a:moveTo>
                    <a:cubicBezTo>
                      <a:pt x="142" y="14"/>
                      <a:pt x="142" y="14"/>
                      <a:pt x="142" y="14"/>
                    </a:cubicBezTo>
                    <a:cubicBezTo>
                      <a:pt x="137" y="5"/>
                      <a:pt x="128" y="0"/>
                      <a:pt x="117" y="0"/>
                    </a:cubicBezTo>
                    <a:cubicBezTo>
                      <a:pt x="107" y="0"/>
                      <a:pt x="98" y="5"/>
                      <a:pt x="92" y="14"/>
                    </a:cubicBezTo>
                    <a:cubicBezTo>
                      <a:pt x="5" y="169"/>
                      <a:pt x="5" y="169"/>
                      <a:pt x="5" y="169"/>
                    </a:cubicBezTo>
                    <a:cubicBezTo>
                      <a:pt x="0" y="177"/>
                      <a:pt x="0" y="188"/>
                      <a:pt x="5" y="197"/>
                    </a:cubicBezTo>
                    <a:cubicBezTo>
                      <a:pt x="10" y="206"/>
                      <a:pt x="20" y="211"/>
                      <a:pt x="30" y="211"/>
                    </a:cubicBezTo>
                    <a:cubicBezTo>
                      <a:pt x="205" y="211"/>
                      <a:pt x="205" y="211"/>
                      <a:pt x="205" y="211"/>
                    </a:cubicBezTo>
                    <a:cubicBezTo>
                      <a:pt x="215" y="211"/>
                      <a:pt x="225" y="206"/>
                      <a:pt x="230" y="197"/>
                    </a:cubicBezTo>
                    <a:cubicBezTo>
                      <a:pt x="235" y="188"/>
                      <a:pt x="235" y="177"/>
                      <a:pt x="230" y="169"/>
                    </a:cubicBezTo>
                    <a:close/>
                    <a:moveTo>
                      <a:pt x="222" y="192"/>
                    </a:moveTo>
                    <a:cubicBezTo>
                      <a:pt x="218" y="198"/>
                      <a:pt x="212" y="202"/>
                      <a:pt x="205" y="202"/>
                    </a:cubicBezTo>
                    <a:cubicBezTo>
                      <a:pt x="30" y="202"/>
                      <a:pt x="30" y="202"/>
                      <a:pt x="30" y="202"/>
                    </a:cubicBezTo>
                    <a:cubicBezTo>
                      <a:pt x="23" y="202"/>
                      <a:pt x="17" y="198"/>
                      <a:pt x="13" y="192"/>
                    </a:cubicBezTo>
                    <a:cubicBezTo>
                      <a:pt x="10" y="186"/>
                      <a:pt x="10" y="179"/>
                      <a:pt x="13" y="173"/>
                    </a:cubicBezTo>
                    <a:cubicBezTo>
                      <a:pt x="101" y="19"/>
                      <a:pt x="101" y="19"/>
                      <a:pt x="101" y="19"/>
                    </a:cubicBezTo>
                    <a:cubicBezTo>
                      <a:pt x="104" y="13"/>
                      <a:pt x="111" y="9"/>
                      <a:pt x="117" y="9"/>
                    </a:cubicBezTo>
                    <a:cubicBezTo>
                      <a:pt x="124" y="9"/>
                      <a:pt x="131" y="13"/>
                      <a:pt x="134" y="19"/>
                    </a:cubicBezTo>
                    <a:cubicBezTo>
                      <a:pt x="222" y="173"/>
                      <a:pt x="222" y="173"/>
                      <a:pt x="222" y="173"/>
                    </a:cubicBezTo>
                    <a:cubicBezTo>
                      <a:pt x="225" y="179"/>
                      <a:pt x="225" y="187"/>
                      <a:pt x="222" y="192"/>
                    </a:cubicBezTo>
                    <a:close/>
                  </a:path>
                </a:pathLst>
              </a:custGeom>
              <a:solidFill>
                <a:srgbClr val="0070C0"/>
              </a:solidFill>
              <a:ln>
                <a:noFill/>
              </a:ln>
            </p:spPr>
            <p:txBody>
              <a:bodyPr spcFirstLastPara="1" wrap="square" lIns="60500" tIns="30267" rIns="60500" bIns="30267" anchor="t" anchorCtr="0">
                <a:noAutofit/>
              </a:bodyPr>
              <a:lstStyle/>
              <a:p>
                <a:pPr>
                  <a:buSzPts val="900"/>
                </a:pPr>
                <a:endParaRPr sz="1200"/>
              </a:p>
            </p:txBody>
          </p:sp>
          <p:sp>
            <p:nvSpPr>
              <p:cNvPr id="443" name="Google Shape;443;p51"/>
              <p:cNvSpPr/>
              <p:nvPr/>
            </p:nvSpPr>
            <p:spPr>
              <a:xfrm>
                <a:off x="4069713" y="4006193"/>
                <a:ext cx="32483" cy="282338"/>
              </a:xfrm>
              <a:custGeom>
                <a:avLst/>
                <a:gdLst/>
                <a:ahLst/>
                <a:cxnLst/>
                <a:rect l="l" t="t" r="r" b="b"/>
                <a:pathLst>
                  <a:path w="9" h="79" extrusionOk="0">
                    <a:moveTo>
                      <a:pt x="4" y="0"/>
                    </a:moveTo>
                    <a:cubicBezTo>
                      <a:pt x="2" y="0"/>
                      <a:pt x="0" y="2"/>
                      <a:pt x="0" y="4"/>
                    </a:cubicBezTo>
                    <a:cubicBezTo>
                      <a:pt x="0" y="74"/>
                      <a:pt x="0" y="74"/>
                      <a:pt x="0" y="74"/>
                    </a:cubicBezTo>
                    <a:cubicBezTo>
                      <a:pt x="0" y="77"/>
                      <a:pt x="2" y="79"/>
                      <a:pt x="4" y="79"/>
                    </a:cubicBezTo>
                    <a:cubicBezTo>
                      <a:pt x="7" y="79"/>
                      <a:pt x="9" y="77"/>
                      <a:pt x="9" y="74"/>
                    </a:cubicBezTo>
                    <a:cubicBezTo>
                      <a:pt x="9" y="4"/>
                      <a:pt x="9" y="4"/>
                      <a:pt x="9" y="4"/>
                    </a:cubicBezTo>
                    <a:cubicBezTo>
                      <a:pt x="9" y="2"/>
                      <a:pt x="7" y="0"/>
                      <a:pt x="4" y="0"/>
                    </a:cubicBezTo>
                    <a:close/>
                  </a:path>
                </a:pathLst>
              </a:custGeom>
              <a:solidFill>
                <a:srgbClr val="0070C0"/>
              </a:solidFill>
              <a:ln>
                <a:noFill/>
              </a:ln>
            </p:spPr>
            <p:txBody>
              <a:bodyPr spcFirstLastPara="1" wrap="square" lIns="60500" tIns="30267" rIns="60500" bIns="30267" anchor="t" anchorCtr="0">
                <a:noAutofit/>
              </a:bodyPr>
              <a:lstStyle/>
              <a:p>
                <a:pPr>
                  <a:buSzPts val="900"/>
                </a:pPr>
                <a:endParaRPr sz="1200"/>
              </a:p>
            </p:txBody>
          </p:sp>
          <p:sp>
            <p:nvSpPr>
              <p:cNvPr id="444" name="Google Shape;444;p51"/>
              <p:cNvSpPr/>
              <p:nvPr/>
            </p:nvSpPr>
            <p:spPr>
              <a:xfrm>
                <a:off x="4069713" y="4365988"/>
                <a:ext cx="32483" cy="42475"/>
              </a:xfrm>
              <a:custGeom>
                <a:avLst/>
                <a:gdLst/>
                <a:ahLst/>
                <a:cxnLst/>
                <a:rect l="l" t="t" r="r" b="b"/>
                <a:pathLst>
                  <a:path w="9" h="12" extrusionOk="0">
                    <a:moveTo>
                      <a:pt x="4" y="0"/>
                    </a:moveTo>
                    <a:cubicBezTo>
                      <a:pt x="4" y="0"/>
                      <a:pt x="4" y="0"/>
                      <a:pt x="4" y="0"/>
                    </a:cubicBezTo>
                    <a:cubicBezTo>
                      <a:pt x="2" y="0"/>
                      <a:pt x="0" y="2"/>
                      <a:pt x="0" y="5"/>
                    </a:cubicBezTo>
                    <a:cubicBezTo>
                      <a:pt x="0" y="7"/>
                      <a:pt x="0" y="7"/>
                      <a:pt x="0" y="7"/>
                    </a:cubicBezTo>
                    <a:cubicBezTo>
                      <a:pt x="0" y="10"/>
                      <a:pt x="2" y="12"/>
                      <a:pt x="4" y="12"/>
                    </a:cubicBezTo>
                    <a:cubicBezTo>
                      <a:pt x="4" y="12"/>
                      <a:pt x="4" y="12"/>
                      <a:pt x="4" y="12"/>
                    </a:cubicBezTo>
                    <a:cubicBezTo>
                      <a:pt x="7" y="12"/>
                      <a:pt x="9" y="10"/>
                      <a:pt x="9" y="7"/>
                    </a:cubicBezTo>
                    <a:cubicBezTo>
                      <a:pt x="9" y="5"/>
                      <a:pt x="9" y="5"/>
                      <a:pt x="9" y="5"/>
                    </a:cubicBezTo>
                    <a:cubicBezTo>
                      <a:pt x="9" y="2"/>
                      <a:pt x="7" y="0"/>
                      <a:pt x="4" y="0"/>
                    </a:cubicBezTo>
                    <a:close/>
                  </a:path>
                </a:pathLst>
              </a:custGeom>
              <a:solidFill>
                <a:srgbClr val="0070C0"/>
              </a:solidFill>
              <a:ln>
                <a:noFill/>
              </a:ln>
            </p:spPr>
            <p:txBody>
              <a:bodyPr spcFirstLastPara="1" wrap="square" lIns="60500" tIns="30267" rIns="60500" bIns="30267" anchor="t" anchorCtr="0">
                <a:noAutofit/>
              </a:bodyPr>
              <a:lstStyle/>
              <a:p>
                <a:pPr>
                  <a:buSzPts val="900"/>
                </a:pPr>
                <a:endParaRPr sz="1200"/>
              </a:p>
            </p:txBody>
          </p:sp>
        </p:grpSp>
      </p:grpSp>
      <p:grpSp>
        <p:nvGrpSpPr>
          <p:cNvPr id="445" name="Google Shape;445;p51"/>
          <p:cNvGrpSpPr/>
          <p:nvPr/>
        </p:nvGrpSpPr>
        <p:grpSpPr>
          <a:xfrm>
            <a:off x="194228" y="3746608"/>
            <a:ext cx="462697" cy="439707"/>
            <a:chOff x="191776" y="6038656"/>
            <a:chExt cx="823500" cy="772500"/>
          </a:xfrm>
        </p:grpSpPr>
        <p:sp>
          <p:nvSpPr>
            <p:cNvPr id="446" name="Google Shape;446;p51"/>
            <p:cNvSpPr/>
            <p:nvPr/>
          </p:nvSpPr>
          <p:spPr>
            <a:xfrm>
              <a:off x="191776" y="6038656"/>
              <a:ext cx="823500" cy="772500"/>
            </a:xfrm>
            <a:prstGeom prst="ellipse">
              <a:avLst/>
            </a:prstGeom>
            <a:solidFill>
              <a:srgbClr val="FFFFFF"/>
            </a:solidFill>
            <a:ln w="9525" cap="flat" cmpd="sng">
              <a:solidFill>
                <a:srgbClr val="44546A"/>
              </a:solidFill>
              <a:prstDash val="solid"/>
              <a:round/>
              <a:headEnd type="none" w="sm" len="sm"/>
              <a:tailEnd type="none" w="sm" len="sm"/>
            </a:ln>
          </p:spPr>
          <p:txBody>
            <a:bodyPr spcFirstLastPara="1" wrap="square" lIns="68567" tIns="68567" rIns="68567" bIns="68567" anchor="ctr" anchorCtr="0">
              <a:noAutofit/>
            </a:bodyPr>
            <a:lstStyle/>
            <a:p>
              <a:pPr>
                <a:buSzPts val="1100"/>
              </a:pPr>
              <a:endParaRPr sz="1467"/>
            </a:p>
          </p:txBody>
        </p:sp>
        <p:grpSp>
          <p:nvGrpSpPr>
            <p:cNvPr id="447" name="Google Shape;447;p51"/>
            <p:cNvGrpSpPr/>
            <p:nvPr/>
          </p:nvGrpSpPr>
          <p:grpSpPr>
            <a:xfrm>
              <a:off x="333951" y="6150047"/>
              <a:ext cx="540216" cy="537962"/>
              <a:chOff x="9707267" y="4845979"/>
              <a:chExt cx="772178" cy="819689"/>
            </a:xfrm>
          </p:grpSpPr>
          <p:sp>
            <p:nvSpPr>
              <p:cNvPr id="448" name="Google Shape;448;p51"/>
              <p:cNvSpPr/>
              <p:nvPr/>
            </p:nvSpPr>
            <p:spPr>
              <a:xfrm>
                <a:off x="9944668" y="5433256"/>
                <a:ext cx="297376" cy="232412"/>
              </a:xfrm>
              <a:custGeom>
                <a:avLst/>
                <a:gdLst/>
                <a:ahLst/>
                <a:cxnLst/>
                <a:rect l="l" t="t" r="r" b="b"/>
                <a:pathLst>
                  <a:path w="88" h="69" extrusionOk="0">
                    <a:moveTo>
                      <a:pt x="81" y="40"/>
                    </a:moveTo>
                    <a:cubicBezTo>
                      <a:pt x="80" y="38"/>
                      <a:pt x="79" y="36"/>
                      <a:pt x="76" y="36"/>
                    </a:cubicBezTo>
                    <a:cubicBezTo>
                      <a:pt x="59" y="36"/>
                      <a:pt x="59" y="36"/>
                      <a:pt x="59" y="36"/>
                    </a:cubicBezTo>
                    <a:cubicBezTo>
                      <a:pt x="59" y="5"/>
                      <a:pt x="59" y="5"/>
                      <a:pt x="59" y="5"/>
                    </a:cubicBezTo>
                    <a:cubicBezTo>
                      <a:pt x="59" y="3"/>
                      <a:pt x="56" y="0"/>
                      <a:pt x="54" y="0"/>
                    </a:cubicBezTo>
                    <a:cubicBezTo>
                      <a:pt x="51" y="0"/>
                      <a:pt x="49" y="3"/>
                      <a:pt x="49" y="5"/>
                    </a:cubicBezTo>
                    <a:cubicBezTo>
                      <a:pt x="49" y="36"/>
                      <a:pt x="49" y="36"/>
                      <a:pt x="49" y="36"/>
                    </a:cubicBezTo>
                    <a:cubicBezTo>
                      <a:pt x="39" y="36"/>
                      <a:pt x="39" y="36"/>
                      <a:pt x="39" y="36"/>
                    </a:cubicBezTo>
                    <a:cubicBezTo>
                      <a:pt x="39" y="5"/>
                      <a:pt x="39" y="5"/>
                      <a:pt x="39" y="5"/>
                    </a:cubicBezTo>
                    <a:cubicBezTo>
                      <a:pt x="39" y="3"/>
                      <a:pt x="37" y="0"/>
                      <a:pt x="34" y="0"/>
                    </a:cubicBezTo>
                    <a:cubicBezTo>
                      <a:pt x="31" y="0"/>
                      <a:pt x="29" y="3"/>
                      <a:pt x="29" y="5"/>
                    </a:cubicBezTo>
                    <a:cubicBezTo>
                      <a:pt x="29" y="36"/>
                      <a:pt x="29" y="36"/>
                      <a:pt x="29" y="36"/>
                    </a:cubicBezTo>
                    <a:cubicBezTo>
                      <a:pt x="11" y="36"/>
                      <a:pt x="11" y="36"/>
                      <a:pt x="11" y="36"/>
                    </a:cubicBezTo>
                    <a:cubicBezTo>
                      <a:pt x="9" y="36"/>
                      <a:pt x="7" y="38"/>
                      <a:pt x="7" y="40"/>
                    </a:cubicBezTo>
                    <a:cubicBezTo>
                      <a:pt x="0" y="63"/>
                      <a:pt x="0" y="63"/>
                      <a:pt x="0" y="63"/>
                    </a:cubicBezTo>
                    <a:cubicBezTo>
                      <a:pt x="0" y="65"/>
                      <a:pt x="0" y="66"/>
                      <a:pt x="1" y="67"/>
                    </a:cubicBezTo>
                    <a:cubicBezTo>
                      <a:pt x="2" y="69"/>
                      <a:pt x="3" y="69"/>
                      <a:pt x="5" y="69"/>
                    </a:cubicBezTo>
                    <a:cubicBezTo>
                      <a:pt x="83" y="69"/>
                      <a:pt x="83" y="69"/>
                      <a:pt x="83" y="69"/>
                    </a:cubicBezTo>
                    <a:cubicBezTo>
                      <a:pt x="83" y="69"/>
                      <a:pt x="83" y="69"/>
                      <a:pt x="83" y="69"/>
                    </a:cubicBezTo>
                    <a:cubicBezTo>
                      <a:pt x="86" y="69"/>
                      <a:pt x="88" y="67"/>
                      <a:pt x="88" y="64"/>
                    </a:cubicBezTo>
                    <a:cubicBezTo>
                      <a:pt x="88" y="64"/>
                      <a:pt x="88" y="63"/>
                      <a:pt x="87" y="62"/>
                    </a:cubicBezTo>
                    <a:lnTo>
                      <a:pt x="81" y="40"/>
                    </a:lnTo>
                    <a:close/>
                    <a:moveTo>
                      <a:pt x="11" y="59"/>
                    </a:moveTo>
                    <a:cubicBezTo>
                      <a:pt x="15" y="46"/>
                      <a:pt x="15" y="46"/>
                      <a:pt x="15" y="46"/>
                    </a:cubicBezTo>
                    <a:cubicBezTo>
                      <a:pt x="73" y="46"/>
                      <a:pt x="73" y="46"/>
                      <a:pt x="73" y="46"/>
                    </a:cubicBezTo>
                    <a:cubicBezTo>
                      <a:pt x="76" y="59"/>
                      <a:pt x="76" y="59"/>
                      <a:pt x="76" y="59"/>
                    </a:cubicBezTo>
                    <a:lnTo>
                      <a:pt x="11" y="59"/>
                    </a:lnTo>
                    <a:close/>
                  </a:path>
                </a:pathLst>
              </a:custGeom>
              <a:solidFill>
                <a:srgbClr val="0070C0"/>
              </a:solidFill>
              <a:ln>
                <a:noFill/>
              </a:ln>
            </p:spPr>
            <p:txBody>
              <a:bodyPr spcFirstLastPara="1" wrap="square" lIns="60500" tIns="30267" rIns="60500" bIns="30267" anchor="t" anchorCtr="0">
                <a:noAutofit/>
              </a:bodyPr>
              <a:lstStyle/>
              <a:p>
                <a:pPr>
                  <a:buSzPts val="900"/>
                </a:pPr>
                <a:endParaRPr sz="1200"/>
              </a:p>
            </p:txBody>
          </p:sp>
          <p:sp>
            <p:nvSpPr>
              <p:cNvPr id="449" name="Google Shape;449;p51"/>
              <p:cNvSpPr/>
              <p:nvPr/>
            </p:nvSpPr>
            <p:spPr>
              <a:xfrm>
                <a:off x="9707267" y="4845979"/>
                <a:ext cx="772178" cy="562286"/>
              </a:xfrm>
              <a:custGeom>
                <a:avLst/>
                <a:gdLst/>
                <a:ahLst/>
                <a:cxnLst/>
                <a:rect l="l" t="t" r="r" b="b"/>
                <a:pathLst>
                  <a:path w="228" h="166" extrusionOk="0">
                    <a:moveTo>
                      <a:pt x="201" y="35"/>
                    </a:moveTo>
                    <a:cubicBezTo>
                      <a:pt x="198" y="34"/>
                      <a:pt x="196" y="34"/>
                      <a:pt x="194" y="34"/>
                    </a:cubicBezTo>
                    <a:cubicBezTo>
                      <a:pt x="193" y="34"/>
                      <a:pt x="192" y="34"/>
                      <a:pt x="191" y="34"/>
                    </a:cubicBezTo>
                    <a:cubicBezTo>
                      <a:pt x="191" y="12"/>
                      <a:pt x="191" y="12"/>
                      <a:pt x="191" y="12"/>
                    </a:cubicBezTo>
                    <a:cubicBezTo>
                      <a:pt x="191" y="6"/>
                      <a:pt x="185" y="0"/>
                      <a:pt x="178" y="0"/>
                    </a:cubicBezTo>
                    <a:cubicBezTo>
                      <a:pt x="49" y="0"/>
                      <a:pt x="49" y="0"/>
                      <a:pt x="49" y="0"/>
                    </a:cubicBezTo>
                    <a:cubicBezTo>
                      <a:pt x="43" y="0"/>
                      <a:pt x="37" y="6"/>
                      <a:pt x="37" y="12"/>
                    </a:cubicBezTo>
                    <a:cubicBezTo>
                      <a:pt x="37" y="34"/>
                      <a:pt x="37" y="34"/>
                      <a:pt x="37" y="34"/>
                    </a:cubicBezTo>
                    <a:cubicBezTo>
                      <a:pt x="36" y="34"/>
                      <a:pt x="35" y="34"/>
                      <a:pt x="34" y="34"/>
                    </a:cubicBezTo>
                    <a:cubicBezTo>
                      <a:pt x="32" y="34"/>
                      <a:pt x="29" y="34"/>
                      <a:pt x="27" y="35"/>
                    </a:cubicBezTo>
                    <a:cubicBezTo>
                      <a:pt x="9" y="39"/>
                      <a:pt x="0" y="62"/>
                      <a:pt x="6" y="84"/>
                    </a:cubicBezTo>
                    <a:cubicBezTo>
                      <a:pt x="11" y="104"/>
                      <a:pt x="27" y="118"/>
                      <a:pt x="42" y="118"/>
                    </a:cubicBezTo>
                    <a:cubicBezTo>
                      <a:pt x="43" y="118"/>
                      <a:pt x="44" y="118"/>
                      <a:pt x="44" y="118"/>
                    </a:cubicBezTo>
                    <a:cubicBezTo>
                      <a:pt x="57" y="146"/>
                      <a:pt x="83" y="166"/>
                      <a:pt x="114" y="166"/>
                    </a:cubicBezTo>
                    <a:cubicBezTo>
                      <a:pt x="145" y="166"/>
                      <a:pt x="171" y="146"/>
                      <a:pt x="183" y="118"/>
                    </a:cubicBezTo>
                    <a:cubicBezTo>
                      <a:pt x="184" y="118"/>
                      <a:pt x="185" y="118"/>
                      <a:pt x="185" y="118"/>
                    </a:cubicBezTo>
                    <a:cubicBezTo>
                      <a:pt x="201" y="118"/>
                      <a:pt x="216" y="104"/>
                      <a:pt x="222" y="84"/>
                    </a:cubicBezTo>
                    <a:cubicBezTo>
                      <a:pt x="228" y="62"/>
                      <a:pt x="218" y="39"/>
                      <a:pt x="201" y="35"/>
                    </a:cubicBezTo>
                    <a:close/>
                    <a:moveTo>
                      <a:pt x="16" y="82"/>
                    </a:moveTo>
                    <a:cubicBezTo>
                      <a:pt x="11" y="65"/>
                      <a:pt x="17" y="47"/>
                      <a:pt x="30" y="44"/>
                    </a:cubicBezTo>
                    <a:cubicBezTo>
                      <a:pt x="31" y="44"/>
                      <a:pt x="32" y="44"/>
                      <a:pt x="34" y="44"/>
                    </a:cubicBezTo>
                    <a:cubicBezTo>
                      <a:pt x="35" y="44"/>
                      <a:pt x="36" y="44"/>
                      <a:pt x="37" y="44"/>
                    </a:cubicBezTo>
                    <a:cubicBezTo>
                      <a:pt x="37" y="83"/>
                      <a:pt x="37" y="83"/>
                      <a:pt x="37" y="83"/>
                    </a:cubicBezTo>
                    <a:cubicBezTo>
                      <a:pt x="37" y="92"/>
                      <a:pt x="38" y="100"/>
                      <a:pt x="41" y="108"/>
                    </a:cubicBezTo>
                    <a:cubicBezTo>
                      <a:pt x="30" y="107"/>
                      <a:pt x="19" y="96"/>
                      <a:pt x="16" y="82"/>
                    </a:cubicBezTo>
                    <a:close/>
                    <a:moveTo>
                      <a:pt x="181" y="83"/>
                    </a:moveTo>
                    <a:cubicBezTo>
                      <a:pt x="181" y="123"/>
                      <a:pt x="151" y="156"/>
                      <a:pt x="114" y="156"/>
                    </a:cubicBezTo>
                    <a:cubicBezTo>
                      <a:pt x="88" y="156"/>
                      <a:pt x="65" y="139"/>
                      <a:pt x="54" y="115"/>
                    </a:cubicBezTo>
                    <a:cubicBezTo>
                      <a:pt x="53" y="112"/>
                      <a:pt x="51" y="109"/>
                      <a:pt x="50" y="106"/>
                    </a:cubicBezTo>
                    <a:cubicBezTo>
                      <a:pt x="48" y="99"/>
                      <a:pt x="47" y="91"/>
                      <a:pt x="47" y="83"/>
                    </a:cubicBezTo>
                    <a:cubicBezTo>
                      <a:pt x="47" y="48"/>
                      <a:pt x="47" y="48"/>
                      <a:pt x="47" y="48"/>
                    </a:cubicBezTo>
                    <a:cubicBezTo>
                      <a:pt x="47" y="37"/>
                      <a:pt x="47" y="37"/>
                      <a:pt x="47" y="37"/>
                    </a:cubicBezTo>
                    <a:cubicBezTo>
                      <a:pt x="47" y="12"/>
                      <a:pt x="47" y="12"/>
                      <a:pt x="47" y="12"/>
                    </a:cubicBezTo>
                    <a:cubicBezTo>
                      <a:pt x="47" y="11"/>
                      <a:pt x="48" y="10"/>
                      <a:pt x="49" y="10"/>
                    </a:cubicBezTo>
                    <a:cubicBezTo>
                      <a:pt x="178" y="10"/>
                      <a:pt x="178" y="10"/>
                      <a:pt x="178" y="10"/>
                    </a:cubicBezTo>
                    <a:cubicBezTo>
                      <a:pt x="180" y="10"/>
                      <a:pt x="181" y="11"/>
                      <a:pt x="181" y="12"/>
                    </a:cubicBezTo>
                    <a:lnTo>
                      <a:pt x="181" y="83"/>
                    </a:lnTo>
                    <a:close/>
                    <a:moveTo>
                      <a:pt x="212" y="82"/>
                    </a:moveTo>
                    <a:cubicBezTo>
                      <a:pt x="208" y="96"/>
                      <a:pt x="198" y="107"/>
                      <a:pt x="187" y="108"/>
                    </a:cubicBezTo>
                    <a:cubicBezTo>
                      <a:pt x="189" y="100"/>
                      <a:pt x="191" y="92"/>
                      <a:pt x="191" y="83"/>
                    </a:cubicBezTo>
                    <a:cubicBezTo>
                      <a:pt x="191" y="44"/>
                      <a:pt x="191" y="44"/>
                      <a:pt x="191" y="44"/>
                    </a:cubicBezTo>
                    <a:cubicBezTo>
                      <a:pt x="192" y="44"/>
                      <a:pt x="193" y="44"/>
                      <a:pt x="194" y="44"/>
                    </a:cubicBezTo>
                    <a:cubicBezTo>
                      <a:pt x="195" y="44"/>
                      <a:pt x="197" y="44"/>
                      <a:pt x="198" y="44"/>
                    </a:cubicBezTo>
                    <a:cubicBezTo>
                      <a:pt x="210" y="47"/>
                      <a:pt x="217" y="65"/>
                      <a:pt x="212" y="82"/>
                    </a:cubicBezTo>
                    <a:close/>
                  </a:path>
                </a:pathLst>
              </a:custGeom>
              <a:solidFill>
                <a:srgbClr val="0070C0"/>
              </a:solidFill>
              <a:ln>
                <a:noFill/>
              </a:ln>
            </p:spPr>
            <p:txBody>
              <a:bodyPr spcFirstLastPara="1" wrap="square" lIns="60500" tIns="30267" rIns="60500" bIns="30267" anchor="t" anchorCtr="0">
                <a:noAutofit/>
              </a:bodyPr>
              <a:lstStyle/>
              <a:p>
                <a:pPr>
                  <a:buSzPts val="900"/>
                </a:pPr>
                <a:endParaRPr sz="1200"/>
              </a:p>
            </p:txBody>
          </p:sp>
          <p:sp>
            <p:nvSpPr>
              <p:cNvPr id="450" name="Google Shape;450;p51"/>
              <p:cNvSpPr/>
              <p:nvPr/>
            </p:nvSpPr>
            <p:spPr>
              <a:xfrm>
                <a:off x="9947167" y="4958437"/>
                <a:ext cx="287381" cy="269897"/>
              </a:xfrm>
              <a:custGeom>
                <a:avLst/>
                <a:gdLst/>
                <a:ahLst/>
                <a:cxnLst/>
                <a:rect l="l" t="t" r="r" b="b"/>
                <a:pathLst>
                  <a:path w="85" h="80" extrusionOk="0">
                    <a:moveTo>
                      <a:pt x="78" y="25"/>
                    </a:moveTo>
                    <a:cubicBezTo>
                      <a:pt x="57" y="25"/>
                      <a:pt x="57" y="25"/>
                      <a:pt x="57" y="25"/>
                    </a:cubicBezTo>
                    <a:cubicBezTo>
                      <a:pt x="50" y="5"/>
                      <a:pt x="50" y="5"/>
                      <a:pt x="50" y="5"/>
                    </a:cubicBezTo>
                    <a:cubicBezTo>
                      <a:pt x="49" y="2"/>
                      <a:pt x="46" y="0"/>
                      <a:pt x="43" y="0"/>
                    </a:cubicBezTo>
                    <a:cubicBezTo>
                      <a:pt x="40" y="0"/>
                      <a:pt x="37" y="2"/>
                      <a:pt x="36" y="5"/>
                    </a:cubicBezTo>
                    <a:cubicBezTo>
                      <a:pt x="29" y="25"/>
                      <a:pt x="29" y="25"/>
                      <a:pt x="29" y="25"/>
                    </a:cubicBezTo>
                    <a:cubicBezTo>
                      <a:pt x="8" y="25"/>
                      <a:pt x="8" y="25"/>
                      <a:pt x="8" y="25"/>
                    </a:cubicBezTo>
                    <a:cubicBezTo>
                      <a:pt x="5" y="25"/>
                      <a:pt x="2" y="27"/>
                      <a:pt x="1" y="30"/>
                    </a:cubicBezTo>
                    <a:cubicBezTo>
                      <a:pt x="0" y="33"/>
                      <a:pt x="1" y="36"/>
                      <a:pt x="4" y="38"/>
                    </a:cubicBezTo>
                    <a:cubicBezTo>
                      <a:pt x="21" y="50"/>
                      <a:pt x="21" y="50"/>
                      <a:pt x="21" y="50"/>
                    </a:cubicBezTo>
                    <a:cubicBezTo>
                      <a:pt x="15" y="71"/>
                      <a:pt x="15" y="71"/>
                      <a:pt x="15" y="71"/>
                    </a:cubicBezTo>
                    <a:cubicBezTo>
                      <a:pt x="14" y="73"/>
                      <a:pt x="15" y="77"/>
                      <a:pt x="17" y="78"/>
                    </a:cubicBezTo>
                    <a:cubicBezTo>
                      <a:pt x="18" y="79"/>
                      <a:pt x="20" y="80"/>
                      <a:pt x="21" y="80"/>
                    </a:cubicBezTo>
                    <a:cubicBezTo>
                      <a:pt x="23" y="80"/>
                      <a:pt x="24" y="79"/>
                      <a:pt x="25" y="78"/>
                    </a:cubicBezTo>
                    <a:cubicBezTo>
                      <a:pt x="43" y="66"/>
                      <a:pt x="43" y="66"/>
                      <a:pt x="43" y="66"/>
                    </a:cubicBezTo>
                    <a:cubicBezTo>
                      <a:pt x="60" y="78"/>
                      <a:pt x="60" y="78"/>
                      <a:pt x="60" y="78"/>
                    </a:cubicBezTo>
                    <a:cubicBezTo>
                      <a:pt x="63" y="80"/>
                      <a:pt x="66" y="80"/>
                      <a:pt x="69" y="78"/>
                    </a:cubicBezTo>
                    <a:cubicBezTo>
                      <a:pt x="71" y="77"/>
                      <a:pt x="72" y="73"/>
                      <a:pt x="71" y="71"/>
                    </a:cubicBezTo>
                    <a:cubicBezTo>
                      <a:pt x="65" y="50"/>
                      <a:pt x="65" y="50"/>
                      <a:pt x="65" y="50"/>
                    </a:cubicBezTo>
                    <a:cubicBezTo>
                      <a:pt x="82" y="38"/>
                      <a:pt x="82" y="38"/>
                      <a:pt x="82" y="38"/>
                    </a:cubicBezTo>
                    <a:cubicBezTo>
                      <a:pt x="84" y="36"/>
                      <a:pt x="85" y="33"/>
                      <a:pt x="84" y="30"/>
                    </a:cubicBezTo>
                    <a:cubicBezTo>
                      <a:pt x="83" y="27"/>
                      <a:pt x="81" y="25"/>
                      <a:pt x="78" y="25"/>
                    </a:cubicBezTo>
                    <a:close/>
                    <a:moveTo>
                      <a:pt x="56" y="45"/>
                    </a:moveTo>
                    <a:cubicBezTo>
                      <a:pt x="55" y="46"/>
                      <a:pt x="54" y="48"/>
                      <a:pt x="55" y="50"/>
                    </a:cubicBezTo>
                    <a:cubicBezTo>
                      <a:pt x="60" y="66"/>
                      <a:pt x="60" y="66"/>
                      <a:pt x="60" y="66"/>
                    </a:cubicBezTo>
                    <a:cubicBezTo>
                      <a:pt x="46" y="56"/>
                      <a:pt x="46" y="56"/>
                      <a:pt x="46" y="56"/>
                    </a:cubicBezTo>
                    <a:cubicBezTo>
                      <a:pt x="44" y="55"/>
                      <a:pt x="42" y="55"/>
                      <a:pt x="40" y="56"/>
                    </a:cubicBezTo>
                    <a:cubicBezTo>
                      <a:pt x="26" y="66"/>
                      <a:pt x="26" y="66"/>
                      <a:pt x="26" y="66"/>
                    </a:cubicBezTo>
                    <a:cubicBezTo>
                      <a:pt x="31" y="50"/>
                      <a:pt x="31" y="50"/>
                      <a:pt x="31" y="50"/>
                    </a:cubicBezTo>
                    <a:cubicBezTo>
                      <a:pt x="32" y="48"/>
                      <a:pt x="31" y="46"/>
                      <a:pt x="29" y="45"/>
                    </a:cubicBezTo>
                    <a:cubicBezTo>
                      <a:pt x="16" y="35"/>
                      <a:pt x="16" y="35"/>
                      <a:pt x="16" y="35"/>
                    </a:cubicBezTo>
                    <a:cubicBezTo>
                      <a:pt x="33" y="34"/>
                      <a:pt x="33" y="34"/>
                      <a:pt x="33" y="34"/>
                    </a:cubicBezTo>
                    <a:cubicBezTo>
                      <a:pt x="35" y="34"/>
                      <a:pt x="37" y="33"/>
                      <a:pt x="37" y="31"/>
                    </a:cubicBezTo>
                    <a:cubicBezTo>
                      <a:pt x="43" y="15"/>
                      <a:pt x="43" y="15"/>
                      <a:pt x="43" y="15"/>
                    </a:cubicBezTo>
                    <a:cubicBezTo>
                      <a:pt x="48" y="31"/>
                      <a:pt x="48" y="31"/>
                      <a:pt x="48" y="31"/>
                    </a:cubicBezTo>
                    <a:cubicBezTo>
                      <a:pt x="49" y="33"/>
                      <a:pt x="51" y="34"/>
                      <a:pt x="53" y="34"/>
                    </a:cubicBezTo>
                    <a:cubicBezTo>
                      <a:pt x="70" y="35"/>
                      <a:pt x="70" y="35"/>
                      <a:pt x="70" y="35"/>
                    </a:cubicBezTo>
                    <a:lnTo>
                      <a:pt x="56" y="45"/>
                    </a:lnTo>
                    <a:close/>
                  </a:path>
                </a:pathLst>
              </a:custGeom>
              <a:solidFill>
                <a:srgbClr val="0070C0"/>
              </a:solidFill>
              <a:ln>
                <a:noFill/>
              </a:ln>
            </p:spPr>
            <p:txBody>
              <a:bodyPr spcFirstLastPara="1" wrap="square" lIns="60500" tIns="30267" rIns="60500" bIns="30267" anchor="t" anchorCtr="0">
                <a:noAutofit/>
              </a:bodyPr>
              <a:lstStyle/>
              <a:p>
                <a:pPr>
                  <a:buSzPts val="900"/>
                </a:pPr>
                <a:endParaRPr sz="1200"/>
              </a:p>
            </p:txBody>
          </p:sp>
        </p:grpSp>
      </p:grpSp>
      <p:sp>
        <p:nvSpPr>
          <p:cNvPr id="451" name="Google Shape;451;p51"/>
          <p:cNvSpPr/>
          <p:nvPr/>
        </p:nvSpPr>
        <p:spPr>
          <a:xfrm>
            <a:off x="135" y="1014119"/>
            <a:ext cx="2646800" cy="526000"/>
          </a:xfrm>
          <a:prstGeom prst="rect">
            <a:avLst/>
          </a:prstGeom>
          <a:solidFill>
            <a:srgbClr val="003C71"/>
          </a:solidFill>
          <a:ln w="28575" cap="flat" cmpd="sng">
            <a:solidFill>
              <a:srgbClr val="003C71"/>
            </a:solidFill>
            <a:prstDash val="solid"/>
            <a:round/>
            <a:headEnd type="none" w="sm" len="sm"/>
            <a:tailEnd type="none" w="sm" len="sm"/>
          </a:ln>
          <a:effectLst>
            <a:outerShdw blurRad="57150" dist="19050" dir="5400000" algn="bl" rotWithShape="0">
              <a:srgbClr val="003C71">
                <a:alpha val="49803"/>
              </a:srgbClr>
            </a:outerShdw>
          </a:effectLst>
        </p:spPr>
        <p:txBody>
          <a:bodyPr spcFirstLastPara="1" wrap="square" lIns="68567" tIns="34267" rIns="68567" bIns="34267" anchor="ctr" anchorCtr="0">
            <a:noAutofit/>
          </a:bodyPr>
          <a:lstStyle/>
          <a:p>
            <a:pPr algn="ctr">
              <a:buSzPts val="1100"/>
            </a:pPr>
            <a:r>
              <a:rPr lang="en" sz="1467" b="1">
                <a:solidFill>
                  <a:srgbClr val="FFFFFF"/>
                </a:solidFill>
              </a:rPr>
              <a:t>ICAM GOVERNANCE</a:t>
            </a:r>
            <a:endParaRPr sz="1467">
              <a:solidFill>
                <a:srgbClr val="FFFFFF"/>
              </a:solidFill>
            </a:endParaRPr>
          </a:p>
        </p:txBody>
      </p:sp>
      <p:sp>
        <p:nvSpPr>
          <p:cNvPr id="452" name="Google Shape;452;p51"/>
          <p:cNvSpPr/>
          <p:nvPr/>
        </p:nvSpPr>
        <p:spPr>
          <a:xfrm>
            <a:off x="2484195" y="3318001"/>
            <a:ext cx="1929600" cy="562800"/>
          </a:xfrm>
          <a:prstGeom prst="rect">
            <a:avLst/>
          </a:prstGeom>
          <a:noFill/>
          <a:ln>
            <a:noFill/>
          </a:ln>
        </p:spPr>
        <p:txBody>
          <a:bodyPr spcFirstLastPara="1" wrap="square" lIns="68567" tIns="34267" rIns="68567" bIns="34267" anchor="ctr" anchorCtr="0">
            <a:noAutofit/>
          </a:bodyPr>
          <a:lstStyle/>
          <a:p>
            <a:pPr algn="ctr">
              <a:buSzPts val="1100"/>
            </a:pPr>
            <a:r>
              <a:rPr lang="en" sz="1467" b="1">
                <a:solidFill>
                  <a:srgbClr val="FFFFFF"/>
                </a:solidFill>
              </a:rPr>
              <a:t>BENEFITS</a:t>
            </a:r>
            <a:endParaRPr sz="1467">
              <a:solidFill>
                <a:srgbClr val="FFFFFF"/>
              </a:solidFill>
            </a:endParaRPr>
          </a:p>
        </p:txBody>
      </p:sp>
      <p:sp>
        <p:nvSpPr>
          <p:cNvPr id="453" name="Google Shape;453;p51"/>
          <p:cNvSpPr/>
          <p:nvPr/>
        </p:nvSpPr>
        <p:spPr>
          <a:xfrm>
            <a:off x="10319093" y="518467"/>
            <a:ext cx="1863600" cy="667600"/>
          </a:xfrm>
          <a:prstGeom prst="rect">
            <a:avLst/>
          </a:prstGeom>
          <a:noFill/>
          <a:ln>
            <a:noFill/>
          </a:ln>
        </p:spPr>
        <p:txBody>
          <a:bodyPr spcFirstLastPara="1" wrap="square" lIns="68567" tIns="34267" rIns="68567" bIns="34267" anchor="t" anchorCtr="0">
            <a:noAutofit/>
          </a:bodyPr>
          <a:lstStyle/>
          <a:p>
            <a:pPr>
              <a:buSzPts val="1400"/>
            </a:pPr>
            <a:r>
              <a:rPr lang="en" sz="1867">
                <a:solidFill>
                  <a:srgbClr val="A5A5A5"/>
                </a:solidFill>
              </a:rPr>
              <a:t>Mitigate Risk</a:t>
            </a:r>
            <a:endParaRPr sz="1867">
              <a:solidFill>
                <a:srgbClr val="A5A5A5"/>
              </a:solidFill>
            </a:endParaRPr>
          </a:p>
        </p:txBody>
      </p:sp>
      <p:sp>
        <p:nvSpPr>
          <p:cNvPr id="454" name="Google Shape;454;p51"/>
          <p:cNvSpPr/>
          <p:nvPr/>
        </p:nvSpPr>
        <p:spPr>
          <a:xfrm>
            <a:off x="3969357" y="2017297"/>
            <a:ext cx="5404000" cy="523200"/>
          </a:xfrm>
          <a:prstGeom prst="rect">
            <a:avLst/>
          </a:prstGeom>
          <a:noFill/>
          <a:ln>
            <a:noFill/>
          </a:ln>
        </p:spPr>
        <p:txBody>
          <a:bodyPr spcFirstLastPara="1" wrap="square" lIns="68567" tIns="34267" rIns="68567" bIns="34267" anchor="t" anchorCtr="0">
            <a:noAutofit/>
          </a:bodyPr>
          <a:lstStyle/>
          <a:p>
            <a:pPr>
              <a:buSzPts val="1700"/>
            </a:pPr>
            <a:r>
              <a:rPr lang="en" sz="2267">
                <a:solidFill>
                  <a:srgbClr val="00B0F0"/>
                </a:solidFill>
              </a:rPr>
              <a:t>Protect Identity Data</a:t>
            </a:r>
            <a:endParaRPr sz="2267">
              <a:solidFill>
                <a:srgbClr val="00B0F0"/>
              </a:solidFill>
            </a:endParaRPr>
          </a:p>
        </p:txBody>
      </p:sp>
      <p:sp>
        <p:nvSpPr>
          <p:cNvPr id="455" name="Google Shape;455;p51"/>
          <p:cNvSpPr/>
          <p:nvPr/>
        </p:nvSpPr>
        <p:spPr>
          <a:xfrm>
            <a:off x="9087107" y="3570967"/>
            <a:ext cx="2973600" cy="505600"/>
          </a:xfrm>
          <a:prstGeom prst="rect">
            <a:avLst/>
          </a:prstGeom>
          <a:noFill/>
          <a:ln>
            <a:noFill/>
          </a:ln>
        </p:spPr>
        <p:txBody>
          <a:bodyPr spcFirstLastPara="1" wrap="square" lIns="68567" tIns="34267" rIns="68567" bIns="34267" anchor="t" anchorCtr="0">
            <a:noAutofit/>
          </a:bodyPr>
          <a:lstStyle/>
          <a:p>
            <a:pPr>
              <a:buSzPts val="1400"/>
            </a:pPr>
            <a:r>
              <a:rPr lang="en" sz="1867">
                <a:solidFill>
                  <a:srgbClr val="9B9B9B"/>
                </a:solidFill>
              </a:rPr>
              <a:t>Improve Audit Response</a:t>
            </a:r>
            <a:endParaRPr sz="1867">
              <a:solidFill>
                <a:srgbClr val="9B9B9B"/>
              </a:solidFill>
            </a:endParaRPr>
          </a:p>
        </p:txBody>
      </p:sp>
      <p:sp>
        <p:nvSpPr>
          <p:cNvPr id="456" name="Google Shape;456;p51"/>
          <p:cNvSpPr/>
          <p:nvPr/>
        </p:nvSpPr>
        <p:spPr>
          <a:xfrm>
            <a:off x="4494757" y="2570348"/>
            <a:ext cx="5752400" cy="667600"/>
          </a:xfrm>
          <a:prstGeom prst="rect">
            <a:avLst/>
          </a:prstGeom>
          <a:noFill/>
          <a:ln>
            <a:noFill/>
          </a:ln>
        </p:spPr>
        <p:txBody>
          <a:bodyPr spcFirstLastPara="1" wrap="square" lIns="68567" tIns="34267" rIns="68567" bIns="34267" anchor="t" anchorCtr="0">
            <a:noAutofit/>
          </a:bodyPr>
          <a:lstStyle/>
          <a:p>
            <a:pPr>
              <a:buSzPts val="1400"/>
            </a:pPr>
            <a:r>
              <a:rPr lang="en" sz="1867">
                <a:solidFill>
                  <a:srgbClr val="595959"/>
                </a:solidFill>
              </a:rPr>
              <a:t>Improve Accountability</a:t>
            </a:r>
            <a:endParaRPr sz="1867">
              <a:solidFill>
                <a:srgbClr val="595959"/>
              </a:solidFill>
            </a:endParaRPr>
          </a:p>
        </p:txBody>
      </p:sp>
      <p:sp>
        <p:nvSpPr>
          <p:cNvPr id="457" name="Google Shape;457;p51"/>
          <p:cNvSpPr/>
          <p:nvPr/>
        </p:nvSpPr>
        <p:spPr>
          <a:xfrm>
            <a:off x="4527729" y="4276249"/>
            <a:ext cx="6300800" cy="829200"/>
          </a:xfrm>
          <a:prstGeom prst="rect">
            <a:avLst/>
          </a:prstGeom>
          <a:noFill/>
          <a:ln>
            <a:noFill/>
          </a:ln>
        </p:spPr>
        <p:txBody>
          <a:bodyPr spcFirstLastPara="1" wrap="square" lIns="68567" tIns="34267" rIns="68567" bIns="34267" anchor="t" anchorCtr="0">
            <a:noAutofit/>
          </a:bodyPr>
          <a:lstStyle/>
          <a:p>
            <a:pPr>
              <a:buSzPts val="1500"/>
            </a:pPr>
            <a:r>
              <a:rPr lang="en" sz="2000">
                <a:solidFill>
                  <a:srgbClr val="00B0F0"/>
                </a:solidFill>
              </a:rPr>
              <a:t>Support Modernization Efforts</a:t>
            </a:r>
            <a:endParaRPr sz="2000">
              <a:solidFill>
                <a:srgbClr val="00B0F0"/>
              </a:solidFill>
            </a:endParaRPr>
          </a:p>
        </p:txBody>
      </p:sp>
      <p:sp>
        <p:nvSpPr>
          <p:cNvPr id="458" name="Google Shape;458;p51"/>
          <p:cNvSpPr/>
          <p:nvPr/>
        </p:nvSpPr>
        <p:spPr>
          <a:xfrm>
            <a:off x="3745823" y="468325"/>
            <a:ext cx="3305600" cy="562400"/>
          </a:xfrm>
          <a:prstGeom prst="rect">
            <a:avLst/>
          </a:prstGeom>
          <a:noFill/>
          <a:ln>
            <a:noFill/>
          </a:ln>
        </p:spPr>
        <p:txBody>
          <a:bodyPr spcFirstLastPara="1" wrap="square" lIns="68567" tIns="34267" rIns="68567" bIns="34267" anchor="t" anchorCtr="0">
            <a:noAutofit/>
          </a:bodyPr>
          <a:lstStyle/>
          <a:p>
            <a:pPr>
              <a:buSzPts val="1400"/>
            </a:pPr>
            <a:r>
              <a:rPr lang="en" sz="1867">
                <a:solidFill>
                  <a:srgbClr val="3E6F9B"/>
                </a:solidFill>
              </a:rPr>
              <a:t>Improve Digital Services</a:t>
            </a:r>
            <a:endParaRPr sz="1867">
              <a:solidFill>
                <a:srgbClr val="3E6F9B"/>
              </a:solidFill>
            </a:endParaRPr>
          </a:p>
        </p:txBody>
      </p:sp>
      <p:sp>
        <p:nvSpPr>
          <p:cNvPr id="54" name="Rectangle 53">
            <a:extLst>
              <a:ext uri="{FF2B5EF4-FFF2-40B4-BE49-F238E27FC236}">
                <a16:creationId xmlns:a16="http://schemas.microsoft.com/office/drawing/2014/main" id="{56E36DCD-0C40-C041-88F9-32EAFCEE4544}"/>
              </a:ext>
            </a:extLst>
          </p:cNvPr>
          <p:cNvSpPr/>
          <p:nvPr/>
        </p:nvSpPr>
        <p:spPr>
          <a:xfrm>
            <a:off x="0" y="0"/>
            <a:ext cx="2245750" cy="4800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Word Cloud Option 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a:off x="4539569" y="3325315"/>
            <a:ext cx="6300800" cy="829200"/>
          </a:xfrm>
          <a:prstGeom prst="rect">
            <a:avLst/>
          </a:prstGeom>
          <a:noFill/>
          <a:ln>
            <a:noFill/>
          </a:ln>
        </p:spPr>
        <p:txBody>
          <a:bodyPr spcFirstLastPara="1" wrap="square" lIns="68567" tIns="34267" rIns="68567" bIns="34267" anchor="t" anchorCtr="0">
            <a:noAutofit/>
          </a:bodyPr>
          <a:lstStyle/>
          <a:p>
            <a:pPr>
              <a:buSzPts val="2000"/>
            </a:pPr>
            <a:r>
              <a:rPr lang="en" sz="2667">
                <a:solidFill>
                  <a:srgbClr val="0070C0"/>
                </a:solidFill>
              </a:rPr>
              <a:t>Enhance mission delivery</a:t>
            </a:r>
            <a:endParaRPr sz="1467"/>
          </a:p>
        </p:txBody>
      </p:sp>
      <p:sp>
        <p:nvSpPr>
          <p:cNvPr id="130" name="Google Shape;130;p25"/>
          <p:cNvSpPr/>
          <p:nvPr/>
        </p:nvSpPr>
        <p:spPr>
          <a:xfrm>
            <a:off x="4291341" y="1114407"/>
            <a:ext cx="4434800" cy="667600"/>
          </a:xfrm>
          <a:prstGeom prst="rect">
            <a:avLst/>
          </a:prstGeom>
          <a:noFill/>
          <a:ln>
            <a:noFill/>
          </a:ln>
        </p:spPr>
        <p:txBody>
          <a:bodyPr spcFirstLastPara="1" wrap="square" lIns="68567" tIns="34267" rIns="68567" bIns="34267" anchor="t" anchorCtr="0">
            <a:noAutofit/>
          </a:bodyPr>
          <a:lstStyle/>
          <a:p>
            <a:pPr>
              <a:buSzPts val="1400"/>
            </a:pPr>
            <a:r>
              <a:rPr lang="en" sz="1867">
                <a:solidFill>
                  <a:srgbClr val="0070C0"/>
                </a:solidFill>
              </a:rPr>
              <a:t>Improve audit responses</a:t>
            </a:r>
            <a:endParaRPr sz="1467"/>
          </a:p>
        </p:txBody>
      </p:sp>
      <p:sp>
        <p:nvSpPr>
          <p:cNvPr id="131" name="Google Shape;131;p25"/>
          <p:cNvSpPr/>
          <p:nvPr/>
        </p:nvSpPr>
        <p:spPr>
          <a:xfrm rot="-718">
            <a:off x="3355624" y="5483256"/>
            <a:ext cx="3829200" cy="667600"/>
          </a:xfrm>
          <a:prstGeom prst="rect">
            <a:avLst/>
          </a:prstGeom>
          <a:noFill/>
          <a:ln>
            <a:noFill/>
          </a:ln>
        </p:spPr>
        <p:txBody>
          <a:bodyPr spcFirstLastPara="1" wrap="square" lIns="68567" tIns="34267" rIns="68567" bIns="34267" anchor="t" anchorCtr="0">
            <a:noAutofit/>
          </a:bodyPr>
          <a:lstStyle/>
          <a:p>
            <a:pPr>
              <a:buSzPts val="1400"/>
            </a:pPr>
            <a:r>
              <a:rPr lang="en" sz="1867">
                <a:solidFill>
                  <a:srgbClr val="0579BD"/>
                </a:solidFill>
              </a:rPr>
              <a:t>Improve offboarding processes</a:t>
            </a:r>
            <a:endParaRPr sz="1467"/>
          </a:p>
        </p:txBody>
      </p:sp>
      <p:sp>
        <p:nvSpPr>
          <p:cNvPr id="132" name="Google Shape;132;p25"/>
          <p:cNvSpPr/>
          <p:nvPr/>
        </p:nvSpPr>
        <p:spPr>
          <a:xfrm rot="660">
            <a:off x="8017596" y="4215220"/>
            <a:ext cx="4164800" cy="667600"/>
          </a:xfrm>
          <a:prstGeom prst="rect">
            <a:avLst/>
          </a:prstGeom>
          <a:noFill/>
          <a:ln>
            <a:noFill/>
          </a:ln>
        </p:spPr>
        <p:txBody>
          <a:bodyPr spcFirstLastPara="1" wrap="square" lIns="68567" tIns="34267" rIns="68567" bIns="34267" anchor="t" anchorCtr="0">
            <a:noAutofit/>
          </a:bodyPr>
          <a:lstStyle/>
          <a:p>
            <a:pPr>
              <a:buSzPts val="1400"/>
            </a:pPr>
            <a:r>
              <a:rPr lang="en" sz="1867">
                <a:solidFill>
                  <a:srgbClr val="0070C0"/>
                </a:solidFill>
              </a:rPr>
              <a:t>Support modernization efforts</a:t>
            </a:r>
            <a:endParaRPr sz="1467"/>
          </a:p>
        </p:txBody>
      </p:sp>
      <p:sp>
        <p:nvSpPr>
          <p:cNvPr id="133" name="Google Shape;133;p25"/>
          <p:cNvSpPr/>
          <p:nvPr/>
        </p:nvSpPr>
        <p:spPr>
          <a:xfrm rot="-432">
            <a:off x="7002693" y="5093380"/>
            <a:ext cx="3180400" cy="667600"/>
          </a:xfrm>
          <a:prstGeom prst="rect">
            <a:avLst/>
          </a:prstGeom>
          <a:noFill/>
          <a:ln>
            <a:noFill/>
          </a:ln>
        </p:spPr>
        <p:txBody>
          <a:bodyPr spcFirstLastPara="1" wrap="square" lIns="68567" tIns="34267" rIns="68567" bIns="34267" anchor="t" anchorCtr="0">
            <a:noAutofit/>
          </a:bodyPr>
          <a:lstStyle/>
          <a:p>
            <a:pPr>
              <a:buSzPts val="1400"/>
            </a:pPr>
            <a:endParaRPr sz="1867" b="1">
              <a:solidFill>
                <a:srgbClr val="0579BD"/>
              </a:solidFill>
            </a:endParaRPr>
          </a:p>
        </p:txBody>
      </p:sp>
      <p:sp>
        <p:nvSpPr>
          <p:cNvPr id="134" name="Google Shape;134;p25"/>
          <p:cNvSpPr/>
          <p:nvPr/>
        </p:nvSpPr>
        <p:spPr>
          <a:xfrm>
            <a:off x="7763997" y="5248325"/>
            <a:ext cx="3654800" cy="369200"/>
          </a:xfrm>
          <a:prstGeom prst="rect">
            <a:avLst/>
          </a:prstGeom>
          <a:noFill/>
          <a:ln>
            <a:noFill/>
          </a:ln>
        </p:spPr>
        <p:txBody>
          <a:bodyPr spcFirstLastPara="1" wrap="square" lIns="91433" tIns="45700" rIns="91433" bIns="45700" anchor="t" anchorCtr="0">
            <a:noAutofit/>
          </a:bodyPr>
          <a:lstStyle/>
          <a:p>
            <a:pPr>
              <a:buSzPts val="1400"/>
            </a:pPr>
            <a:r>
              <a:rPr lang="en" sz="1867">
                <a:solidFill>
                  <a:srgbClr val="0579BD"/>
                </a:solidFill>
              </a:rPr>
              <a:t>Improve personnel security</a:t>
            </a:r>
            <a:endParaRPr sz="1467"/>
          </a:p>
        </p:txBody>
      </p:sp>
      <p:sp>
        <p:nvSpPr>
          <p:cNvPr id="135" name="Google Shape;135;p25"/>
          <p:cNvSpPr/>
          <p:nvPr/>
        </p:nvSpPr>
        <p:spPr>
          <a:xfrm>
            <a:off x="8751197" y="5847651"/>
            <a:ext cx="3431264" cy="316000"/>
          </a:xfrm>
          <a:prstGeom prst="rect">
            <a:avLst/>
          </a:prstGeom>
          <a:noFill/>
          <a:ln>
            <a:noFill/>
          </a:ln>
        </p:spPr>
        <p:txBody>
          <a:bodyPr spcFirstLastPara="1" wrap="square" lIns="91433" tIns="45700" rIns="91433" bIns="45700" anchor="t" anchorCtr="0">
            <a:noAutofit/>
          </a:bodyPr>
          <a:lstStyle/>
          <a:p>
            <a:pPr>
              <a:buSzPts val="1400"/>
            </a:pPr>
            <a:r>
              <a:rPr lang="en" sz="1867">
                <a:solidFill>
                  <a:srgbClr val="0579BD"/>
                </a:solidFill>
              </a:rPr>
              <a:t>Improve physical security</a:t>
            </a:r>
            <a:endParaRPr sz="1467"/>
          </a:p>
        </p:txBody>
      </p:sp>
      <p:sp>
        <p:nvSpPr>
          <p:cNvPr id="136" name="Google Shape;136;p25"/>
          <p:cNvSpPr/>
          <p:nvPr/>
        </p:nvSpPr>
        <p:spPr>
          <a:xfrm>
            <a:off x="3379551" y="6336925"/>
            <a:ext cx="3765600" cy="369200"/>
          </a:xfrm>
          <a:prstGeom prst="rect">
            <a:avLst/>
          </a:prstGeom>
          <a:noFill/>
          <a:ln>
            <a:noFill/>
          </a:ln>
        </p:spPr>
        <p:txBody>
          <a:bodyPr spcFirstLastPara="1" wrap="square" lIns="91433" tIns="45700" rIns="91433" bIns="45700" anchor="t" anchorCtr="0">
            <a:noAutofit/>
          </a:bodyPr>
          <a:lstStyle/>
          <a:p>
            <a:pPr>
              <a:buSzPts val="1400"/>
            </a:pPr>
            <a:r>
              <a:rPr lang="en" sz="1867">
                <a:solidFill>
                  <a:srgbClr val="0579BD"/>
                </a:solidFill>
              </a:rPr>
              <a:t>Improve regulatory compliance</a:t>
            </a:r>
            <a:endParaRPr sz="1467"/>
          </a:p>
        </p:txBody>
      </p:sp>
      <p:sp>
        <p:nvSpPr>
          <p:cNvPr id="137" name="Google Shape;137;p25"/>
          <p:cNvSpPr/>
          <p:nvPr/>
        </p:nvSpPr>
        <p:spPr>
          <a:xfrm>
            <a:off x="4567941" y="2112739"/>
            <a:ext cx="6300800" cy="829200"/>
          </a:xfrm>
          <a:prstGeom prst="rect">
            <a:avLst/>
          </a:prstGeom>
          <a:noFill/>
          <a:ln>
            <a:noFill/>
          </a:ln>
        </p:spPr>
        <p:txBody>
          <a:bodyPr spcFirstLastPara="1" wrap="square" lIns="68567" tIns="34267" rIns="68567" bIns="34267" anchor="t" anchorCtr="0">
            <a:noAutofit/>
          </a:bodyPr>
          <a:lstStyle/>
          <a:p>
            <a:pPr>
              <a:buSzPts val="2000"/>
            </a:pPr>
            <a:r>
              <a:rPr lang="en" sz="2667">
                <a:solidFill>
                  <a:srgbClr val="7B7B7B"/>
                </a:solidFill>
              </a:rPr>
              <a:t>Improve cross-agency collaboration</a:t>
            </a:r>
            <a:endParaRPr sz="1467"/>
          </a:p>
        </p:txBody>
      </p:sp>
      <p:sp>
        <p:nvSpPr>
          <p:cNvPr id="138" name="Google Shape;138;p25"/>
          <p:cNvSpPr/>
          <p:nvPr/>
        </p:nvSpPr>
        <p:spPr>
          <a:xfrm>
            <a:off x="4199251" y="426245"/>
            <a:ext cx="7983211" cy="829200"/>
          </a:xfrm>
          <a:prstGeom prst="rect">
            <a:avLst/>
          </a:prstGeom>
          <a:noFill/>
          <a:ln>
            <a:noFill/>
          </a:ln>
        </p:spPr>
        <p:txBody>
          <a:bodyPr spcFirstLastPara="1" wrap="square" lIns="68567" tIns="34267" rIns="68567" bIns="34267" anchor="t" anchorCtr="0">
            <a:noAutofit/>
          </a:bodyPr>
          <a:lstStyle/>
          <a:p>
            <a:pPr>
              <a:buSzPts val="1700"/>
            </a:pPr>
            <a:r>
              <a:rPr lang="en" sz="2267">
                <a:solidFill>
                  <a:srgbClr val="00B0F0"/>
                </a:solidFill>
              </a:rPr>
              <a:t>Increase consumer confidence in agency services</a:t>
            </a:r>
            <a:endParaRPr sz="1067"/>
          </a:p>
        </p:txBody>
      </p:sp>
      <p:sp>
        <p:nvSpPr>
          <p:cNvPr id="139" name="Google Shape;139;p25"/>
          <p:cNvSpPr/>
          <p:nvPr/>
        </p:nvSpPr>
        <p:spPr>
          <a:xfrm rot="636">
            <a:off x="5742737" y="1608567"/>
            <a:ext cx="6439729" cy="667600"/>
          </a:xfrm>
          <a:prstGeom prst="rect">
            <a:avLst/>
          </a:prstGeom>
          <a:noFill/>
          <a:ln>
            <a:noFill/>
          </a:ln>
        </p:spPr>
        <p:txBody>
          <a:bodyPr spcFirstLastPara="1" wrap="square" lIns="68567" tIns="34267" rIns="68567" bIns="34267" anchor="t" anchorCtr="0">
            <a:noAutofit/>
          </a:bodyPr>
          <a:lstStyle/>
          <a:p>
            <a:pPr>
              <a:buSzPts val="1300"/>
            </a:pPr>
            <a:r>
              <a:rPr lang="en" sz="1733">
                <a:solidFill>
                  <a:srgbClr val="00B0F0"/>
                </a:solidFill>
              </a:rPr>
              <a:t>Increase transparency and visibility across enterprise</a:t>
            </a:r>
            <a:endParaRPr sz="1333"/>
          </a:p>
        </p:txBody>
      </p:sp>
      <p:sp>
        <p:nvSpPr>
          <p:cNvPr id="140" name="Google Shape;140;p25"/>
          <p:cNvSpPr/>
          <p:nvPr/>
        </p:nvSpPr>
        <p:spPr>
          <a:xfrm rot="648">
            <a:off x="8135390" y="1065633"/>
            <a:ext cx="4047100" cy="301463"/>
          </a:xfrm>
          <a:prstGeom prst="rect">
            <a:avLst/>
          </a:prstGeom>
          <a:noFill/>
          <a:ln>
            <a:noFill/>
          </a:ln>
        </p:spPr>
        <p:txBody>
          <a:bodyPr spcFirstLastPara="1" wrap="square" lIns="68567" tIns="34267" rIns="68567" bIns="34267" anchor="t" anchorCtr="0">
            <a:noAutofit/>
          </a:bodyPr>
          <a:lstStyle/>
          <a:p>
            <a:pPr>
              <a:buSzPts val="1400"/>
            </a:pPr>
            <a:r>
              <a:rPr lang="en" sz="1867">
                <a:solidFill>
                  <a:srgbClr val="00B0F0"/>
                </a:solidFill>
              </a:rPr>
              <a:t>Improve customer service scores</a:t>
            </a:r>
            <a:endParaRPr sz="1467"/>
          </a:p>
        </p:txBody>
      </p:sp>
      <p:sp>
        <p:nvSpPr>
          <p:cNvPr id="141" name="Google Shape;141;p25"/>
          <p:cNvSpPr/>
          <p:nvPr/>
        </p:nvSpPr>
        <p:spPr>
          <a:xfrm rot="591">
            <a:off x="7919184" y="2746497"/>
            <a:ext cx="4263315" cy="433232"/>
          </a:xfrm>
          <a:prstGeom prst="rect">
            <a:avLst/>
          </a:prstGeom>
          <a:noFill/>
          <a:ln>
            <a:noFill/>
          </a:ln>
        </p:spPr>
        <p:txBody>
          <a:bodyPr spcFirstLastPara="1" wrap="square" lIns="68567" tIns="34267" rIns="68567" bIns="34267" anchor="t" anchorCtr="0">
            <a:noAutofit/>
          </a:bodyPr>
          <a:lstStyle/>
          <a:p>
            <a:pPr>
              <a:buSzPts val="1200"/>
            </a:pPr>
            <a:r>
              <a:rPr lang="en" sz="1600">
                <a:solidFill>
                  <a:srgbClr val="00B0F0"/>
                </a:solidFill>
              </a:rPr>
              <a:t>Improve workforce onboarding experience</a:t>
            </a:r>
            <a:endParaRPr sz="1467"/>
          </a:p>
        </p:txBody>
      </p:sp>
      <p:sp>
        <p:nvSpPr>
          <p:cNvPr id="142" name="Google Shape;142;p25"/>
          <p:cNvSpPr/>
          <p:nvPr/>
        </p:nvSpPr>
        <p:spPr>
          <a:xfrm rot="752">
            <a:off x="4476312" y="4165325"/>
            <a:ext cx="3654800" cy="328000"/>
          </a:xfrm>
          <a:prstGeom prst="rect">
            <a:avLst/>
          </a:prstGeom>
          <a:noFill/>
          <a:ln>
            <a:noFill/>
          </a:ln>
        </p:spPr>
        <p:txBody>
          <a:bodyPr spcFirstLastPara="1" wrap="square" lIns="68567" tIns="34267" rIns="68567" bIns="34267" anchor="t" anchorCtr="0">
            <a:noAutofit/>
          </a:bodyPr>
          <a:lstStyle/>
          <a:p>
            <a:pPr>
              <a:buSzPts val="1200"/>
            </a:pPr>
            <a:r>
              <a:rPr lang="en" sz="1600">
                <a:solidFill>
                  <a:srgbClr val="00B0F0"/>
                </a:solidFill>
              </a:rPr>
              <a:t>Improve workforce productivity</a:t>
            </a:r>
            <a:endParaRPr sz="1467"/>
          </a:p>
        </p:txBody>
      </p:sp>
      <p:sp>
        <p:nvSpPr>
          <p:cNvPr id="143" name="Google Shape;143;p25"/>
          <p:cNvSpPr/>
          <p:nvPr/>
        </p:nvSpPr>
        <p:spPr>
          <a:xfrm rot="705">
            <a:off x="7931160" y="6385451"/>
            <a:ext cx="3900000" cy="315200"/>
          </a:xfrm>
          <a:prstGeom prst="rect">
            <a:avLst/>
          </a:prstGeom>
          <a:noFill/>
          <a:ln>
            <a:noFill/>
          </a:ln>
        </p:spPr>
        <p:txBody>
          <a:bodyPr spcFirstLastPara="1" wrap="square" lIns="68567" tIns="34267" rIns="68567" bIns="34267" anchor="t" anchorCtr="0">
            <a:noAutofit/>
          </a:bodyPr>
          <a:lstStyle/>
          <a:p>
            <a:pPr>
              <a:buSzPts val="1200"/>
            </a:pPr>
            <a:r>
              <a:rPr lang="en" sz="1600">
                <a:solidFill>
                  <a:srgbClr val="00B0F0"/>
                </a:solidFill>
              </a:rPr>
              <a:t>Improve public consumer experience</a:t>
            </a:r>
            <a:endParaRPr sz="1467"/>
          </a:p>
        </p:txBody>
      </p:sp>
      <p:sp>
        <p:nvSpPr>
          <p:cNvPr id="144" name="Google Shape;144;p25"/>
          <p:cNvSpPr/>
          <p:nvPr/>
        </p:nvSpPr>
        <p:spPr>
          <a:xfrm rot="823">
            <a:off x="8841096" y="3486079"/>
            <a:ext cx="3341600" cy="315200"/>
          </a:xfrm>
          <a:prstGeom prst="rect">
            <a:avLst/>
          </a:prstGeom>
          <a:noFill/>
          <a:ln>
            <a:noFill/>
          </a:ln>
        </p:spPr>
        <p:txBody>
          <a:bodyPr spcFirstLastPara="1" wrap="square" lIns="68567" tIns="34267" rIns="68567" bIns="34267" anchor="t" anchorCtr="0">
            <a:noAutofit/>
          </a:bodyPr>
          <a:lstStyle/>
          <a:p>
            <a:pPr>
              <a:buSzPts val="1200"/>
            </a:pPr>
            <a:r>
              <a:rPr lang="en" sz="1600">
                <a:solidFill>
                  <a:srgbClr val="00B0F0"/>
                </a:solidFill>
              </a:rPr>
              <a:t>Efficient use of resources</a:t>
            </a:r>
            <a:endParaRPr sz="1467"/>
          </a:p>
        </p:txBody>
      </p:sp>
      <p:sp>
        <p:nvSpPr>
          <p:cNvPr id="145" name="Google Shape;145;p25"/>
          <p:cNvSpPr/>
          <p:nvPr/>
        </p:nvSpPr>
        <p:spPr>
          <a:xfrm rot="823">
            <a:off x="7256292" y="4808115"/>
            <a:ext cx="3341600" cy="315200"/>
          </a:xfrm>
          <a:prstGeom prst="rect">
            <a:avLst/>
          </a:prstGeom>
          <a:noFill/>
          <a:ln>
            <a:noFill/>
          </a:ln>
        </p:spPr>
        <p:txBody>
          <a:bodyPr spcFirstLastPara="1" wrap="square" lIns="68567" tIns="34267" rIns="68567" bIns="34267" anchor="t" anchorCtr="0">
            <a:noAutofit/>
          </a:bodyPr>
          <a:lstStyle/>
          <a:p>
            <a:pPr>
              <a:buSzPts val="1200"/>
            </a:pPr>
            <a:r>
              <a:rPr lang="en" sz="1600">
                <a:solidFill>
                  <a:srgbClr val="00B0F0"/>
                </a:solidFill>
              </a:rPr>
              <a:t>Lower help desk costs</a:t>
            </a:r>
            <a:endParaRPr sz="1467"/>
          </a:p>
        </p:txBody>
      </p:sp>
      <p:sp>
        <p:nvSpPr>
          <p:cNvPr id="146" name="Google Shape;146;p25"/>
          <p:cNvSpPr/>
          <p:nvPr/>
        </p:nvSpPr>
        <p:spPr>
          <a:xfrm rot="823">
            <a:off x="4186872" y="4846548"/>
            <a:ext cx="3341600" cy="315200"/>
          </a:xfrm>
          <a:prstGeom prst="rect">
            <a:avLst/>
          </a:prstGeom>
          <a:noFill/>
          <a:ln>
            <a:noFill/>
          </a:ln>
        </p:spPr>
        <p:txBody>
          <a:bodyPr spcFirstLastPara="1" wrap="square" lIns="68567" tIns="34267" rIns="68567" bIns="34267" anchor="t" anchorCtr="0">
            <a:noAutofit/>
          </a:bodyPr>
          <a:lstStyle/>
          <a:p>
            <a:pPr>
              <a:buSzPts val="1200"/>
            </a:pPr>
            <a:r>
              <a:rPr lang="en" sz="1600">
                <a:solidFill>
                  <a:srgbClr val="00B0F0"/>
                </a:solidFill>
              </a:rPr>
              <a:t>Improve cost efficiency</a:t>
            </a:r>
            <a:endParaRPr sz="1467"/>
          </a:p>
        </p:txBody>
      </p:sp>
      <p:grpSp>
        <p:nvGrpSpPr>
          <p:cNvPr id="147" name="Google Shape;147;p25"/>
          <p:cNvGrpSpPr/>
          <p:nvPr/>
        </p:nvGrpSpPr>
        <p:grpSpPr>
          <a:xfrm>
            <a:off x="374876" y="5548680"/>
            <a:ext cx="174169" cy="95693"/>
            <a:chOff x="4605338" y="4000500"/>
            <a:chExt cx="273050" cy="168276"/>
          </a:xfrm>
        </p:grpSpPr>
        <p:sp>
          <p:nvSpPr>
            <p:cNvPr id="148" name="Google Shape;148;p25"/>
            <p:cNvSpPr/>
            <p:nvPr/>
          </p:nvSpPr>
          <p:spPr>
            <a:xfrm>
              <a:off x="4605338" y="4000500"/>
              <a:ext cx="273050" cy="20638"/>
            </a:xfrm>
            <a:custGeom>
              <a:avLst/>
              <a:gdLst/>
              <a:ahLst/>
              <a:cxnLst/>
              <a:rect l="l" t="t" r="r" b="b"/>
              <a:pathLst>
                <a:path w="118" h="9" extrusionOk="0">
                  <a:moveTo>
                    <a:pt x="113" y="0"/>
                  </a:moveTo>
                  <a:cubicBezTo>
                    <a:pt x="4" y="0"/>
                    <a:pt x="4" y="0"/>
                    <a:pt x="4" y="0"/>
                  </a:cubicBezTo>
                  <a:cubicBezTo>
                    <a:pt x="2" y="0"/>
                    <a:pt x="0" y="2"/>
                    <a:pt x="0" y="5"/>
                  </a:cubicBezTo>
                  <a:cubicBezTo>
                    <a:pt x="0" y="7"/>
                    <a:pt x="2" y="9"/>
                    <a:pt x="4" y="9"/>
                  </a:cubicBezTo>
                  <a:cubicBezTo>
                    <a:pt x="113" y="9"/>
                    <a:pt x="113" y="9"/>
                    <a:pt x="113" y="9"/>
                  </a:cubicBezTo>
                  <a:cubicBezTo>
                    <a:pt x="116" y="9"/>
                    <a:pt x="118" y="7"/>
                    <a:pt x="118" y="5"/>
                  </a:cubicBezTo>
                  <a:cubicBezTo>
                    <a:pt x="118" y="2"/>
                    <a:pt x="116" y="0"/>
                    <a:pt x="113" y="0"/>
                  </a:cubicBezTo>
                  <a:close/>
                </a:path>
              </a:pathLst>
            </a:custGeom>
            <a:solidFill>
              <a:srgbClr val="0070C0"/>
            </a:solidFill>
            <a:ln>
              <a:noFill/>
            </a:ln>
          </p:spPr>
          <p:txBody>
            <a:bodyPr spcFirstLastPara="1" wrap="square" lIns="60500" tIns="30267" rIns="60500" bIns="30267" anchor="t" anchorCtr="0">
              <a:noAutofit/>
            </a:bodyPr>
            <a:lstStyle/>
            <a:p>
              <a:pPr>
                <a:buSzPts val="900"/>
              </a:pPr>
              <a:endParaRPr sz="1200"/>
            </a:p>
          </p:txBody>
        </p:sp>
        <p:sp>
          <p:nvSpPr>
            <p:cNvPr id="149" name="Google Shape;149;p25"/>
            <p:cNvSpPr/>
            <p:nvPr/>
          </p:nvSpPr>
          <p:spPr>
            <a:xfrm>
              <a:off x="4605338" y="4075113"/>
              <a:ext cx="273050" cy="20638"/>
            </a:xfrm>
            <a:custGeom>
              <a:avLst/>
              <a:gdLst/>
              <a:ahLst/>
              <a:cxnLst/>
              <a:rect l="l" t="t" r="r" b="b"/>
              <a:pathLst>
                <a:path w="118" h="9" extrusionOk="0">
                  <a:moveTo>
                    <a:pt x="113" y="0"/>
                  </a:moveTo>
                  <a:cubicBezTo>
                    <a:pt x="4" y="0"/>
                    <a:pt x="4" y="0"/>
                    <a:pt x="4" y="0"/>
                  </a:cubicBezTo>
                  <a:cubicBezTo>
                    <a:pt x="2" y="0"/>
                    <a:pt x="0" y="2"/>
                    <a:pt x="0" y="4"/>
                  </a:cubicBezTo>
                  <a:cubicBezTo>
                    <a:pt x="0" y="7"/>
                    <a:pt x="2" y="9"/>
                    <a:pt x="4" y="9"/>
                  </a:cubicBezTo>
                  <a:cubicBezTo>
                    <a:pt x="113" y="9"/>
                    <a:pt x="113" y="9"/>
                    <a:pt x="113" y="9"/>
                  </a:cubicBezTo>
                  <a:cubicBezTo>
                    <a:pt x="116" y="9"/>
                    <a:pt x="118" y="7"/>
                    <a:pt x="118" y="4"/>
                  </a:cubicBezTo>
                  <a:cubicBezTo>
                    <a:pt x="118" y="2"/>
                    <a:pt x="116" y="0"/>
                    <a:pt x="113" y="0"/>
                  </a:cubicBezTo>
                  <a:close/>
                </a:path>
              </a:pathLst>
            </a:custGeom>
            <a:solidFill>
              <a:srgbClr val="0070C0"/>
            </a:solidFill>
            <a:ln>
              <a:noFill/>
            </a:ln>
          </p:spPr>
          <p:txBody>
            <a:bodyPr spcFirstLastPara="1" wrap="square" lIns="60500" tIns="30267" rIns="60500" bIns="30267" anchor="t" anchorCtr="0">
              <a:noAutofit/>
            </a:bodyPr>
            <a:lstStyle/>
            <a:p>
              <a:pPr>
                <a:buSzPts val="900"/>
              </a:pPr>
              <a:endParaRPr sz="1200"/>
            </a:p>
          </p:txBody>
        </p:sp>
        <p:sp>
          <p:nvSpPr>
            <p:cNvPr id="150" name="Google Shape;150;p25"/>
            <p:cNvSpPr/>
            <p:nvPr/>
          </p:nvSpPr>
          <p:spPr>
            <a:xfrm>
              <a:off x="4605338" y="4148138"/>
              <a:ext cx="142875" cy="20638"/>
            </a:xfrm>
            <a:custGeom>
              <a:avLst/>
              <a:gdLst/>
              <a:ahLst/>
              <a:cxnLst/>
              <a:rect l="l" t="t" r="r" b="b"/>
              <a:pathLst>
                <a:path w="62" h="9" extrusionOk="0">
                  <a:moveTo>
                    <a:pt x="58" y="0"/>
                  </a:moveTo>
                  <a:cubicBezTo>
                    <a:pt x="4" y="0"/>
                    <a:pt x="4" y="0"/>
                    <a:pt x="4" y="0"/>
                  </a:cubicBezTo>
                  <a:cubicBezTo>
                    <a:pt x="2" y="0"/>
                    <a:pt x="0" y="2"/>
                    <a:pt x="0" y="4"/>
                  </a:cubicBezTo>
                  <a:cubicBezTo>
                    <a:pt x="0" y="7"/>
                    <a:pt x="2" y="9"/>
                    <a:pt x="4" y="9"/>
                  </a:cubicBezTo>
                  <a:cubicBezTo>
                    <a:pt x="58" y="9"/>
                    <a:pt x="58" y="9"/>
                    <a:pt x="58" y="9"/>
                  </a:cubicBezTo>
                  <a:cubicBezTo>
                    <a:pt x="60" y="9"/>
                    <a:pt x="62" y="7"/>
                    <a:pt x="62" y="4"/>
                  </a:cubicBezTo>
                  <a:cubicBezTo>
                    <a:pt x="62" y="2"/>
                    <a:pt x="60" y="0"/>
                    <a:pt x="58" y="0"/>
                  </a:cubicBezTo>
                  <a:close/>
                </a:path>
              </a:pathLst>
            </a:custGeom>
            <a:solidFill>
              <a:srgbClr val="0070C0"/>
            </a:solidFill>
            <a:ln>
              <a:noFill/>
            </a:ln>
          </p:spPr>
          <p:txBody>
            <a:bodyPr spcFirstLastPara="1" wrap="square" lIns="60500" tIns="30267" rIns="60500" bIns="30267" anchor="t" anchorCtr="0">
              <a:noAutofit/>
            </a:bodyPr>
            <a:lstStyle/>
            <a:p>
              <a:pPr>
                <a:buSzPts val="900"/>
              </a:pPr>
              <a:endParaRPr sz="1200"/>
            </a:p>
          </p:txBody>
        </p:sp>
      </p:grpSp>
      <p:sp>
        <p:nvSpPr>
          <p:cNvPr id="151" name="Google Shape;151;p25"/>
          <p:cNvSpPr/>
          <p:nvPr/>
        </p:nvSpPr>
        <p:spPr>
          <a:xfrm>
            <a:off x="135" y="1483849"/>
            <a:ext cx="2646800" cy="4262000"/>
          </a:xfrm>
          <a:prstGeom prst="rect">
            <a:avLst/>
          </a:prstGeom>
          <a:solidFill>
            <a:srgbClr val="F3F3F3"/>
          </a:solidFill>
          <a:ln w="28575" cap="flat" cmpd="sng">
            <a:solidFill>
              <a:srgbClr val="003C71"/>
            </a:solidFill>
            <a:prstDash val="solid"/>
            <a:miter lim="800000"/>
            <a:headEnd type="none" w="sm" len="sm"/>
            <a:tailEnd type="none" w="sm" len="sm"/>
          </a:ln>
          <a:effectLst>
            <a:outerShdw blurRad="57150" dist="19050" dir="5400000" algn="bl" rotWithShape="0">
              <a:srgbClr val="003C71">
                <a:alpha val="49411"/>
              </a:srgbClr>
            </a:outerShdw>
          </a:effectLst>
        </p:spPr>
        <p:txBody>
          <a:bodyPr spcFirstLastPara="1" wrap="square" lIns="66667" tIns="66667" rIns="66667" bIns="66667" anchor="ctr" anchorCtr="0">
            <a:noAutofit/>
          </a:bodyPr>
          <a:lstStyle/>
          <a:p>
            <a:pPr algn="ctr">
              <a:lnSpc>
                <a:spcPct val="106000"/>
              </a:lnSpc>
              <a:buSzPts val="900"/>
            </a:pPr>
            <a:endParaRPr sz="1200">
              <a:solidFill>
                <a:srgbClr val="FFFFFF"/>
              </a:solidFill>
              <a:latin typeface="Verdana"/>
              <a:ea typeface="Verdana"/>
              <a:cs typeface="Verdana"/>
              <a:sym typeface="Verdana"/>
            </a:endParaRPr>
          </a:p>
        </p:txBody>
      </p:sp>
      <p:sp>
        <p:nvSpPr>
          <p:cNvPr id="152" name="Google Shape;152;p25"/>
          <p:cNvSpPr txBox="1"/>
          <p:nvPr/>
        </p:nvSpPr>
        <p:spPr>
          <a:xfrm>
            <a:off x="810476" y="4600000"/>
            <a:ext cx="1368800" cy="807867"/>
          </a:xfrm>
          <a:prstGeom prst="rect">
            <a:avLst/>
          </a:prstGeom>
          <a:noFill/>
          <a:ln>
            <a:noFill/>
          </a:ln>
        </p:spPr>
        <p:txBody>
          <a:bodyPr spcFirstLastPara="1" wrap="square" lIns="68567" tIns="34267" rIns="68567" bIns="34267" anchor="t" anchorCtr="0">
            <a:spAutoFit/>
          </a:bodyPr>
          <a:lstStyle/>
          <a:p>
            <a:pPr>
              <a:buSzPts val="900"/>
            </a:pPr>
            <a:r>
              <a:rPr lang="en" sz="1200" b="1">
                <a:solidFill>
                  <a:schemeClr val="dk1"/>
                </a:solidFill>
              </a:rPr>
              <a:t>Federal Policy, Standard, and Regulatory Compliance</a:t>
            </a:r>
            <a:endParaRPr sz="1200" b="1">
              <a:solidFill>
                <a:schemeClr val="dk1"/>
              </a:solidFill>
            </a:endParaRPr>
          </a:p>
        </p:txBody>
      </p:sp>
      <p:sp>
        <p:nvSpPr>
          <p:cNvPr id="153" name="Google Shape;153;p25"/>
          <p:cNvSpPr txBox="1"/>
          <p:nvPr/>
        </p:nvSpPr>
        <p:spPr>
          <a:xfrm>
            <a:off x="810525" y="1772926"/>
            <a:ext cx="1368800" cy="438535"/>
          </a:xfrm>
          <a:prstGeom prst="rect">
            <a:avLst/>
          </a:prstGeom>
          <a:noFill/>
          <a:ln>
            <a:noFill/>
          </a:ln>
        </p:spPr>
        <p:txBody>
          <a:bodyPr spcFirstLastPara="1" wrap="square" lIns="68567" tIns="34267" rIns="68567" bIns="34267" anchor="t" anchorCtr="0">
            <a:spAutoFit/>
          </a:bodyPr>
          <a:lstStyle/>
          <a:p>
            <a:pPr>
              <a:buSzPts val="900"/>
            </a:pPr>
            <a:r>
              <a:rPr lang="en" sz="1200" b="1">
                <a:solidFill>
                  <a:schemeClr val="dk1"/>
                </a:solidFill>
              </a:rPr>
              <a:t>Strategic Alignment</a:t>
            </a:r>
            <a:endParaRPr sz="1200" b="1">
              <a:solidFill>
                <a:schemeClr val="dk1"/>
              </a:solidFill>
            </a:endParaRPr>
          </a:p>
        </p:txBody>
      </p:sp>
      <p:sp>
        <p:nvSpPr>
          <p:cNvPr id="154" name="Google Shape;154;p25"/>
          <p:cNvSpPr txBox="1"/>
          <p:nvPr/>
        </p:nvSpPr>
        <p:spPr>
          <a:xfrm>
            <a:off x="810476" y="2698879"/>
            <a:ext cx="1603200" cy="438535"/>
          </a:xfrm>
          <a:prstGeom prst="rect">
            <a:avLst/>
          </a:prstGeom>
          <a:noFill/>
          <a:ln>
            <a:noFill/>
          </a:ln>
        </p:spPr>
        <p:txBody>
          <a:bodyPr spcFirstLastPara="1" wrap="square" lIns="68567" tIns="34267" rIns="68567" bIns="34267" anchor="t" anchorCtr="0">
            <a:spAutoFit/>
          </a:bodyPr>
          <a:lstStyle/>
          <a:p>
            <a:pPr>
              <a:buSzPts val="900"/>
            </a:pPr>
            <a:r>
              <a:rPr lang="en" sz="1200" b="1">
                <a:solidFill>
                  <a:schemeClr val="dk1"/>
                </a:solidFill>
              </a:rPr>
              <a:t>Enterprise Risk Management</a:t>
            </a:r>
            <a:endParaRPr sz="1200" b="1">
              <a:solidFill>
                <a:schemeClr val="dk1"/>
              </a:solidFill>
            </a:endParaRPr>
          </a:p>
        </p:txBody>
      </p:sp>
      <p:sp>
        <p:nvSpPr>
          <p:cNvPr id="155" name="Google Shape;155;p25"/>
          <p:cNvSpPr txBox="1"/>
          <p:nvPr/>
        </p:nvSpPr>
        <p:spPr>
          <a:xfrm>
            <a:off x="810527" y="3684130"/>
            <a:ext cx="1692800" cy="438535"/>
          </a:xfrm>
          <a:prstGeom prst="rect">
            <a:avLst/>
          </a:prstGeom>
          <a:noFill/>
          <a:ln>
            <a:noFill/>
          </a:ln>
        </p:spPr>
        <p:txBody>
          <a:bodyPr spcFirstLastPara="1" wrap="square" lIns="68567" tIns="34267" rIns="68567" bIns="34267" anchor="t" anchorCtr="0">
            <a:spAutoFit/>
          </a:bodyPr>
          <a:lstStyle/>
          <a:p>
            <a:pPr>
              <a:buSzPts val="900"/>
            </a:pPr>
            <a:r>
              <a:rPr lang="en" sz="1200" b="1">
                <a:solidFill>
                  <a:schemeClr val="dk1"/>
                </a:solidFill>
              </a:rPr>
              <a:t>Performance Management</a:t>
            </a:r>
            <a:endParaRPr sz="1200" b="1">
              <a:solidFill>
                <a:schemeClr val="dk1"/>
              </a:solidFill>
            </a:endParaRPr>
          </a:p>
        </p:txBody>
      </p:sp>
      <p:grpSp>
        <p:nvGrpSpPr>
          <p:cNvPr id="156" name="Google Shape;156;p25"/>
          <p:cNvGrpSpPr/>
          <p:nvPr/>
        </p:nvGrpSpPr>
        <p:grpSpPr>
          <a:xfrm>
            <a:off x="199901" y="4796685"/>
            <a:ext cx="462857" cy="439823"/>
            <a:chOff x="191773" y="1237596"/>
            <a:chExt cx="523200" cy="490800"/>
          </a:xfrm>
        </p:grpSpPr>
        <p:sp>
          <p:nvSpPr>
            <p:cNvPr id="157" name="Google Shape;157;p25"/>
            <p:cNvSpPr/>
            <p:nvPr/>
          </p:nvSpPr>
          <p:spPr>
            <a:xfrm>
              <a:off x="191773" y="1237596"/>
              <a:ext cx="523200" cy="490800"/>
            </a:xfrm>
            <a:prstGeom prst="ellipse">
              <a:avLst/>
            </a:prstGeom>
            <a:solidFill>
              <a:srgbClr val="FFFFFF"/>
            </a:solidFill>
            <a:ln w="9525" cap="flat" cmpd="sng">
              <a:solidFill>
                <a:srgbClr val="44546A"/>
              </a:solidFill>
              <a:prstDash val="solid"/>
              <a:round/>
              <a:headEnd type="none" w="sm" len="sm"/>
              <a:tailEnd type="none" w="sm" len="sm"/>
            </a:ln>
          </p:spPr>
          <p:txBody>
            <a:bodyPr spcFirstLastPara="1" wrap="square" lIns="68567" tIns="68567" rIns="68567" bIns="68567" anchor="ctr" anchorCtr="0">
              <a:noAutofit/>
            </a:bodyPr>
            <a:lstStyle/>
            <a:p>
              <a:pPr>
                <a:buSzPts val="1100"/>
              </a:pPr>
              <a:endParaRPr sz="1467"/>
            </a:p>
          </p:txBody>
        </p:sp>
        <p:sp>
          <p:nvSpPr>
            <p:cNvPr id="158" name="Google Shape;158;p25"/>
            <p:cNvSpPr/>
            <p:nvPr/>
          </p:nvSpPr>
          <p:spPr>
            <a:xfrm>
              <a:off x="281710" y="1362198"/>
              <a:ext cx="343157" cy="241445"/>
            </a:xfrm>
            <a:custGeom>
              <a:avLst/>
              <a:gdLst/>
              <a:ahLst/>
              <a:cxnLst/>
              <a:rect l="l" t="t" r="r" b="b"/>
              <a:pathLst>
                <a:path w="122" h="91" extrusionOk="0">
                  <a:moveTo>
                    <a:pt x="112" y="2"/>
                  </a:moveTo>
                  <a:cubicBezTo>
                    <a:pt x="41" y="79"/>
                    <a:pt x="41" y="79"/>
                    <a:pt x="41" y="79"/>
                  </a:cubicBezTo>
                  <a:cubicBezTo>
                    <a:pt x="9" y="45"/>
                    <a:pt x="9" y="45"/>
                    <a:pt x="9" y="45"/>
                  </a:cubicBezTo>
                  <a:cubicBezTo>
                    <a:pt x="7" y="43"/>
                    <a:pt x="4" y="43"/>
                    <a:pt x="2" y="45"/>
                  </a:cubicBezTo>
                  <a:cubicBezTo>
                    <a:pt x="0" y="47"/>
                    <a:pt x="0" y="50"/>
                    <a:pt x="2" y="52"/>
                  </a:cubicBezTo>
                  <a:cubicBezTo>
                    <a:pt x="37" y="89"/>
                    <a:pt x="37" y="89"/>
                    <a:pt x="37" y="89"/>
                  </a:cubicBezTo>
                  <a:cubicBezTo>
                    <a:pt x="37" y="89"/>
                    <a:pt x="37" y="89"/>
                    <a:pt x="37" y="89"/>
                  </a:cubicBezTo>
                  <a:cubicBezTo>
                    <a:pt x="37" y="90"/>
                    <a:pt x="37" y="90"/>
                    <a:pt x="37" y="90"/>
                  </a:cubicBezTo>
                  <a:cubicBezTo>
                    <a:pt x="38" y="90"/>
                    <a:pt x="38" y="90"/>
                    <a:pt x="38" y="90"/>
                  </a:cubicBezTo>
                  <a:cubicBezTo>
                    <a:pt x="38" y="90"/>
                    <a:pt x="39" y="91"/>
                    <a:pt x="39" y="91"/>
                  </a:cubicBezTo>
                  <a:cubicBezTo>
                    <a:pt x="39" y="91"/>
                    <a:pt x="40" y="91"/>
                    <a:pt x="41" y="91"/>
                  </a:cubicBezTo>
                  <a:cubicBezTo>
                    <a:pt x="41" y="91"/>
                    <a:pt x="42" y="91"/>
                    <a:pt x="43" y="91"/>
                  </a:cubicBezTo>
                  <a:cubicBezTo>
                    <a:pt x="43" y="91"/>
                    <a:pt x="43" y="90"/>
                    <a:pt x="43" y="90"/>
                  </a:cubicBezTo>
                  <a:cubicBezTo>
                    <a:pt x="43" y="90"/>
                    <a:pt x="44" y="90"/>
                    <a:pt x="44" y="90"/>
                  </a:cubicBezTo>
                  <a:cubicBezTo>
                    <a:pt x="44" y="90"/>
                    <a:pt x="44" y="90"/>
                    <a:pt x="44" y="89"/>
                  </a:cubicBezTo>
                  <a:cubicBezTo>
                    <a:pt x="44" y="89"/>
                    <a:pt x="44" y="89"/>
                    <a:pt x="44" y="89"/>
                  </a:cubicBezTo>
                  <a:cubicBezTo>
                    <a:pt x="120" y="9"/>
                    <a:pt x="120" y="9"/>
                    <a:pt x="120" y="9"/>
                  </a:cubicBezTo>
                  <a:cubicBezTo>
                    <a:pt x="122" y="7"/>
                    <a:pt x="122" y="4"/>
                    <a:pt x="120" y="2"/>
                  </a:cubicBezTo>
                  <a:cubicBezTo>
                    <a:pt x="118" y="0"/>
                    <a:pt x="114" y="0"/>
                    <a:pt x="112" y="2"/>
                  </a:cubicBezTo>
                  <a:close/>
                </a:path>
              </a:pathLst>
            </a:custGeom>
            <a:solidFill>
              <a:srgbClr val="0070C0"/>
            </a:solidFill>
            <a:ln>
              <a:noFill/>
            </a:ln>
          </p:spPr>
          <p:txBody>
            <a:bodyPr spcFirstLastPara="1" wrap="square" lIns="60500" tIns="30267" rIns="60500" bIns="30267" anchor="t" anchorCtr="0">
              <a:noAutofit/>
            </a:bodyPr>
            <a:lstStyle/>
            <a:p>
              <a:pPr>
                <a:buSzPts val="900"/>
              </a:pPr>
              <a:endParaRPr sz="1200"/>
            </a:p>
          </p:txBody>
        </p:sp>
      </p:grpSp>
      <p:grpSp>
        <p:nvGrpSpPr>
          <p:cNvPr id="159" name="Google Shape;159;p25"/>
          <p:cNvGrpSpPr/>
          <p:nvPr/>
        </p:nvGrpSpPr>
        <p:grpSpPr>
          <a:xfrm>
            <a:off x="199909" y="1763659"/>
            <a:ext cx="462857" cy="439823"/>
            <a:chOff x="191773" y="2045148"/>
            <a:chExt cx="523200" cy="490800"/>
          </a:xfrm>
        </p:grpSpPr>
        <p:sp>
          <p:nvSpPr>
            <p:cNvPr id="160" name="Google Shape;160;p25"/>
            <p:cNvSpPr/>
            <p:nvPr/>
          </p:nvSpPr>
          <p:spPr>
            <a:xfrm>
              <a:off x="191773" y="2045148"/>
              <a:ext cx="523200" cy="490800"/>
            </a:xfrm>
            <a:prstGeom prst="ellipse">
              <a:avLst/>
            </a:prstGeom>
            <a:solidFill>
              <a:srgbClr val="FFFFFF"/>
            </a:solidFill>
            <a:ln w="9525" cap="flat" cmpd="sng">
              <a:solidFill>
                <a:srgbClr val="44546A"/>
              </a:solidFill>
              <a:prstDash val="solid"/>
              <a:round/>
              <a:headEnd type="none" w="sm" len="sm"/>
              <a:tailEnd type="none" w="sm" len="sm"/>
            </a:ln>
          </p:spPr>
          <p:txBody>
            <a:bodyPr spcFirstLastPara="1" wrap="square" lIns="68567" tIns="68567" rIns="68567" bIns="68567" anchor="ctr" anchorCtr="0">
              <a:noAutofit/>
            </a:bodyPr>
            <a:lstStyle/>
            <a:p>
              <a:pPr>
                <a:buSzPts val="1100"/>
              </a:pPr>
              <a:endParaRPr sz="1467"/>
            </a:p>
          </p:txBody>
        </p:sp>
        <p:grpSp>
          <p:nvGrpSpPr>
            <p:cNvPr id="161" name="Google Shape;161;p25"/>
            <p:cNvGrpSpPr/>
            <p:nvPr/>
          </p:nvGrpSpPr>
          <p:grpSpPr>
            <a:xfrm>
              <a:off x="282257" y="2172959"/>
              <a:ext cx="343205" cy="286710"/>
              <a:chOff x="10850563" y="4735513"/>
              <a:chExt cx="508000" cy="452438"/>
            </a:xfrm>
          </p:grpSpPr>
          <p:sp>
            <p:nvSpPr>
              <p:cNvPr id="162" name="Google Shape;162;p25"/>
              <p:cNvSpPr/>
              <p:nvPr/>
            </p:nvSpPr>
            <p:spPr>
              <a:xfrm>
                <a:off x="10850563" y="4991101"/>
                <a:ext cx="508000" cy="196850"/>
              </a:xfrm>
              <a:custGeom>
                <a:avLst/>
                <a:gdLst/>
                <a:ahLst/>
                <a:cxnLst/>
                <a:rect l="l" t="t" r="r" b="b"/>
                <a:pathLst>
                  <a:path w="222" h="86" extrusionOk="0">
                    <a:moveTo>
                      <a:pt x="183" y="2"/>
                    </a:moveTo>
                    <a:cubicBezTo>
                      <a:pt x="181" y="0"/>
                      <a:pt x="178" y="0"/>
                      <a:pt x="176" y="2"/>
                    </a:cubicBezTo>
                    <a:cubicBezTo>
                      <a:pt x="174" y="4"/>
                      <a:pt x="174" y="7"/>
                      <a:pt x="176" y="9"/>
                    </a:cubicBezTo>
                    <a:cubicBezTo>
                      <a:pt x="205" y="39"/>
                      <a:pt x="205" y="39"/>
                      <a:pt x="205" y="39"/>
                    </a:cubicBezTo>
                    <a:cubicBezTo>
                      <a:pt x="5" y="39"/>
                      <a:pt x="5" y="39"/>
                      <a:pt x="5" y="39"/>
                    </a:cubicBezTo>
                    <a:cubicBezTo>
                      <a:pt x="2" y="39"/>
                      <a:pt x="0" y="41"/>
                      <a:pt x="0" y="43"/>
                    </a:cubicBezTo>
                    <a:cubicBezTo>
                      <a:pt x="0" y="46"/>
                      <a:pt x="2" y="48"/>
                      <a:pt x="5" y="48"/>
                    </a:cubicBezTo>
                    <a:cubicBezTo>
                      <a:pt x="205" y="48"/>
                      <a:pt x="205" y="48"/>
                      <a:pt x="205" y="48"/>
                    </a:cubicBezTo>
                    <a:cubicBezTo>
                      <a:pt x="176" y="78"/>
                      <a:pt x="176" y="78"/>
                      <a:pt x="176" y="78"/>
                    </a:cubicBezTo>
                    <a:cubicBezTo>
                      <a:pt x="174" y="80"/>
                      <a:pt x="174" y="83"/>
                      <a:pt x="176" y="85"/>
                    </a:cubicBezTo>
                    <a:cubicBezTo>
                      <a:pt x="177" y="86"/>
                      <a:pt x="178" y="86"/>
                      <a:pt x="179" y="86"/>
                    </a:cubicBezTo>
                    <a:cubicBezTo>
                      <a:pt x="180" y="86"/>
                      <a:pt x="182" y="86"/>
                      <a:pt x="183" y="85"/>
                    </a:cubicBezTo>
                    <a:cubicBezTo>
                      <a:pt x="221" y="47"/>
                      <a:pt x="221" y="47"/>
                      <a:pt x="221" y="47"/>
                    </a:cubicBezTo>
                    <a:cubicBezTo>
                      <a:pt x="222" y="45"/>
                      <a:pt x="222" y="42"/>
                      <a:pt x="221" y="40"/>
                    </a:cubicBezTo>
                    <a:lnTo>
                      <a:pt x="183" y="2"/>
                    </a:lnTo>
                    <a:close/>
                  </a:path>
                </a:pathLst>
              </a:custGeom>
              <a:solidFill>
                <a:srgbClr val="0070C0"/>
              </a:solidFill>
              <a:ln>
                <a:noFill/>
              </a:ln>
            </p:spPr>
            <p:txBody>
              <a:bodyPr spcFirstLastPara="1" wrap="square" lIns="60500" tIns="30267" rIns="60500" bIns="30267" anchor="t" anchorCtr="0">
                <a:noAutofit/>
              </a:bodyPr>
              <a:lstStyle/>
              <a:p>
                <a:pPr>
                  <a:buSzPts val="900"/>
                </a:pPr>
                <a:endParaRPr sz="1200"/>
              </a:p>
            </p:txBody>
          </p:sp>
          <p:sp>
            <p:nvSpPr>
              <p:cNvPr id="163" name="Google Shape;163;p25"/>
              <p:cNvSpPr/>
              <p:nvPr/>
            </p:nvSpPr>
            <p:spPr>
              <a:xfrm>
                <a:off x="10850563" y="4735513"/>
                <a:ext cx="508000" cy="198438"/>
              </a:xfrm>
              <a:custGeom>
                <a:avLst/>
                <a:gdLst/>
                <a:ahLst/>
                <a:cxnLst/>
                <a:rect l="l" t="t" r="r" b="b"/>
                <a:pathLst>
                  <a:path w="222" h="87" extrusionOk="0">
                    <a:moveTo>
                      <a:pt x="5" y="49"/>
                    </a:moveTo>
                    <a:cubicBezTo>
                      <a:pt x="205" y="49"/>
                      <a:pt x="205" y="49"/>
                      <a:pt x="205" y="49"/>
                    </a:cubicBezTo>
                    <a:cubicBezTo>
                      <a:pt x="176" y="78"/>
                      <a:pt x="176" y="78"/>
                      <a:pt x="176" y="78"/>
                    </a:cubicBezTo>
                    <a:cubicBezTo>
                      <a:pt x="174" y="80"/>
                      <a:pt x="174" y="83"/>
                      <a:pt x="176" y="85"/>
                    </a:cubicBezTo>
                    <a:cubicBezTo>
                      <a:pt x="177" y="86"/>
                      <a:pt x="178" y="87"/>
                      <a:pt x="179" y="87"/>
                    </a:cubicBezTo>
                    <a:cubicBezTo>
                      <a:pt x="180" y="87"/>
                      <a:pt x="182" y="86"/>
                      <a:pt x="183" y="85"/>
                    </a:cubicBezTo>
                    <a:cubicBezTo>
                      <a:pt x="221" y="47"/>
                      <a:pt x="221" y="47"/>
                      <a:pt x="221" y="47"/>
                    </a:cubicBezTo>
                    <a:cubicBezTo>
                      <a:pt x="222" y="45"/>
                      <a:pt x="222" y="42"/>
                      <a:pt x="221" y="40"/>
                    </a:cubicBezTo>
                    <a:cubicBezTo>
                      <a:pt x="183" y="2"/>
                      <a:pt x="183" y="2"/>
                      <a:pt x="183" y="2"/>
                    </a:cubicBezTo>
                    <a:cubicBezTo>
                      <a:pt x="181" y="0"/>
                      <a:pt x="178" y="0"/>
                      <a:pt x="176" y="2"/>
                    </a:cubicBezTo>
                    <a:cubicBezTo>
                      <a:pt x="174" y="4"/>
                      <a:pt x="174" y="7"/>
                      <a:pt x="176" y="9"/>
                    </a:cubicBezTo>
                    <a:cubicBezTo>
                      <a:pt x="205" y="39"/>
                      <a:pt x="205" y="39"/>
                      <a:pt x="205" y="39"/>
                    </a:cubicBezTo>
                    <a:cubicBezTo>
                      <a:pt x="5" y="39"/>
                      <a:pt x="5" y="39"/>
                      <a:pt x="5" y="39"/>
                    </a:cubicBezTo>
                    <a:cubicBezTo>
                      <a:pt x="2" y="39"/>
                      <a:pt x="0" y="41"/>
                      <a:pt x="0" y="44"/>
                    </a:cubicBezTo>
                    <a:cubicBezTo>
                      <a:pt x="0" y="46"/>
                      <a:pt x="2" y="49"/>
                      <a:pt x="5" y="49"/>
                    </a:cubicBezTo>
                    <a:close/>
                  </a:path>
                </a:pathLst>
              </a:custGeom>
              <a:solidFill>
                <a:srgbClr val="0070C0"/>
              </a:solidFill>
              <a:ln>
                <a:noFill/>
              </a:ln>
            </p:spPr>
            <p:txBody>
              <a:bodyPr spcFirstLastPara="1" wrap="square" lIns="60500" tIns="30267" rIns="60500" bIns="30267" anchor="t" anchorCtr="0">
                <a:noAutofit/>
              </a:bodyPr>
              <a:lstStyle/>
              <a:p>
                <a:pPr>
                  <a:buSzPts val="900"/>
                </a:pPr>
                <a:endParaRPr sz="1200"/>
              </a:p>
            </p:txBody>
          </p:sp>
        </p:grpSp>
      </p:grpSp>
      <p:grpSp>
        <p:nvGrpSpPr>
          <p:cNvPr id="164" name="Google Shape;164;p25"/>
          <p:cNvGrpSpPr/>
          <p:nvPr/>
        </p:nvGrpSpPr>
        <p:grpSpPr>
          <a:xfrm>
            <a:off x="199885" y="2739653"/>
            <a:ext cx="462807" cy="439707"/>
            <a:chOff x="191776" y="2757703"/>
            <a:chExt cx="823500" cy="772500"/>
          </a:xfrm>
        </p:grpSpPr>
        <p:sp>
          <p:nvSpPr>
            <p:cNvPr id="165" name="Google Shape;165;p25"/>
            <p:cNvSpPr/>
            <p:nvPr/>
          </p:nvSpPr>
          <p:spPr>
            <a:xfrm>
              <a:off x="191776" y="2757703"/>
              <a:ext cx="823500" cy="772500"/>
            </a:xfrm>
            <a:prstGeom prst="ellipse">
              <a:avLst/>
            </a:prstGeom>
            <a:solidFill>
              <a:srgbClr val="FFFFFF"/>
            </a:solidFill>
            <a:ln w="9525" cap="flat" cmpd="sng">
              <a:solidFill>
                <a:srgbClr val="44546A"/>
              </a:solidFill>
              <a:prstDash val="solid"/>
              <a:round/>
              <a:headEnd type="none" w="sm" len="sm"/>
              <a:tailEnd type="none" w="sm" len="sm"/>
            </a:ln>
          </p:spPr>
          <p:txBody>
            <a:bodyPr spcFirstLastPara="1" wrap="square" lIns="68567" tIns="68567" rIns="68567" bIns="68567" anchor="ctr" anchorCtr="0">
              <a:noAutofit/>
            </a:bodyPr>
            <a:lstStyle/>
            <a:p>
              <a:pPr>
                <a:buSzPts val="1100"/>
              </a:pPr>
              <a:endParaRPr sz="1467"/>
            </a:p>
          </p:txBody>
        </p:sp>
        <p:grpSp>
          <p:nvGrpSpPr>
            <p:cNvPr id="166" name="Google Shape;166;p25"/>
            <p:cNvGrpSpPr/>
            <p:nvPr/>
          </p:nvGrpSpPr>
          <p:grpSpPr>
            <a:xfrm>
              <a:off x="333484" y="2912993"/>
              <a:ext cx="540151" cy="454373"/>
              <a:chOff x="3662440" y="3788818"/>
              <a:chExt cx="847030" cy="759567"/>
            </a:xfrm>
          </p:grpSpPr>
          <p:sp>
            <p:nvSpPr>
              <p:cNvPr id="167" name="Google Shape;167;p25"/>
              <p:cNvSpPr/>
              <p:nvPr/>
            </p:nvSpPr>
            <p:spPr>
              <a:xfrm>
                <a:off x="3662440" y="3788818"/>
                <a:ext cx="847030" cy="759567"/>
              </a:xfrm>
              <a:custGeom>
                <a:avLst/>
                <a:gdLst/>
                <a:ahLst/>
                <a:cxnLst/>
                <a:rect l="l" t="t" r="r" b="b"/>
                <a:pathLst>
                  <a:path w="235" h="211" extrusionOk="0">
                    <a:moveTo>
                      <a:pt x="230" y="169"/>
                    </a:moveTo>
                    <a:cubicBezTo>
                      <a:pt x="142" y="14"/>
                      <a:pt x="142" y="14"/>
                      <a:pt x="142" y="14"/>
                    </a:cubicBezTo>
                    <a:cubicBezTo>
                      <a:pt x="137" y="5"/>
                      <a:pt x="128" y="0"/>
                      <a:pt x="117" y="0"/>
                    </a:cubicBezTo>
                    <a:cubicBezTo>
                      <a:pt x="107" y="0"/>
                      <a:pt x="98" y="5"/>
                      <a:pt x="92" y="14"/>
                    </a:cubicBezTo>
                    <a:cubicBezTo>
                      <a:pt x="5" y="169"/>
                      <a:pt x="5" y="169"/>
                      <a:pt x="5" y="169"/>
                    </a:cubicBezTo>
                    <a:cubicBezTo>
                      <a:pt x="0" y="177"/>
                      <a:pt x="0" y="188"/>
                      <a:pt x="5" y="197"/>
                    </a:cubicBezTo>
                    <a:cubicBezTo>
                      <a:pt x="10" y="206"/>
                      <a:pt x="20" y="211"/>
                      <a:pt x="30" y="211"/>
                    </a:cubicBezTo>
                    <a:cubicBezTo>
                      <a:pt x="205" y="211"/>
                      <a:pt x="205" y="211"/>
                      <a:pt x="205" y="211"/>
                    </a:cubicBezTo>
                    <a:cubicBezTo>
                      <a:pt x="215" y="211"/>
                      <a:pt x="225" y="206"/>
                      <a:pt x="230" y="197"/>
                    </a:cubicBezTo>
                    <a:cubicBezTo>
                      <a:pt x="235" y="188"/>
                      <a:pt x="235" y="177"/>
                      <a:pt x="230" y="169"/>
                    </a:cubicBezTo>
                    <a:close/>
                    <a:moveTo>
                      <a:pt x="222" y="192"/>
                    </a:moveTo>
                    <a:cubicBezTo>
                      <a:pt x="218" y="198"/>
                      <a:pt x="212" y="202"/>
                      <a:pt x="205" y="202"/>
                    </a:cubicBezTo>
                    <a:cubicBezTo>
                      <a:pt x="30" y="202"/>
                      <a:pt x="30" y="202"/>
                      <a:pt x="30" y="202"/>
                    </a:cubicBezTo>
                    <a:cubicBezTo>
                      <a:pt x="23" y="202"/>
                      <a:pt x="17" y="198"/>
                      <a:pt x="13" y="192"/>
                    </a:cubicBezTo>
                    <a:cubicBezTo>
                      <a:pt x="10" y="186"/>
                      <a:pt x="10" y="179"/>
                      <a:pt x="13" y="173"/>
                    </a:cubicBezTo>
                    <a:cubicBezTo>
                      <a:pt x="101" y="19"/>
                      <a:pt x="101" y="19"/>
                      <a:pt x="101" y="19"/>
                    </a:cubicBezTo>
                    <a:cubicBezTo>
                      <a:pt x="104" y="13"/>
                      <a:pt x="111" y="9"/>
                      <a:pt x="117" y="9"/>
                    </a:cubicBezTo>
                    <a:cubicBezTo>
                      <a:pt x="124" y="9"/>
                      <a:pt x="131" y="13"/>
                      <a:pt x="134" y="19"/>
                    </a:cubicBezTo>
                    <a:cubicBezTo>
                      <a:pt x="222" y="173"/>
                      <a:pt x="222" y="173"/>
                      <a:pt x="222" y="173"/>
                    </a:cubicBezTo>
                    <a:cubicBezTo>
                      <a:pt x="225" y="179"/>
                      <a:pt x="225" y="187"/>
                      <a:pt x="222" y="192"/>
                    </a:cubicBezTo>
                    <a:close/>
                  </a:path>
                </a:pathLst>
              </a:custGeom>
              <a:solidFill>
                <a:srgbClr val="0070C0"/>
              </a:solidFill>
              <a:ln>
                <a:noFill/>
              </a:ln>
            </p:spPr>
            <p:txBody>
              <a:bodyPr spcFirstLastPara="1" wrap="square" lIns="60500" tIns="30267" rIns="60500" bIns="30267" anchor="t" anchorCtr="0">
                <a:noAutofit/>
              </a:bodyPr>
              <a:lstStyle/>
              <a:p>
                <a:pPr>
                  <a:buSzPts val="900"/>
                </a:pPr>
                <a:endParaRPr sz="1200"/>
              </a:p>
            </p:txBody>
          </p:sp>
          <p:sp>
            <p:nvSpPr>
              <p:cNvPr id="168" name="Google Shape;168;p25"/>
              <p:cNvSpPr/>
              <p:nvPr/>
            </p:nvSpPr>
            <p:spPr>
              <a:xfrm>
                <a:off x="4069713" y="4006193"/>
                <a:ext cx="32483" cy="282338"/>
              </a:xfrm>
              <a:custGeom>
                <a:avLst/>
                <a:gdLst/>
                <a:ahLst/>
                <a:cxnLst/>
                <a:rect l="l" t="t" r="r" b="b"/>
                <a:pathLst>
                  <a:path w="9" h="79" extrusionOk="0">
                    <a:moveTo>
                      <a:pt x="4" y="0"/>
                    </a:moveTo>
                    <a:cubicBezTo>
                      <a:pt x="2" y="0"/>
                      <a:pt x="0" y="2"/>
                      <a:pt x="0" y="4"/>
                    </a:cubicBezTo>
                    <a:cubicBezTo>
                      <a:pt x="0" y="74"/>
                      <a:pt x="0" y="74"/>
                      <a:pt x="0" y="74"/>
                    </a:cubicBezTo>
                    <a:cubicBezTo>
                      <a:pt x="0" y="77"/>
                      <a:pt x="2" y="79"/>
                      <a:pt x="4" y="79"/>
                    </a:cubicBezTo>
                    <a:cubicBezTo>
                      <a:pt x="7" y="79"/>
                      <a:pt x="9" y="77"/>
                      <a:pt x="9" y="74"/>
                    </a:cubicBezTo>
                    <a:cubicBezTo>
                      <a:pt x="9" y="4"/>
                      <a:pt x="9" y="4"/>
                      <a:pt x="9" y="4"/>
                    </a:cubicBezTo>
                    <a:cubicBezTo>
                      <a:pt x="9" y="2"/>
                      <a:pt x="7" y="0"/>
                      <a:pt x="4" y="0"/>
                    </a:cubicBezTo>
                    <a:close/>
                  </a:path>
                </a:pathLst>
              </a:custGeom>
              <a:solidFill>
                <a:srgbClr val="0070C0"/>
              </a:solidFill>
              <a:ln>
                <a:noFill/>
              </a:ln>
            </p:spPr>
            <p:txBody>
              <a:bodyPr spcFirstLastPara="1" wrap="square" lIns="60500" tIns="30267" rIns="60500" bIns="30267" anchor="t" anchorCtr="0">
                <a:noAutofit/>
              </a:bodyPr>
              <a:lstStyle/>
              <a:p>
                <a:pPr>
                  <a:buSzPts val="900"/>
                </a:pPr>
                <a:endParaRPr sz="1200"/>
              </a:p>
            </p:txBody>
          </p:sp>
          <p:sp>
            <p:nvSpPr>
              <p:cNvPr id="169" name="Google Shape;169;p25"/>
              <p:cNvSpPr/>
              <p:nvPr/>
            </p:nvSpPr>
            <p:spPr>
              <a:xfrm>
                <a:off x="4069713" y="4365988"/>
                <a:ext cx="32483" cy="42475"/>
              </a:xfrm>
              <a:custGeom>
                <a:avLst/>
                <a:gdLst/>
                <a:ahLst/>
                <a:cxnLst/>
                <a:rect l="l" t="t" r="r" b="b"/>
                <a:pathLst>
                  <a:path w="9" h="12" extrusionOk="0">
                    <a:moveTo>
                      <a:pt x="4" y="0"/>
                    </a:moveTo>
                    <a:cubicBezTo>
                      <a:pt x="4" y="0"/>
                      <a:pt x="4" y="0"/>
                      <a:pt x="4" y="0"/>
                    </a:cubicBezTo>
                    <a:cubicBezTo>
                      <a:pt x="2" y="0"/>
                      <a:pt x="0" y="2"/>
                      <a:pt x="0" y="5"/>
                    </a:cubicBezTo>
                    <a:cubicBezTo>
                      <a:pt x="0" y="7"/>
                      <a:pt x="0" y="7"/>
                      <a:pt x="0" y="7"/>
                    </a:cubicBezTo>
                    <a:cubicBezTo>
                      <a:pt x="0" y="10"/>
                      <a:pt x="2" y="12"/>
                      <a:pt x="4" y="12"/>
                    </a:cubicBezTo>
                    <a:cubicBezTo>
                      <a:pt x="4" y="12"/>
                      <a:pt x="4" y="12"/>
                      <a:pt x="4" y="12"/>
                    </a:cubicBezTo>
                    <a:cubicBezTo>
                      <a:pt x="7" y="12"/>
                      <a:pt x="9" y="10"/>
                      <a:pt x="9" y="7"/>
                    </a:cubicBezTo>
                    <a:cubicBezTo>
                      <a:pt x="9" y="5"/>
                      <a:pt x="9" y="5"/>
                      <a:pt x="9" y="5"/>
                    </a:cubicBezTo>
                    <a:cubicBezTo>
                      <a:pt x="9" y="2"/>
                      <a:pt x="7" y="0"/>
                      <a:pt x="4" y="0"/>
                    </a:cubicBezTo>
                    <a:close/>
                  </a:path>
                </a:pathLst>
              </a:custGeom>
              <a:solidFill>
                <a:srgbClr val="0070C0"/>
              </a:solidFill>
              <a:ln>
                <a:noFill/>
              </a:ln>
            </p:spPr>
            <p:txBody>
              <a:bodyPr spcFirstLastPara="1" wrap="square" lIns="60500" tIns="30267" rIns="60500" bIns="30267" anchor="t" anchorCtr="0">
                <a:noAutofit/>
              </a:bodyPr>
              <a:lstStyle/>
              <a:p>
                <a:pPr>
                  <a:buSzPts val="900"/>
                </a:pPr>
                <a:endParaRPr sz="1200"/>
              </a:p>
            </p:txBody>
          </p:sp>
        </p:grpSp>
      </p:grpSp>
      <p:grpSp>
        <p:nvGrpSpPr>
          <p:cNvPr id="170" name="Google Shape;170;p25"/>
          <p:cNvGrpSpPr/>
          <p:nvPr/>
        </p:nvGrpSpPr>
        <p:grpSpPr>
          <a:xfrm>
            <a:off x="194228" y="3746608"/>
            <a:ext cx="462697" cy="439707"/>
            <a:chOff x="191776" y="6038656"/>
            <a:chExt cx="823500" cy="772500"/>
          </a:xfrm>
        </p:grpSpPr>
        <p:sp>
          <p:nvSpPr>
            <p:cNvPr id="171" name="Google Shape;171;p25"/>
            <p:cNvSpPr/>
            <p:nvPr/>
          </p:nvSpPr>
          <p:spPr>
            <a:xfrm>
              <a:off x="191776" y="6038656"/>
              <a:ext cx="823500" cy="772500"/>
            </a:xfrm>
            <a:prstGeom prst="ellipse">
              <a:avLst/>
            </a:prstGeom>
            <a:solidFill>
              <a:srgbClr val="FFFFFF"/>
            </a:solidFill>
            <a:ln w="9525" cap="flat" cmpd="sng">
              <a:solidFill>
                <a:srgbClr val="44546A"/>
              </a:solidFill>
              <a:prstDash val="solid"/>
              <a:round/>
              <a:headEnd type="none" w="sm" len="sm"/>
              <a:tailEnd type="none" w="sm" len="sm"/>
            </a:ln>
          </p:spPr>
          <p:txBody>
            <a:bodyPr spcFirstLastPara="1" wrap="square" lIns="68567" tIns="68567" rIns="68567" bIns="68567" anchor="ctr" anchorCtr="0">
              <a:noAutofit/>
            </a:bodyPr>
            <a:lstStyle/>
            <a:p>
              <a:pPr>
                <a:buSzPts val="1100"/>
              </a:pPr>
              <a:endParaRPr sz="1467"/>
            </a:p>
          </p:txBody>
        </p:sp>
        <p:grpSp>
          <p:nvGrpSpPr>
            <p:cNvPr id="172" name="Google Shape;172;p25"/>
            <p:cNvGrpSpPr/>
            <p:nvPr/>
          </p:nvGrpSpPr>
          <p:grpSpPr>
            <a:xfrm>
              <a:off x="333951" y="6150047"/>
              <a:ext cx="540216" cy="537962"/>
              <a:chOff x="9707267" y="4845979"/>
              <a:chExt cx="772178" cy="819689"/>
            </a:xfrm>
          </p:grpSpPr>
          <p:sp>
            <p:nvSpPr>
              <p:cNvPr id="173" name="Google Shape;173;p25"/>
              <p:cNvSpPr/>
              <p:nvPr/>
            </p:nvSpPr>
            <p:spPr>
              <a:xfrm>
                <a:off x="9944668" y="5433256"/>
                <a:ext cx="297376" cy="232412"/>
              </a:xfrm>
              <a:custGeom>
                <a:avLst/>
                <a:gdLst/>
                <a:ahLst/>
                <a:cxnLst/>
                <a:rect l="l" t="t" r="r" b="b"/>
                <a:pathLst>
                  <a:path w="88" h="69" extrusionOk="0">
                    <a:moveTo>
                      <a:pt x="81" y="40"/>
                    </a:moveTo>
                    <a:cubicBezTo>
                      <a:pt x="80" y="38"/>
                      <a:pt x="79" y="36"/>
                      <a:pt x="76" y="36"/>
                    </a:cubicBezTo>
                    <a:cubicBezTo>
                      <a:pt x="59" y="36"/>
                      <a:pt x="59" y="36"/>
                      <a:pt x="59" y="36"/>
                    </a:cubicBezTo>
                    <a:cubicBezTo>
                      <a:pt x="59" y="5"/>
                      <a:pt x="59" y="5"/>
                      <a:pt x="59" y="5"/>
                    </a:cubicBezTo>
                    <a:cubicBezTo>
                      <a:pt x="59" y="3"/>
                      <a:pt x="56" y="0"/>
                      <a:pt x="54" y="0"/>
                    </a:cubicBezTo>
                    <a:cubicBezTo>
                      <a:pt x="51" y="0"/>
                      <a:pt x="49" y="3"/>
                      <a:pt x="49" y="5"/>
                    </a:cubicBezTo>
                    <a:cubicBezTo>
                      <a:pt x="49" y="36"/>
                      <a:pt x="49" y="36"/>
                      <a:pt x="49" y="36"/>
                    </a:cubicBezTo>
                    <a:cubicBezTo>
                      <a:pt x="39" y="36"/>
                      <a:pt x="39" y="36"/>
                      <a:pt x="39" y="36"/>
                    </a:cubicBezTo>
                    <a:cubicBezTo>
                      <a:pt x="39" y="5"/>
                      <a:pt x="39" y="5"/>
                      <a:pt x="39" y="5"/>
                    </a:cubicBezTo>
                    <a:cubicBezTo>
                      <a:pt x="39" y="3"/>
                      <a:pt x="37" y="0"/>
                      <a:pt x="34" y="0"/>
                    </a:cubicBezTo>
                    <a:cubicBezTo>
                      <a:pt x="31" y="0"/>
                      <a:pt x="29" y="3"/>
                      <a:pt x="29" y="5"/>
                    </a:cubicBezTo>
                    <a:cubicBezTo>
                      <a:pt x="29" y="36"/>
                      <a:pt x="29" y="36"/>
                      <a:pt x="29" y="36"/>
                    </a:cubicBezTo>
                    <a:cubicBezTo>
                      <a:pt x="11" y="36"/>
                      <a:pt x="11" y="36"/>
                      <a:pt x="11" y="36"/>
                    </a:cubicBezTo>
                    <a:cubicBezTo>
                      <a:pt x="9" y="36"/>
                      <a:pt x="7" y="38"/>
                      <a:pt x="7" y="40"/>
                    </a:cubicBezTo>
                    <a:cubicBezTo>
                      <a:pt x="0" y="63"/>
                      <a:pt x="0" y="63"/>
                      <a:pt x="0" y="63"/>
                    </a:cubicBezTo>
                    <a:cubicBezTo>
                      <a:pt x="0" y="65"/>
                      <a:pt x="0" y="66"/>
                      <a:pt x="1" y="67"/>
                    </a:cubicBezTo>
                    <a:cubicBezTo>
                      <a:pt x="2" y="69"/>
                      <a:pt x="3" y="69"/>
                      <a:pt x="5" y="69"/>
                    </a:cubicBezTo>
                    <a:cubicBezTo>
                      <a:pt x="83" y="69"/>
                      <a:pt x="83" y="69"/>
                      <a:pt x="83" y="69"/>
                    </a:cubicBezTo>
                    <a:cubicBezTo>
                      <a:pt x="83" y="69"/>
                      <a:pt x="83" y="69"/>
                      <a:pt x="83" y="69"/>
                    </a:cubicBezTo>
                    <a:cubicBezTo>
                      <a:pt x="86" y="69"/>
                      <a:pt x="88" y="67"/>
                      <a:pt x="88" y="64"/>
                    </a:cubicBezTo>
                    <a:cubicBezTo>
                      <a:pt x="88" y="64"/>
                      <a:pt x="88" y="63"/>
                      <a:pt x="87" y="62"/>
                    </a:cubicBezTo>
                    <a:lnTo>
                      <a:pt x="81" y="40"/>
                    </a:lnTo>
                    <a:close/>
                    <a:moveTo>
                      <a:pt x="11" y="59"/>
                    </a:moveTo>
                    <a:cubicBezTo>
                      <a:pt x="15" y="46"/>
                      <a:pt x="15" y="46"/>
                      <a:pt x="15" y="46"/>
                    </a:cubicBezTo>
                    <a:cubicBezTo>
                      <a:pt x="73" y="46"/>
                      <a:pt x="73" y="46"/>
                      <a:pt x="73" y="46"/>
                    </a:cubicBezTo>
                    <a:cubicBezTo>
                      <a:pt x="76" y="59"/>
                      <a:pt x="76" y="59"/>
                      <a:pt x="76" y="59"/>
                    </a:cubicBezTo>
                    <a:lnTo>
                      <a:pt x="11" y="59"/>
                    </a:lnTo>
                    <a:close/>
                  </a:path>
                </a:pathLst>
              </a:custGeom>
              <a:solidFill>
                <a:srgbClr val="0070C0"/>
              </a:solidFill>
              <a:ln>
                <a:noFill/>
              </a:ln>
            </p:spPr>
            <p:txBody>
              <a:bodyPr spcFirstLastPara="1" wrap="square" lIns="60500" tIns="30267" rIns="60500" bIns="30267" anchor="t" anchorCtr="0">
                <a:noAutofit/>
              </a:bodyPr>
              <a:lstStyle/>
              <a:p>
                <a:pPr>
                  <a:buSzPts val="900"/>
                </a:pPr>
                <a:endParaRPr sz="1200"/>
              </a:p>
            </p:txBody>
          </p:sp>
          <p:sp>
            <p:nvSpPr>
              <p:cNvPr id="174" name="Google Shape;174;p25"/>
              <p:cNvSpPr/>
              <p:nvPr/>
            </p:nvSpPr>
            <p:spPr>
              <a:xfrm>
                <a:off x="9707267" y="4845979"/>
                <a:ext cx="772178" cy="562286"/>
              </a:xfrm>
              <a:custGeom>
                <a:avLst/>
                <a:gdLst/>
                <a:ahLst/>
                <a:cxnLst/>
                <a:rect l="l" t="t" r="r" b="b"/>
                <a:pathLst>
                  <a:path w="228" h="166" extrusionOk="0">
                    <a:moveTo>
                      <a:pt x="201" y="35"/>
                    </a:moveTo>
                    <a:cubicBezTo>
                      <a:pt x="198" y="34"/>
                      <a:pt x="196" y="34"/>
                      <a:pt x="194" y="34"/>
                    </a:cubicBezTo>
                    <a:cubicBezTo>
                      <a:pt x="193" y="34"/>
                      <a:pt x="192" y="34"/>
                      <a:pt x="191" y="34"/>
                    </a:cubicBezTo>
                    <a:cubicBezTo>
                      <a:pt x="191" y="12"/>
                      <a:pt x="191" y="12"/>
                      <a:pt x="191" y="12"/>
                    </a:cubicBezTo>
                    <a:cubicBezTo>
                      <a:pt x="191" y="6"/>
                      <a:pt x="185" y="0"/>
                      <a:pt x="178" y="0"/>
                    </a:cubicBezTo>
                    <a:cubicBezTo>
                      <a:pt x="49" y="0"/>
                      <a:pt x="49" y="0"/>
                      <a:pt x="49" y="0"/>
                    </a:cubicBezTo>
                    <a:cubicBezTo>
                      <a:pt x="43" y="0"/>
                      <a:pt x="37" y="6"/>
                      <a:pt x="37" y="12"/>
                    </a:cubicBezTo>
                    <a:cubicBezTo>
                      <a:pt x="37" y="34"/>
                      <a:pt x="37" y="34"/>
                      <a:pt x="37" y="34"/>
                    </a:cubicBezTo>
                    <a:cubicBezTo>
                      <a:pt x="36" y="34"/>
                      <a:pt x="35" y="34"/>
                      <a:pt x="34" y="34"/>
                    </a:cubicBezTo>
                    <a:cubicBezTo>
                      <a:pt x="32" y="34"/>
                      <a:pt x="29" y="34"/>
                      <a:pt x="27" y="35"/>
                    </a:cubicBezTo>
                    <a:cubicBezTo>
                      <a:pt x="9" y="39"/>
                      <a:pt x="0" y="62"/>
                      <a:pt x="6" y="84"/>
                    </a:cubicBezTo>
                    <a:cubicBezTo>
                      <a:pt x="11" y="104"/>
                      <a:pt x="27" y="118"/>
                      <a:pt x="42" y="118"/>
                    </a:cubicBezTo>
                    <a:cubicBezTo>
                      <a:pt x="43" y="118"/>
                      <a:pt x="44" y="118"/>
                      <a:pt x="44" y="118"/>
                    </a:cubicBezTo>
                    <a:cubicBezTo>
                      <a:pt x="57" y="146"/>
                      <a:pt x="83" y="166"/>
                      <a:pt x="114" y="166"/>
                    </a:cubicBezTo>
                    <a:cubicBezTo>
                      <a:pt x="145" y="166"/>
                      <a:pt x="171" y="146"/>
                      <a:pt x="183" y="118"/>
                    </a:cubicBezTo>
                    <a:cubicBezTo>
                      <a:pt x="184" y="118"/>
                      <a:pt x="185" y="118"/>
                      <a:pt x="185" y="118"/>
                    </a:cubicBezTo>
                    <a:cubicBezTo>
                      <a:pt x="201" y="118"/>
                      <a:pt x="216" y="104"/>
                      <a:pt x="222" y="84"/>
                    </a:cubicBezTo>
                    <a:cubicBezTo>
                      <a:pt x="228" y="62"/>
                      <a:pt x="218" y="39"/>
                      <a:pt x="201" y="35"/>
                    </a:cubicBezTo>
                    <a:close/>
                    <a:moveTo>
                      <a:pt x="16" y="82"/>
                    </a:moveTo>
                    <a:cubicBezTo>
                      <a:pt x="11" y="65"/>
                      <a:pt x="17" y="47"/>
                      <a:pt x="30" y="44"/>
                    </a:cubicBezTo>
                    <a:cubicBezTo>
                      <a:pt x="31" y="44"/>
                      <a:pt x="32" y="44"/>
                      <a:pt x="34" y="44"/>
                    </a:cubicBezTo>
                    <a:cubicBezTo>
                      <a:pt x="35" y="44"/>
                      <a:pt x="36" y="44"/>
                      <a:pt x="37" y="44"/>
                    </a:cubicBezTo>
                    <a:cubicBezTo>
                      <a:pt x="37" y="83"/>
                      <a:pt x="37" y="83"/>
                      <a:pt x="37" y="83"/>
                    </a:cubicBezTo>
                    <a:cubicBezTo>
                      <a:pt x="37" y="92"/>
                      <a:pt x="38" y="100"/>
                      <a:pt x="41" y="108"/>
                    </a:cubicBezTo>
                    <a:cubicBezTo>
                      <a:pt x="30" y="107"/>
                      <a:pt x="19" y="96"/>
                      <a:pt x="16" y="82"/>
                    </a:cubicBezTo>
                    <a:close/>
                    <a:moveTo>
                      <a:pt x="181" y="83"/>
                    </a:moveTo>
                    <a:cubicBezTo>
                      <a:pt x="181" y="123"/>
                      <a:pt x="151" y="156"/>
                      <a:pt x="114" y="156"/>
                    </a:cubicBezTo>
                    <a:cubicBezTo>
                      <a:pt x="88" y="156"/>
                      <a:pt x="65" y="139"/>
                      <a:pt x="54" y="115"/>
                    </a:cubicBezTo>
                    <a:cubicBezTo>
                      <a:pt x="53" y="112"/>
                      <a:pt x="51" y="109"/>
                      <a:pt x="50" y="106"/>
                    </a:cubicBezTo>
                    <a:cubicBezTo>
                      <a:pt x="48" y="99"/>
                      <a:pt x="47" y="91"/>
                      <a:pt x="47" y="83"/>
                    </a:cubicBezTo>
                    <a:cubicBezTo>
                      <a:pt x="47" y="48"/>
                      <a:pt x="47" y="48"/>
                      <a:pt x="47" y="48"/>
                    </a:cubicBezTo>
                    <a:cubicBezTo>
                      <a:pt x="47" y="37"/>
                      <a:pt x="47" y="37"/>
                      <a:pt x="47" y="37"/>
                    </a:cubicBezTo>
                    <a:cubicBezTo>
                      <a:pt x="47" y="12"/>
                      <a:pt x="47" y="12"/>
                      <a:pt x="47" y="12"/>
                    </a:cubicBezTo>
                    <a:cubicBezTo>
                      <a:pt x="47" y="11"/>
                      <a:pt x="48" y="10"/>
                      <a:pt x="49" y="10"/>
                    </a:cubicBezTo>
                    <a:cubicBezTo>
                      <a:pt x="178" y="10"/>
                      <a:pt x="178" y="10"/>
                      <a:pt x="178" y="10"/>
                    </a:cubicBezTo>
                    <a:cubicBezTo>
                      <a:pt x="180" y="10"/>
                      <a:pt x="181" y="11"/>
                      <a:pt x="181" y="12"/>
                    </a:cubicBezTo>
                    <a:lnTo>
                      <a:pt x="181" y="83"/>
                    </a:lnTo>
                    <a:close/>
                    <a:moveTo>
                      <a:pt x="212" y="82"/>
                    </a:moveTo>
                    <a:cubicBezTo>
                      <a:pt x="208" y="96"/>
                      <a:pt x="198" y="107"/>
                      <a:pt x="187" y="108"/>
                    </a:cubicBezTo>
                    <a:cubicBezTo>
                      <a:pt x="189" y="100"/>
                      <a:pt x="191" y="92"/>
                      <a:pt x="191" y="83"/>
                    </a:cubicBezTo>
                    <a:cubicBezTo>
                      <a:pt x="191" y="44"/>
                      <a:pt x="191" y="44"/>
                      <a:pt x="191" y="44"/>
                    </a:cubicBezTo>
                    <a:cubicBezTo>
                      <a:pt x="192" y="44"/>
                      <a:pt x="193" y="44"/>
                      <a:pt x="194" y="44"/>
                    </a:cubicBezTo>
                    <a:cubicBezTo>
                      <a:pt x="195" y="44"/>
                      <a:pt x="197" y="44"/>
                      <a:pt x="198" y="44"/>
                    </a:cubicBezTo>
                    <a:cubicBezTo>
                      <a:pt x="210" y="47"/>
                      <a:pt x="217" y="65"/>
                      <a:pt x="212" y="82"/>
                    </a:cubicBezTo>
                    <a:close/>
                  </a:path>
                </a:pathLst>
              </a:custGeom>
              <a:solidFill>
                <a:srgbClr val="0070C0"/>
              </a:solidFill>
              <a:ln>
                <a:noFill/>
              </a:ln>
            </p:spPr>
            <p:txBody>
              <a:bodyPr spcFirstLastPara="1" wrap="square" lIns="60500" tIns="30267" rIns="60500" bIns="30267" anchor="t" anchorCtr="0">
                <a:noAutofit/>
              </a:bodyPr>
              <a:lstStyle/>
              <a:p>
                <a:pPr>
                  <a:buSzPts val="900"/>
                </a:pPr>
                <a:endParaRPr sz="1200"/>
              </a:p>
            </p:txBody>
          </p:sp>
          <p:sp>
            <p:nvSpPr>
              <p:cNvPr id="175" name="Google Shape;175;p25"/>
              <p:cNvSpPr/>
              <p:nvPr/>
            </p:nvSpPr>
            <p:spPr>
              <a:xfrm>
                <a:off x="9947167" y="4958437"/>
                <a:ext cx="287381" cy="269897"/>
              </a:xfrm>
              <a:custGeom>
                <a:avLst/>
                <a:gdLst/>
                <a:ahLst/>
                <a:cxnLst/>
                <a:rect l="l" t="t" r="r" b="b"/>
                <a:pathLst>
                  <a:path w="85" h="80" extrusionOk="0">
                    <a:moveTo>
                      <a:pt x="78" y="25"/>
                    </a:moveTo>
                    <a:cubicBezTo>
                      <a:pt x="57" y="25"/>
                      <a:pt x="57" y="25"/>
                      <a:pt x="57" y="25"/>
                    </a:cubicBezTo>
                    <a:cubicBezTo>
                      <a:pt x="50" y="5"/>
                      <a:pt x="50" y="5"/>
                      <a:pt x="50" y="5"/>
                    </a:cubicBezTo>
                    <a:cubicBezTo>
                      <a:pt x="49" y="2"/>
                      <a:pt x="46" y="0"/>
                      <a:pt x="43" y="0"/>
                    </a:cubicBezTo>
                    <a:cubicBezTo>
                      <a:pt x="40" y="0"/>
                      <a:pt x="37" y="2"/>
                      <a:pt x="36" y="5"/>
                    </a:cubicBezTo>
                    <a:cubicBezTo>
                      <a:pt x="29" y="25"/>
                      <a:pt x="29" y="25"/>
                      <a:pt x="29" y="25"/>
                    </a:cubicBezTo>
                    <a:cubicBezTo>
                      <a:pt x="8" y="25"/>
                      <a:pt x="8" y="25"/>
                      <a:pt x="8" y="25"/>
                    </a:cubicBezTo>
                    <a:cubicBezTo>
                      <a:pt x="5" y="25"/>
                      <a:pt x="2" y="27"/>
                      <a:pt x="1" y="30"/>
                    </a:cubicBezTo>
                    <a:cubicBezTo>
                      <a:pt x="0" y="33"/>
                      <a:pt x="1" y="36"/>
                      <a:pt x="4" y="38"/>
                    </a:cubicBezTo>
                    <a:cubicBezTo>
                      <a:pt x="21" y="50"/>
                      <a:pt x="21" y="50"/>
                      <a:pt x="21" y="50"/>
                    </a:cubicBezTo>
                    <a:cubicBezTo>
                      <a:pt x="15" y="71"/>
                      <a:pt x="15" y="71"/>
                      <a:pt x="15" y="71"/>
                    </a:cubicBezTo>
                    <a:cubicBezTo>
                      <a:pt x="14" y="73"/>
                      <a:pt x="15" y="77"/>
                      <a:pt x="17" y="78"/>
                    </a:cubicBezTo>
                    <a:cubicBezTo>
                      <a:pt x="18" y="79"/>
                      <a:pt x="20" y="80"/>
                      <a:pt x="21" y="80"/>
                    </a:cubicBezTo>
                    <a:cubicBezTo>
                      <a:pt x="23" y="80"/>
                      <a:pt x="24" y="79"/>
                      <a:pt x="25" y="78"/>
                    </a:cubicBezTo>
                    <a:cubicBezTo>
                      <a:pt x="43" y="66"/>
                      <a:pt x="43" y="66"/>
                      <a:pt x="43" y="66"/>
                    </a:cubicBezTo>
                    <a:cubicBezTo>
                      <a:pt x="60" y="78"/>
                      <a:pt x="60" y="78"/>
                      <a:pt x="60" y="78"/>
                    </a:cubicBezTo>
                    <a:cubicBezTo>
                      <a:pt x="63" y="80"/>
                      <a:pt x="66" y="80"/>
                      <a:pt x="69" y="78"/>
                    </a:cubicBezTo>
                    <a:cubicBezTo>
                      <a:pt x="71" y="77"/>
                      <a:pt x="72" y="73"/>
                      <a:pt x="71" y="71"/>
                    </a:cubicBezTo>
                    <a:cubicBezTo>
                      <a:pt x="65" y="50"/>
                      <a:pt x="65" y="50"/>
                      <a:pt x="65" y="50"/>
                    </a:cubicBezTo>
                    <a:cubicBezTo>
                      <a:pt x="82" y="38"/>
                      <a:pt x="82" y="38"/>
                      <a:pt x="82" y="38"/>
                    </a:cubicBezTo>
                    <a:cubicBezTo>
                      <a:pt x="84" y="36"/>
                      <a:pt x="85" y="33"/>
                      <a:pt x="84" y="30"/>
                    </a:cubicBezTo>
                    <a:cubicBezTo>
                      <a:pt x="83" y="27"/>
                      <a:pt x="81" y="25"/>
                      <a:pt x="78" y="25"/>
                    </a:cubicBezTo>
                    <a:close/>
                    <a:moveTo>
                      <a:pt x="56" y="45"/>
                    </a:moveTo>
                    <a:cubicBezTo>
                      <a:pt x="55" y="46"/>
                      <a:pt x="54" y="48"/>
                      <a:pt x="55" y="50"/>
                    </a:cubicBezTo>
                    <a:cubicBezTo>
                      <a:pt x="60" y="66"/>
                      <a:pt x="60" y="66"/>
                      <a:pt x="60" y="66"/>
                    </a:cubicBezTo>
                    <a:cubicBezTo>
                      <a:pt x="46" y="56"/>
                      <a:pt x="46" y="56"/>
                      <a:pt x="46" y="56"/>
                    </a:cubicBezTo>
                    <a:cubicBezTo>
                      <a:pt x="44" y="55"/>
                      <a:pt x="42" y="55"/>
                      <a:pt x="40" y="56"/>
                    </a:cubicBezTo>
                    <a:cubicBezTo>
                      <a:pt x="26" y="66"/>
                      <a:pt x="26" y="66"/>
                      <a:pt x="26" y="66"/>
                    </a:cubicBezTo>
                    <a:cubicBezTo>
                      <a:pt x="31" y="50"/>
                      <a:pt x="31" y="50"/>
                      <a:pt x="31" y="50"/>
                    </a:cubicBezTo>
                    <a:cubicBezTo>
                      <a:pt x="32" y="48"/>
                      <a:pt x="31" y="46"/>
                      <a:pt x="29" y="45"/>
                    </a:cubicBezTo>
                    <a:cubicBezTo>
                      <a:pt x="16" y="35"/>
                      <a:pt x="16" y="35"/>
                      <a:pt x="16" y="35"/>
                    </a:cubicBezTo>
                    <a:cubicBezTo>
                      <a:pt x="33" y="34"/>
                      <a:pt x="33" y="34"/>
                      <a:pt x="33" y="34"/>
                    </a:cubicBezTo>
                    <a:cubicBezTo>
                      <a:pt x="35" y="34"/>
                      <a:pt x="37" y="33"/>
                      <a:pt x="37" y="31"/>
                    </a:cubicBezTo>
                    <a:cubicBezTo>
                      <a:pt x="43" y="15"/>
                      <a:pt x="43" y="15"/>
                      <a:pt x="43" y="15"/>
                    </a:cubicBezTo>
                    <a:cubicBezTo>
                      <a:pt x="48" y="31"/>
                      <a:pt x="48" y="31"/>
                      <a:pt x="48" y="31"/>
                    </a:cubicBezTo>
                    <a:cubicBezTo>
                      <a:pt x="49" y="33"/>
                      <a:pt x="51" y="34"/>
                      <a:pt x="53" y="34"/>
                    </a:cubicBezTo>
                    <a:cubicBezTo>
                      <a:pt x="70" y="35"/>
                      <a:pt x="70" y="35"/>
                      <a:pt x="70" y="35"/>
                    </a:cubicBezTo>
                    <a:lnTo>
                      <a:pt x="56" y="45"/>
                    </a:lnTo>
                    <a:close/>
                  </a:path>
                </a:pathLst>
              </a:custGeom>
              <a:solidFill>
                <a:srgbClr val="0070C0"/>
              </a:solidFill>
              <a:ln>
                <a:noFill/>
              </a:ln>
            </p:spPr>
            <p:txBody>
              <a:bodyPr spcFirstLastPara="1" wrap="square" lIns="60500" tIns="30267" rIns="60500" bIns="30267" anchor="t" anchorCtr="0">
                <a:noAutofit/>
              </a:bodyPr>
              <a:lstStyle/>
              <a:p>
                <a:pPr>
                  <a:buSzPts val="900"/>
                </a:pPr>
                <a:endParaRPr sz="1200"/>
              </a:p>
            </p:txBody>
          </p:sp>
        </p:grpSp>
      </p:grpSp>
      <p:sp>
        <p:nvSpPr>
          <p:cNvPr id="176" name="Google Shape;176;p25"/>
          <p:cNvSpPr/>
          <p:nvPr/>
        </p:nvSpPr>
        <p:spPr>
          <a:xfrm>
            <a:off x="135" y="1014119"/>
            <a:ext cx="2646800" cy="526000"/>
          </a:xfrm>
          <a:prstGeom prst="rect">
            <a:avLst/>
          </a:prstGeom>
          <a:solidFill>
            <a:srgbClr val="003C71"/>
          </a:solidFill>
          <a:ln w="28575" cap="flat" cmpd="sng">
            <a:solidFill>
              <a:srgbClr val="003C71"/>
            </a:solidFill>
            <a:prstDash val="solid"/>
            <a:round/>
            <a:headEnd type="none" w="sm" len="sm"/>
            <a:tailEnd type="none" w="sm" len="sm"/>
          </a:ln>
          <a:effectLst>
            <a:outerShdw blurRad="57150" dist="19050" dir="5400000" algn="bl" rotWithShape="0">
              <a:srgbClr val="003C71">
                <a:alpha val="49411"/>
              </a:srgbClr>
            </a:outerShdw>
          </a:effectLst>
        </p:spPr>
        <p:txBody>
          <a:bodyPr spcFirstLastPara="1" wrap="square" lIns="68567" tIns="34267" rIns="68567" bIns="34267" anchor="ctr" anchorCtr="0">
            <a:noAutofit/>
          </a:bodyPr>
          <a:lstStyle/>
          <a:p>
            <a:pPr algn="ctr">
              <a:buSzPts val="1100"/>
            </a:pPr>
            <a:r>
              <a:rPr lang="en" sz="1467" b="1">
                <a:solidFill>
                  <a:srgbClr val="FFFFFF"/>
                </a:solidFill>
              </a:rPr>
              <a:t>ICAM GOVERNANCE</a:t>
            </a:r>
            <a:endParaRPr sz="1467">
              <a:solidFill>
                <a:srgbClr val="FFFFFF"/>
              </a:solidFill>
            </a:endParaRPr>
          </a:p>
        </p:txBody>
      </p:sp>
      <p:sp>
        <p:nvSpPr>
          <p:cNvPr id="177" name="Google Shape;177;p25"/>
          <p:cNvSpPr/>
          <p:nvPr/>
        </p:nvSpPr>
        <p:spPr>
          <a:xfrm>
            <a:off x="2630125" y="1696725"/>
            <a:ext cx="1456000" cy="3851600"/>
          </a:xfrm>
          <a:prstGeom prst="rightArrowCallout">
            <a:avLst>
              <a:gd name="adj1" fmla="val 32573"/>
              <a:gd name="adj2" fmla="val 46407"/>
              <a:gd name="adj3" fmla="val 26858"/>
              <a:gd name="adj4" fmla="val 27541"/>
            </a:avLst>
          </a:prstGeom>
          <a:solidFill>
            <a:srgbClr val="003C71"/>
          </a:solidFill>
          <a:ln w="19050" cap="flat" cmpd="sng">
            <a:solidFill>
              <a:srgbClr val="003C71"/>
            </a:solidFill>
            <a:prstDash val="solid"/>
            <a:miter lim="800000"/>
            <a:headEnd type="none" w="sm" len="sm"/>
            <a:tailEnd type="none" w="sm" len="sm"/>
          </a:ln>
          <a:effectLst>
            <a:outerShdw blurRad="57150" dist="19050" dir="5400000" algn="bl" rotWithShape="0">
              <a:srgbClr val="003C71">
                <a:alpha val="49411"/>
              </a:srgbClr>
            </a:outerShdw>
          </a:effectLst>
        </p:spPr>
        <p:txBody>
          <a:bodyPr spcFirstLastPara="1" wrap="square" lIns="66667" tIns="66667" rIns="66667" bIns="66667" anchor="ctr" anchorCtr="0">
            <a:noAutofit/>
          </a:bodyPr>
          <a:lstStyle/>
          <a:p>
            <a:pPr algn="ctr">
              <a:lnSpc>
                <a:spcPct val="106000"/>
              </a:lnSpc>
              <a:buSzPts val="900"/>
            </a:pPr>
            <a:endParaRPr sz="1200">
              <a:solidFill>
                <a:srgbClr val="FFFFFF"/>
              </a:solidFill>
              <a:latin typeface="Verdana"/>
              <a:ea typeface="Verdana"/>
              <a:cs typeface="Verdana"/>
              <a:sym typeface="Verdana"/>
            </a:endParaRPr>
          </a:p>
        </p:txBody>
      </p:sp>
      <p:sp>
        <p:nvSpPr>
          <p:cNvPr id="178" name="Google Shape;178;p25"/>
          <p:cNvSpPr/>
          <p:nvPr/>
        </p:nvSpPr>
        <p:spPr>
          <a:xfrm>
            <a:off x="2484195" y="3318001"/>
            <a:ext cx="1929600" cy="562800"/>
          </a:xfrm>
          <a:prstGeom prst="rect">
            <a:avLst/>
          </a:prstGeom>
          <a:noFill/>
          <a:ln>
            <a:noFill/>
          </a:ln>
        </p:spPr>
        <p:txBody>
          <a:bodyPr spcFirstLastPara="1" wrap="square" lIns="68567" tIns="34267" rIns="68567" bIns="34267" anchor="ctr" anchorCtr="0">
            <a:noAutofit/>
          </a:bodyPr>
          <a:lstStyle/>
          <a:p>
            <a:pPr algn="ctr">
              <a:buSzPts val="1100"/>
            </a:pPr>
            <a:r>
              <a:rPr lang="en" sz="1467" b="1">
                <a:solidFill>
                  <a:srgbClr val="FFFFFF"/>
                </a:solidFill>
              </a:rPr>
              <a:t>BENEFITS</a:t>
            </a:r>
            <a:endParaRPr sz="1467">
              <a:solidFill>
                <a:srgbClr val="FFFFFF"/>
              </a:solidFill>
            </a:endParaRPr>
          </a:p>
        </p:txBody>
      </p:sp>
      <p:sp>
        <p:nvSpPr>
          <p:cNvPr id="52" name="Rectangle 51">
            <a:extLst>
              <a:ext uri="{FF2B5EF4-FFF2-40B4-BE49-F238E27FC236}">
                <a16:creationId xmlns:a16="http://schemas.microsoft.com/office/drawing/2014/main" id="{739DD82F-4C9A-D845-9614-667147F68A44}"/>
              </a:ext>
            </a:extLst>
          </p:cNvPr>
          <p:cNvSpPr/>
          <p:nvPr/>
        </p:nvSpPr>
        <p:spPr>
          <a:xfrm>
            <a:off x="0" y="0"/>
            <a:ext cx="2245750" cy="4800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Word Cloud Option 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52"/>
          <p:cNvSpPr/>
          <p:nvPr/>
        </p:nvSpPr>
        <p:spPr>
          <a:xfrm>
            <a:off x="121920" y="491300"/>
            <a:ext cx="4166800" cy="1515600"/>
          </a:xfrm>
          <a:prstGeom prst="rect">
            <a:avLst/>
          </a:prstGeom>
          <a:noFill/>
          <a:ln>
            <a:noFill/>
          </a:ln>
        </p:spPr>
        <p:txBody>
          <a:bodyPr spcFirstLastPara="1" wrap="square" lIns="91433" tIns="91433" rIns="91433" bIns="91433" anchor="ctr" anchorCtr="0">
            <a:noAutofit/>
          </a:bodyPr>
          <a:lstStyle/>
          <a:p>
            <a:pPr marL="457189" indent="-313259">
              <a:buSzPts val="1100"/>
              <a:buFont typeface="Public Sans"/>
              <a:buChar char="●"/>
            </a:pPr>
            <a:r>
              <a:rPr lang="en" sz="1467" dirty="0">
                <a:latin typeface="Public Sans"/>
                <a:ea typeface="Public Sans"/>
                <a:cs typeface="Public Sans"/>
                <a:sym typeface="Public Sans"/>
              </a:rPr>
              <a:t>ICAM Program Management Playbook</a:t>
            </a:r>
            <a:endParaRPr sz="1467" dirty="0">
              <a:latin typeface="Public Sans"/>
              <a:ea typeface="Public Sans"/>
              <a:cs typeface="Public Sans"/>
              <a:sym typeface="Public Sans"/>
            </a:endParaRPr>
          </a:p>
          <a:p>
            <a:pPr marL="457189" indent="-313259">
              <a:buSzPts val="1100"/>
              <a:buFont typeface="Public Sans"/>
              <a:buChar char="●"/>
            </a:pPr>
            <a:r>
              <a:rPr lang="en" sz="1467" dirty="0">
                <a:latin typeface="Public Sans"/>
                <a:ea typeface="Public Sans"/>
                <a:cs typeface="Public Sans"/>
                <a:sym typeface="Public Sans"/>
              </a:rPr>
              <a:t>Example Performance Metrics</a:t>
            </a:r>
            <a:endParaRPr sz="1467" dirty="0">
              <a:latin typeface="Public Sans"/>
              <a:ea typeface="Public Sans"/>
              <a:cs typeface="Public Sans"/>
              <a:sym typeface="Public Sans"/>
            </a:endParaRPr>
          </a:p>
          <a:p>
            <a:pPr marL="457189" indent="-313259">
              <a:buSzPts val="1100"/>
              <a:buFont typeface="Public Sans"/>
              <a:buChar char="●"/>
            </a:pPr>
            <a:r>
              <a:rPr lang="en" sz="1467" dirty="0">
                <a:latin typeface="Public Sans"/>
                <a:ea typeface="Public Sans"/>
                <a:cs typeface="Public Sans"/>
                <a:sym typeface="Public Sans"/>
              </a:rPr>
              <a:t>Elevator Pitches | Placemats</a:t>
            </a:r>
            <a:endParaRPr sz="1467" dirty="0">
              <a:latin typeface="Public Sans"/>
              <a:ea typeface="Public Sans"/>
              <a:cs typeface="Public Sans"/>
              <a:sym typeface="Public Sans"/>
            </a:endParaRPr>
          </a:p>
          <a:p>
            <a:pPr marL="457189" indent="-313259">
              <a:buClr>
                <a:schemeClr val="dk1"/>
              </a:buClr>
              <a:buSzPts val="1100"/>
              <a:buFont typeface="Public Sans"/>
              <a:buChar char="●"/>
            </a:pPr>
            <a:r>
              <a:rPr lang="en" sz="1467" dirty="0">
                <a:solidFill>
                  <a:schemeClr val="dk1"/>
                </a:solidFill>
                <a:latin typeface="Public Sans"/>
                <a:ea typeface="Public Sans"/>
                <a:cs typeface="Public Sans"/>
                <a:sym typeface="Public Sans"/>
              </a:rPr>
              <a:t>Word Clouds</a:t>
            </a:r>
            <a:endParaRPr sz="1467" dirty="0">
              <a:solidFill>
                <a:schemeClr val="dk1"/>
              </a:solidFill>
              <a:latin typeface="Public Sans"/>
              <a:ea typeface="Public Sans"/>
              <a:cs typeface="Public Sans"/>
              <a:sym typeface="Public Sans"/>
            </a:endParaRPr>
          </a:p>
          <a:p>
            <a:pPr marL="457189" indent="-313259">
              <a:buClr>
                <a:schemeClr val="dk1"/>
              </a:buClr>
              <a:buSzPts val="1100"/>
              <a:buFont typeface="Public Sans"/>
              <a:buChar char="●"/>
            </a:pPr>
            <a:r>
              <a:rPr lang="en" sz="1467" dirty="0">
                <a:solidFill>
                  <a:schemeClr val="dk1"/>
                </a:solidFill>
                <a:latin typeface="Public Sans"/>
                <a:ea typeface="Public Sans"/>
                <a:cs typeface="Public Sans"/>
                <a:sym typeface="Public Sans"/>
              </a:rPr>
              <a:t>Budget “talking points”</a:t>
            </a:r>
            <a:endParaRPr sz="1467" dirty="0">
              <a:solidFill>
                <a:schemeClr val="dk1"/>
              </a:solidFill>
              <a:latin typeface="Public Sans"/>
              <a:ea typeface="Public Sans"/>
              <a:cs typeface="Public Sans"/>
              <a:sym typeface="Public Sans"/>
            </a:endParaRPr>
          </a:p>
          <a:p>
            <a:pPr marL="457189" indent="-313259">
              <a:buClr>
                <a:schemeClr val="dk1"/>
              </a:buClr>
              <a:buSzPts val="1100"/>
              <a:buFont typeface="Public Sans"/>
              <a:buChar char="●"/>
            </a:pPr>
            <a:r>
              <a:rPr lang="en" sz="1467" dirty="0">
                <a:solidFill>
                  <a:schemeClr val="dk1"/>
                </a:solidFill>
                <a:latin typeface="Public Sans"/>
                <a:ea typeface="Public Sans"/>
                <a:cs typeface="Public Sans"/>
                <a:sym typeface="Public Sans"/>
              </a:rPr>
              <a:t>Journey Maps</a:t>
            </a:r>
            <a:endParaRPr sz="1467" dirty="0">
              <a:latin typeface="Public Sans"/>
              <a:ea typeface="Public Sans"/>
              <a:cs typeface="Public Sans"/>
              <a:sym typeface="Public Sans"/>
            </a:endParaRPr>
          </a:p>
        </p:txBody>
      </p:sp>
      <p:pic>
        <p:nvPicPr>
          <p:cNvPr id="445" name="Google Shape;445;p52"/>
          <p:cNvPicPr preferRelativeResize="0"/>
          <p:nvPr/>
        </p:nvPicPr>
        <p:blipFill rotWithShape="1">
          <a:blip r:embed="rId3">
            <a:alphaModFix/>
          </a:blip>
          <a:srcRect/>
          <a:stretch/>
        </p:blipFill>
        <p:spPr>
          <a:xfrm>
            <a:off x="4409317" y="1800480"/>
            <a:ext cx="3622248" cy="3842373"/>
          </a:xfrm>
          <a:prstGeom prst="rect">
            <a:avLst/>
          </a:prstGeom>
          <a:noFill/>
          <a:ln>
            <a:noFill/>
          </a:ln>
        </p:spPr>
      </p:pic>
      <p:cxnSp>
        <p:nvCxnSpPr>
          <p:cNvPr id="446" name="Google Shape;446;p52"/>
          <p:cNvCxnSpPr/>
          <p:nvPr/>
        </p:nvCxnSpPr>
        <p:spPr>
          <a:xfrm rot="10800000">
            <a:off x="426720" y="512064"/>
            <a:ext cx="4806400" cy="1827200"/>
          </a:xfrm>
          <a:prstGeom prst="bentConnector3">
            <a:avLst>
              <a:gd name="adj1" fmla="val 19905"/>
            </a:avLst>
          </a:prstGeom>
          <a:noFill/>
          <a:ln w="9525" cap="flat" cmpd="sng">
            <a:solidFill>
              <a:srgbClr val="003C71"/>
            </a:solidFill>
            <a:prstDash val="solid"/>
            <a:round/>
            <a:headEnd type="none" w="med" len="med"/>
            <a:tailEnd type="none" w="med" len="med"/>
          </a:ln>
        </p:spPr>
      </p:cxnSp>
      <p:cxnSp>
        <p:nvCxnSpPr>
          <p:cNvPr id="447" name="Google Shape;447;p52"/>
          <p:cNvCxnSpPr/>
          <p:nvPr/>
        </p:nvCxnSpPr>
        <p:spPr>
          <a:xfrm rot="10800000">
            <a:off x="432451" y="2312119"/>
            <a:ext cx="4297200" cy="474400"/>
          </a:xfrm>
          <a:prstGeom prst="bentConnector3">
            <a:avLst>
              <a:gd name="adj1" fmla="val 24861"/>
            </a:avLst>
          </a:prstGeom>
          <a:noFill/>
          <a:ln w="9525" cap="flat" cmpd="sng">
            <a:solidFill>
              <a:srgbClr val="003C71"/>
            </a:solidFill>
            <a:prstDash val="solid"/>
            <a:round/>
            <a:headEnd type="none" w="med" len="med"/>
            <a:tailEnd type="none" w="med" len="med"/>
          </a:ln>
        </p:spPr>
      </p:cxnSp>
      <p:sp>
        <p:nvSpPr>
          <p:cNvPr id="448" name="Google Shape;448;p52"/>
          <p:cNvSpPr/>
          <p:nvPr/>
        </p:nvSpPr>
        <p:spPr>
          <a:xfrm>
            <a:off x="121920" y="2431309"/>
            <a:ext cx="4166800" cy="958400"/>
          </a:xfrm>
          <a:prstGeom prst="rect">
            <a:avLst/>
          </a:prstGeom>
          <a:noFill/>
          <a:ln>
            <a:noFill/>
          </a:ln>
        </p:spPr>
        <p:txBody>
          <a:bodyPr spcFirstLastPara="1" wrap="square" lIns="91433" tIns="91433" rIns="91433" bIns="91433" anchor="ctr" anchorCtr="0">
            <a:noAutofit/>
          </a:bodyPr>
          <a:lstStyle/>
          <a:p>
            <a:pPr marL="457189" indent="-313259">
              <a:buSzPts val="1100"/>
              <a:buFont typeface="Public Sans"/>
              <a:buChar char="●"/>
            </a:pPr>
            <a:r>
              <a:rPr lang="en" sz="1467" dirty="0">
                <a:latin typeface="Public Sans"/>
                <a:ea typeface="Public Sans"/>
                <a:cs typeface="Public Sans"/>
                <a:sym typeface="Public Sans"/>
              </a:rPr>
              <a:t>Example onboarding processes</a:t>
            </a:r>
            <a:endParaRPr sz="1467" dirty="0">
              <a:latin typeface="Public Sans"/>
              <a:ea typeface="Public Sans"/>
              <a:cs typeface="Public Sans"/>
              <a:sym typeface="Public Sans"/>
            </a:endParaRPr>
          </a:p>
          <a:p>
            <a:pPr marL="457189" indent="-313259">
              <a:buSzPts val="1100"/>
              <a:buFont typeface="Public Sans"/>
              <a:buChar char="●"/>
            </a:pPr>
            <a:r>
              <a:rPr lang="en" sz="1467" dirty="0">
                <a:latin typeface="Public Sans"/>
                <a:ea typeface="Public Sans"/>
                <a:cs typeface="Public Sans"/>
                <a:sym typeface="Public Sans"/>
              </a:rPr>
              <a:t>Journey Maps</a:t>
            </a:r>
            <a:endParaRPr sz="1467" dirty="0">
              <a:latin typeface="Public Sans"/>
              <a:ea typeface="Public Sans"/>
              <a:cs typeface="Public Sans"/>
              <a:sym typeface="Public Sans"/>
            </a:endParaRPr>
          </a:p>
          <a:p>
            <a:pPr marL="457189" indent="-313259">
              <a:buSzPts val="1100"/>
              <a:buFont typeface="Public Sans"/>
              <a:buChar char="●"/>
            </a:pPr>
            <a:r>
              <a:rPr lang="en" sz="1467" dirty="0">
                <a:latin typeface="Public Sans"/>
                <a:ea typeface="Public Sans"/>
                <a:cs typeface="Public Sans"/>
                <a:sym typeface="Public Sans"/>
              </a:rPr>
              <a:t>Word Clouds</a:t>
            </a:r>
            <a:endParaRPr sz="1467" dirty="0">
              <a:latin typeface="Public Sans"/>
              <a:ea typeface="Public Sans"/>
              <a:cs typeface="Public Sans"/>
              <a:sym typeface="Public Sans"/>
            </a:endParaRPr>
          </a:p>
          <a:p>
            <a:pPr marL="457189" indent="-313259">
              <a:buSzPts val="1100"/>
              <a:buFont typeface="Public Sans"/>
              <a:buChar char="●"/>
            </a:pPr>
            <a:r>
              <a:rPr lang="en-US" sz="1467" dirty="0">
                <a:latin typeface="Public Sans"/>
                <a:ea typeface="Public Sans"/>
                <a:cs typeface="Public Sans"/>
                <a:sym typeface="Public Sans"/>
              </a:rPr>
              <a:t>Elevator Pitches | Placemats</a:t>
            </a:r>
          </a:p>
          <a:p>
            <a:pPr marL="457189" indent="-313259">
              <a:buSzPts val="1100"/>
              <a:buFont typeface="Public Sans"/>
              <a:buChar char="●"/>
            </a:pPr>
            <a:r>
              <a:rPr lang="en-US" sz="1467" dirty="0">
                <a:latin typeface="Public Sans"/>
                <a:ea typeface="Public Sans"/>
                <a:cs typeface="Public Sans"/>
                <a:sym typeface="Public Sans"/>
              </a:rPr>
              <a:t>ICAM Primer / 101</a:t>
            </a:r>
          </a:p>
        </p:txBody>
      </p:sp>
      <p:cxnSp>
        <p:nvCxnSpPr>
          <p:cNvPr id="449" name="Google Shape;449;p52"/>
          <p:cNvCxnSpPr>
            <a:cxnSpLocks/>
          </p:cNvCxnSpPr>
          <p:nvPr/>
        </p:nvCxnSpPr>
        <p:spPr>
          <a:xfrm rot="10800000" flipV="1">
            <a:off x="2568674" y="5189463"/>
            <a:ext cx="2754039" cy="745264"/>
          </a:xfrm>
          <a:prstGeom prst="bentConnector3">
            <a:avLst>
              <a:gd name="adj1" fmla="val 197"/>
            </a:avLst>
          </a:prstGeom>
          <a:noFill/>
          <a:ln w="9525" cap="flat" cmpd="sng">
            <a:solidFill>
              <a:srgbClr val="003C71"/>
            </a:solidFill>
            <a:prstDash val="solid"/>
            <a:round/>
            <a:headEnd type="none" w="med" len="med"/>
            <a:tailEnd type="none" w="med" len="med"/>
          </a:ln>
        </p:spPr>
      </p:cxnSp>
      <p:sp>
        <p:nvSpPr>
          <p:cNvPr id="450" name="Google Shape;450;p52"/>
          <p:cNvSpPr/>
          <p:nvPr/>
        </p:nvSpPr>
        <p:spPr>
          <a:xfrm>
            <a:off x="2316192" y="5903913"/>
            <a:ext cx="3998400" cy="958400"/>
          </a:xfrm>
          <a:prstGeom prst="rect">
            <a:avLst/>
          </a:prstGeom>
          <a:noFill/>
          <a:ln>
            <a:noFill/>
          </a:ln>
        </p:spPr>
        <p:txBody>
          <a:bodyPr spcFirstLastPara="1" wrap="square" lIns="91433" tIns="91433" rIns="91433" bIns="91433" anchor="ctr" anchorCtr="0">
            <a:noAutofit/>
          </a:bodyPr>
          <a:lstStyle/>
          <a:p>
            <a:pPr marL="457189" indent="-313259">
              <a:buSzPts val="1100"/>
              <a:buFont typeface="Public Sans"/>
              <a:buChar char="●"/>
            </a:pPr>
            <a:r>
              <a:rPr lang="en" sz="1467" dirty="0">
                <a:latin typeface="Public Sans"/>
                <a:ea typeface="Public Sans"/>
                <a:cs typeface="Public Sans"/>
                <a:sym typeface="Public Sans"/>
              </a:rPr>
              <a:t>ICAM Acquisition Guidance</a:t>
            </a:r>
            <a:endParaRPr sz="1467" dirty="0">
              <a:latin typeface="Public Sans"/>
              <a:ea typeface="Public Sans"/>
              <a:cs typeface="Public Sans"/>
              <a:sym typeface="Public Sans"/>
            </a:endParaRPr>
          </a:p>
          <a:p>
            <a:pPr marL="457189" indent="-313259">
              <a:buSzPts val="1100"/>
              <a:buFont typeface="Public Sans"/>
              <a:buChar char="●"/>
            </a:pPr>
            <a:r>
              <a:rPr lang="en" sz="1467" dirty="0">
                <a:latin typeface="Public Sans"/>
                <a:ea typeface="Public Sans"/>
                <a:cs typeface="Public Sans"/>
                <a:sym typeface="Public Sans"/>
              </a:rPr>
              <a:t>FITARA Review triggers</a:t>
            </a:r>
            <a:endParaRPr sz="1467" dirty="0">
              <a:latin typeface="Public Sans"/>
              <a:ea typeface="Public Sans"/>
              <a:cs typeface="Public Sans"/>
              <a:sym typeface="Public Sans"/>
            </a:endParaRPr>
          </a:p>
          <a:p>
            <a:pPr marL="457189" indent="-313259">
              <a:buSzPts val="1100"/>
              <a:buFont typeface="Public Sans"/>
              <a:buChar char="●"/>
            </a:pPr>
            <a:r>
              <a:rPr lang="en-US" sz="1467" dirty="0">
                <a:latin typeface="Public Sans"/>
                <a:ea typeface="Public Sans"/>
                <a:cs typeface="Public Sans"/>
                <a:sym typeface="Public Sans"/>
              </a:rPr>
              <a:t>ICAM Primer / 101</a:t>
            </a:r>
          </a:p>
        </p:txBody>
      </p:sp>
      <p:sp>
        <p:nvSpPr>
          <p:cNvPr id="451" name="Google Shape;451;p52"/>
          <p:cNvSpPr/>
          <p:nvPr/>
        </p:nvSpPr>
        <p:spPr>
          <a:xfrm>
            <a:off x="8351520" y="4471841"/>
            <a:ext cx="3518000" cy="1055200"/>
          </a:xfrm>
          <a:prstGeom prst="rect">
            <a:avLst/>
          </a:prstGeom>
          <a:noFill/>
          <a:ln>
            <a:noFill/>
          </a:ln>
        </p:spPr>
        <p:txBody>
          <a:bodyPr spcFirstLastPara="1" wrap="square" lIns="91433" tIns="91433" rIns="91433" bIns="91433" anchor="ctr" anchorCtr="0">
            <a:noAutofit/>
          </a:bodyPr>
          <a:lstStyle/>
          <a:p>
            <a:pPr marL="457189" indent="-313259">
              <a:buSzPts val="1100"/>
              <a:buFont typeface="Public Sans"/>
              <a:buChar char="●"/>
            </a:pPr>
            <a:r>
              <a:rPr lang="en" sz="1467" dirty="0">
                <a:latin typeface="Public Sans"/>
                <a:ea typeface="Public Sans"/>
                <a:cs typeface="Public Sans"/>
                <a:sym typeface="Public Sans"/>
              </a:rPr>
              <a:t>Elevator Pitches | Placemats</a:t>
            </a:r>
            <a:endParaRPr sz="1467" dirty="0">
              <a:latin typeface="Public Sans"/>
              <a:ea typeface="Public Sans"/>
              <a:cs typeface="Public Sans"/>
              <a:sym typeface="Public Sans"/>
            </a:endParaRPr>
          </a:p>
          <a:p>
            <a:pPr marL="457189" indent="-313259">
              <a:buSzPts val="1100"/>
              <a:buFont typeface="Public Sans"/>
              <a:buChar char="●"/>
            </a:pPr>
            <a:r>
              <a:rPr lang="en" sz="1467" dirty="0">
                <a:latin typeface="Public Sans"/>
                <a:ea typeface="Public Sans"/>
                <a:cs typeface="Public Sans"/>
                <a:sym typeface="Public Sans"/>
              </a:rPr>
              <a:t>Word Clouds</a:t>
            </a:r>
            <a:endParaRPr sz="1467" dirty="0">
              <a:latin typeface="Public Sans"/>
              <a:ea typeface="Public Sans"/>
              <a:cs typeface="Public Sans"/>
              <a:sym typeface="Public Sans"/>
            </a:endParaRPr>
          </a:p>
          <a:p>
            <a:pPr marL="457189" indent="-313259">
              <a:buSzPts val="1100"/>
              <a:buFont typeface="Public Sans"/>
              <a:buChar char="●"/>
            </a:pPr>
            <a:r>
              <a:rPr lang="en" sz="1467" dirty="0">
                <a:latin typeface="Public Sans"/>
                <a:ea typeface="Public Sans"/>
                <a:cs typeface="Public Sans"/>
                <a:sym typeface="Public Sans"/>
              </a:rPr>
              <a:t>Journey Maps</a:t>
            </a:r>
            <a:endParaRPr sz="1467" dirty="0">
              <a:latin typeface="Public Sans"/>
              <a:ea typeface="Public Sans"/>
              <a:cs typeface="Public Sans"/>
              <a:sym typeface="Public Sans"/>
            </a:endParaRPr>
          </a:p>
          <a:p>
            <a:pPr marL="457189" indent="-313259">
              <a:buSzPts val="1100"/>
              <a:buFont typeface="Public Sans"/>
              <a:buChar char="●"/>
            </a:pPr>
            <a:r>
              <a:rPr lang="en-US" sz="1467" dirty="0">
                <a:latin typeface="Public Sans"/>
                <a:ea typeface="Public Sans"/>
                <a:cs typeface="Public Sans"/>
                <a:sym typeface="Public Sans"/>
              </a:rPr>
              <a:t>ICAM Primer / 101</a:t>
            </a:r>
          </a:p>
        </p:txBody>
      </p:sp>
      <p:cxnSp>
        <p:nvCxnSpPr>
          <p:cNvPr id="452" name="Google Shape;452;p52"/>
          <p:cNvCxnSpPr>
            <a:cxnSpLocks/>
          </p:cNvCxnSpPr>
          <p:nvPr/>
        </p:nvCxnSpPr>
        <p:spPr>
          <a:xfrm>
            <a:off x="4593520" y="510468"/>
            <a:ext cx="2143280" cy="1655105"/>
          </a:xfrm>
          <a:prstGeom prst="bentConnector3">
            <a:avLst>
              <a:gd name="adj1" fmla="val 118819"/>
            </a:avLst>
          </a:prstGeom>
          <a:noFill/>
          <a:ln w="9525" cap="flat" cmpd="sng">
            <a:solidFill>
              <a:srgbClr val="003C71"/>
            </a:solidFill>
            <a:prstDash val="solid"/>
            <a:round/>
            <a:headEnd type="none" w="med" len="med"/>
            <a:tailEnd type="none" w="med" len="med"/>
          </a:ln>
        </p:spPr>
      </p:cxnSp>
      <p:sp>
        <p:nvSpPr>
          <p:cNvPr id="453" name="Google Shape;453;p52"/>
          <p:cNvSpPr/>
          <p:nvPr/>
        </p:nvSpPr>
        <p:spPr>
          <a:xfrm>
            <a:off x="4510257" y="867117"/>
            <a:ext cx="2721113" cy="600000"/>
          </a:xfrm>
          <a:prstGeom prst="rect">
            <a:avLst/>
          </a:prstGeom>
          <a:noFill/>
          <a:ln>
            <a:noFill/>
          </a:ln>
        </p:spPr>
        <p:txBody>
          <a:bodyPr spcFirstLastPara="1" wrap="square" lIns="91433" tIns="91433" rIns="91433" bIns="91433" anchor="ctr" anchorCtr="0">
            <a:noAutofit/>
          </a:bodyPr>
          <a:lstStyle/>
          <a:p>
            <a:pPr marL="457189" indent="-313259">
              <a:buSzPts val="1100"/>
              <a:buFont typeface="Public Sans"/>
              <a:buChar char="●"/>
            </a:pPr>
            <a:r>
              <a:rPr lang="en" sz="1467" dirty="0">
                <a:latin typeface="Public Sans"/>
                <a:ea typeface="Public Sans"/>
                <a:cs typeface="Public Sans"/>
                <a:sym typeface="Public Sans"/>
              </a:rPr>
              <a:t>Value Propositions</a:t>
            </a:r>
            <a:endParaRPr sz="1467" dirty="0">
              <a:latin typeface="Public Sans"/>
              <a:ea typeface="Public Sans"/>
              <a:cs typeface="Public Sans"/>
              <a:sym typeface="Public Sans"/>
            </a:endParaRPr>
          </a:p>
          <a:p>
            <a:pPr marL="457189" indent="-313259">
              <a:buSzPts val="1100"/>
              <a:buFont typeface="Public Sans"/>
              <a:buChar char="●"/>
            </a:pPr>
            <a:r>
              <a:rPr lang="en-US" sz="1467" dirty="0">
                <a:latin typeface="Public Sans"/>
                <a:ea typeface="Public Sans"/>
                <a:cs typeface="Public Sans"/>
                <a:sym typeface="Public Sans"/>
              </a:rPr>
              <a:t>Elevator Pitches | Placemats</a:t>
            </a:r>
          </a:p>
          <a:p>
            <a:pPr marL="457189" indent="-313259">
              <a:buSzPts val="1100"/>
              <a:buFont typeface="Public Sans"/>
              <a:buChar char="●"/>
            </a:pPr>
            <a:r>
              <a:rPr lang="en" sz="1467" dirty="0">
                <a:latin typeface="Public Sans"/>
                <a:ea typeface="Public Sans"/>
                <a:cs typeface="Public Sans"/>
                <a:sym typeface="Public Sans"/>
              </a:rPr>
              <a:t>Journey Maps</a:t>
            </a:r>
            <a:endParaRPr sz="1467" dirty="0">
              <a:latin typeface="Public Sans"/>
              <a:ea typeface="Public Sans"/>
              <a:cs typeface="Public Sans"/>
              <a:sym typeface="Public Sans"/>
            </a:endParaRPr>
          </a:p>
          <a:p>
            <a:pPr marL="457189" indent="-313259">
              <a:buSzPts val="1100"/>
              <a:buFont typeface="Public Sans"/>
              <a:buChar char="●"/>
            </a:pPr>
            <a:r>
              <a:rPr lang="en" sz="1467" dirty="0">
                <a:latin typeface="Public Sans"/>
                <a:ea typeface="Public Sans"/>
                <a:cs typeface="Public Sans"/>
                <a:sym typeface="Public Sans"/>
              </a:rPr>
              <a:t>Word Clouds</a:t>
            </a:r>
            <a:endParaRPr sz="1467" dirty="0">
              <a:latin typeface="Public Sans"/>
              <a:ea typeface="Public Sans"/>
              <a:cs typeface="Public Sans"/>
              <a:sym typeface="Public Sans"/>
            </a:endParaRPr>
          </a:p>
        </p:txBody>
      </p:sp>
      <p:cxnSp>
        <p:nvCxnSpPr>
          <p:cNvPr id="454" name="Google Shape;454;p52"/>
          <p:cNvCxnSpPr>
            <a:cxnSpLocks/>
          </p:cNvCxnSpPr>
          <p:nvPr/>
        </p:nvCxnSpPr>
        <p:spPr>
          <a:xfrm flipH="1">
            <a:off x="2316192" y="4222831"/>
            <a:ext cx="3126109" cy="0"/>
          </a:xfrm>
          <a:prstGeom prst="straightConnector1">
            <a:avLst/>
          </a:prstGeom>
          <a:noFill/>
          <a:ln w="9525" cap="flat" cmpd="sng">
            <a:solidFill>
              <a:srgbClr val="0579BD"/>
            </a:solidFill>
            <a:prstDash val="solid"/>
            <a:round/>
            <a:headEnd type="none" w="med" len="med"/>
            <a:tailEnd type="none" w="med" len="med"/>
          </a:ln>
        </p:spPr>
      </p:cxnSp>
      <p:sp>
        <p:nvSpPr>
          <p:cNvPr id="455" name="Google Shape;455;p52"/>
          <p:cNvSpPr/>
          <p:nvPr/>
        </p:nvSpPr>
        <p:spPr>
          <a:xfrm>
            <a:off x="124267" y="5312144"/>
            <a:ext cx="2567200" cy="1055200"/>
          </a:xfrm>
          <a:prstGeom prst="rect">
            <a:avLst/>
          </a:prstGeom>
          <a:noFill/>
          <a:ln>
            <a:noFill/>
          </a:ln>
        </p:spPr>
        <p:txBody>
          <a:bodyPr spcFirstLastPara="1" wrap="square" lIns="91433" tIns="91433" rIns="91433" bIns="91433" anchor="ctr" anchorCtr="0">
            <a:noAutofit/>
          </a:bodyPr>
          <a:lstStyle/>
          <a:p>
            <a:pPr marL="457189" indent="-313259">
              <a:buSzPts val="1100"/>
              <a:buFont typeface="Public Sans"/>
              <a:buChar char="●"/>
            </a:pPr>
            <a:r>
              <a:rPr lang="en" sz="1467" dirty="0">
                <a:latin typeface="Public Sans"/>
                <a:ea typeface="Public Sans"/>
                <a:cs typeface="Public Sans"/>
                <a:sym typeface="Public Sans"/>
              </a:rPr>
              <a:t>Elevator Pitches </a:t>
            </a:r>
            <a:br>
              <a:rPr lang="en" sz="1467" dirty="0">
                <a:latin typeface="Public Sans"/>
                <a:ea typeface="Public Sans"/>
                <a:cs typeface="Public Sans"/>
                <a:sym typeface="Public Sans"/>
              </a:rPr>
            </a:br>
            <a:r>
              <a:rPr lang="en" sz="1467" dirty="0">
                <a:latin typeface="Public Sans"/>
                <a:ea typeface="Public Sans"/>
                <a:cs typeface="Public Sans"/>
                <a:sym typeface="Public Sans"/>
              </a:rPr>
              <a:t>| Placemats</a:t>
            </a:r>
            <a:endParaRPr sz="1467" dirty="0">
              <a:latin typeface="Public Sans"/>
              <a:ea typeface="Public Sans"/>
              <a:cs typeface="Public Sans"/>
              <a:sym typeface="Public Sans"/>
            </a:endParaRPr>
          </a:p>
          <a:p>
            <a:pPr marL="457189" indent="-313259">
              <a:buSzPts val="1100"/>
              <a:buFont typeface="Public Sans"/>
              <a:buChar char="●"/>
            </a:pPr>
            <a:r>
              <a:rPr lang="en" sz="1467" dirty="0">
                <a:latin typeface="Public Sans"/>
                <a:ea typeface="Public Sans"/>
                <a:cs typeface="Public Sans"/>
                <a:sym typeface="Public Sans"/>
              </a:rPr>
              <a:t>Word Clouds</a:t>
            </a:r>
            <a:endParaRPr sz="1467" dirty="0">
              <a:latin typeface="Public Sans"/>
              <a:ea typeface="Public Sans"/>
              <a:cs typeface="Public Sans"/>
              <a:sym typeface="Public Sans"/>
            </a:endParaRPr>
          </a:p>
          <a:p>
            <a:pPr marL="457189" indent="-313259">
              <a:buSzPts val="1100"/>
              <a:buFont typeface="Public Sans"/>
              <a:buChar char="●"/>
            </a:pPr>
            <a:r>
              <a:rPr lang="en" sz="1467" dirty="0">
                <a:latin typeface="Public Sans"/>
                <a:ea typeface="Public Sans"/>
                <a:cs typeface="Public Sans"/>
                <a:sym typeface="Public Sans"/>
              </a:rPr>
              <a:t>Journey Maps</a:t>
            </a:r>
            <a:endParaRPr sz="1467" dirty="0">
              <a:latin typeface="Public Sans"/>
              <a:ea typeface="Public Sans"/>
              <a:cs typeface="Public Sans"/>
              <a:sym typeface="Public Sans"/>
            </a:endParaRPr>
          </a:p>
          <a:p>
            <a:pPr marL="457189" indent="-313259">
              <a:buSzPts val="1100"/>
              <a:buFont typeface="Public Sans"/>
              <a:buChar char="●"/>
            </a:pPr>
            <a:r>
              <a:rPr lang="en-US" sz="1467" dirty="0">
                <a:latin typeface="Public Sans"/>
                <a:ea typeface="Public Sans"/>
                <a:cs typeface="Public Sans"/>
                <a:sym typeface="Public Sans"/>
              </a:rPr>
              <a:t>ICAM Primer / 101</a:t>
            </a:r>
          </a:p>
        </p:txBody>
      </p:sp>
      <p:sp>
        <p:nvSpPr>
          <p:cNvPr id="456" name="Google Shape;456;p52"/>
          <p:cNvSpPr/>
          <p:nvPr/>
        </p:nvSpPr>
        <p:spPr>
          <a:xfrm>
            <a:off x="2098525" y="4309528"/>
            <a:ext cx="2429049" cy="958400"/>
          </a:xfrm>
          <a:prstGeom prst="rect">
            <a:avLst/>
          </a:prstGeom>
          <a:noFill/>
          <a:ln>
            <a:noFill/>
          </a:ln>
        </p:spPr>
        <p:txBody>
          <a:bodyPr spcFirstLastPara="1" wrap="square" lIns="91433" tIns="91433" rIns="91433" bIns="91433" anchor="ctr" anchorCtr="0">
            <a:noAutofit/>
          </a:bodyPr>
          <a:lstStyle/>
          <a:p>
            <a:pPr marL="457189" indent="-313259">
              <a:buSzPts val="1100"/>
              <a:buFont typeface="Public Sans"/>
              <a:buChar char="●"/>
            </a:pPr>
            <a:r>
              <a:rPr lang="en" sz="1467" dirty="0">
                <a:latin typeface="Public Sans"/>
                <a:ea typeface="Public Sans"/>
                <a:cs typeface="Public Sans"/>
                <a:sym typeface="Public Sans"/>
              </a:rPr>
              <a:t>ICAM Strategy / Policy</a:t>
            </a:r>
            <a:endParaRPr sz="1467" dirty="0">
              <a:latin typeface="Public Sans"/>
              <a:ea typeface="Public Sans"/>
              <a:cs typeface="Public Sans"/>
              <a:sym typeface="Public Sans"/>
            </a:endParaRPr>
          </a:p>
          <a:p>
            <a:pPr marL="457189" indent="-313259">
              <a:buSzPts val="1100"/>
              <a:buFont typeface="Public Sans"/>
              <a:buChar char="●"/>
            </a:pPr>
            <a:r>
              <a:rPr lang="en" sz="1467" dirty="0">
                <a:latin typeface="Public Sans"/>
                <a:ea typeface="Public Sans"/>
                <a:cs typeface="Public Sans"/>
                <a:sym typeface="Public Sans"/>
              </a:rPr>
              <a:t>IT Strategic Plan</a:t>
            </a:r>
            <a:endParaRPr sz="1467" dirty="0">
              <a:latin typeface="Public Sans"/>
              <a:ea typeface="Public Sans"/>
              <a:cs typeface="Public Sans"/>
              <a:sym typeface="Public Sans"/>
            </a:endParaRPr>
          </a:p>
          <a:p>
            <a:pPr marL="457189" indent="-313259">
              <a:buSzPts val="1100"/>
              <a:buFont typeface="Public Sans"/>
              <a:buChar char="●"/>
            </a:pPr>
            <a:r>
              <a:rPr lang="en" sz="1467" dirty="0">
                <a:latin typeface="Public Sans"/>
                <a:ea typeface="Public Sans"/>
                <a:cs typeface="Public Sans"/>
                <a:sym typeface="Public Sans"/>
              </a:rPr>
              <a:t>Risk Register</a:t>
            </a:r>
            <a:endParaRPr sz="1467" dirty="0">
              <a:latin typeface="Public Sans"/>
              <a:ea typeface="Public Sans"/>
              <a:cs typeface="Public Sans"/>
              <a:sym typeface="Public Sans"/>
            </a:endParaRPr>
          </a:p>
        </p:txBody>
      </p:sp>
      <p:sp>
        <p:nvSpPr>
          <p:cNvPr id="457" name="Google Shape;457;p52"/>
          <p:cNvSpPr/>
          <p:nvPr/>
        </p:nvSpPr>
        <p:spPr>
          <a:xfrm>
            <a:off x="6504203" y="5941243"/>
            <a:ext cx="3705680" cy="958400"/>
          </a:xfrm>
          <a:prstGeom prst="rect">
            <a:avLst/>
          </a:prstGeom>
          <a:noFill/>
          <a:ln>
            <a:noFill/>
          </a:ln>
        </p:spPr>
        <p:txBody>
          <a:bodyPr spcFirstLastPara="1" wrap="square" lIns="91433" tIns="91433" rIns="91433" bIns="91433" anchor="ctr" anchorCtr="0">
            <a:noAutofit/>
          </a:bodyPr>
          <a:lstStyle/>
          <a:p>
            <a:pPr marL="457189" indent="-313259">
              <a:buSzPts val="1100"/>
              <a:buFont typeface="Public Sans"/>
              <a:buChar char="●"/>
            </a:pPr>
            <a:r>
              <a:rPr lang="en" sz="1467" dirty="0">
                <a:latin typeface="Public Sans"/>
                <a:ea typeface="Public Sans"/>
                <a:cs typeface="Public Sans"/>
                <a:sym typeface="Public Sans"/>
              </a:rPr>
              <a:t>ICAM Policy/Strategy</a:t>
            </a:r>
            <a:endParaRPr sz="1467" dirty="0">
              <a:latin typeface="Public Sans"/>
              <a:ea typeface="Public Sans"/>
              <a:cs typeface="Public Sans"/>
              <a:sym typeface="Public Sans"/>
            </a:endParaRPr>
          </a:p>
          <a:p>
            <a:pPr marL="457189" indent="-313259">
              <a:buSzPts val="1100"/>
              <a:buFont typeface="Public Sans"/>
              <a:buChar char="●"/>
            </a:pPr>
            <a:r>
              <a:rPr lang="en" sz="1467" dirty="0">
                <a:latin typeface="Public Sans"/>
                <a:ea typeface="Public Sans"/>
                <a:cs typeface="Public Sans"/>
                <a:sym typeface="Public Sans"/>
              </a:rPr>
              <a:t>Example Performance Metrics</a:t>
            </a:r>
            <a:endParaRPr sz="1467" dirty="0">
              <a:latin typeface="Public Sans"/>
              <a:ea typeface="Public Sans"/>
              <a:cs typeface="Public Sans"/>
              <a:sym typeface="Public Sans"/>
            </a:endParaRPr>
          </a:p>
          <a:p>
            <a:pPr marL="457189" indent="-313259">
              <a:buSzPts val="1100"/>
              <a:buFont typeface="Public Sans"/>
              <a:buChar char="●"/>
            </a:pPr>
            <a:r>
              <a:rPr lang="en" sz="1467" dirty="0">
                <a:latin typeface="Public Sans"/>
                <a:ea typeface="Public Sans"/>
                <a:cs typeface="Public Sans"/>
                <a:sym typeface="Public Sans"/>
              </a:rPr>
              <a:t>Gap Analysis Template</a:t>
            </a:r>
            <a:endParaRPr sz="1467" dirty="0">
              <a:latin typeface="Public Sans"/>
              <a:ea typeface="Public Sans"/>
              <a:cs typeface="Public Sans"/>
              <a:sym typeface="Public Sans"/>
            </a:endParaRPr>
          </a:p>
        </p:txBody>
      </p:sp>
      <p:cxnSp>
        <p:nvCxnSpPr>
          <p:cNvPr id="458" name="Google Shape;458;p52"/>
          <p:cNvCxnSpPr>
            <a:cxnSpLocks/>
          </p:cNvCxnSpPr>
          <p:nvPr/>
        </p:nvCxnSpPr>
        <p:spPr>
          <a:xfrm>
            <a:off x="6736800" y="5996117"/>
            <a:ext cx="5157896" cy="22681"/>
          </a:xfrm>
          <a:prstGeom prst="straightConnector1">
            <a:avLst/>
          </a:prstGeom>
          <a:noFill/>
          <a:ln w="9525" cap="flat" cmpd="sng">
            <a:solidFill>
              <a:srgbClr val="0579BD"/>
            </a:solidFill>
            <a:prstDash val="solid"/>
            <a:round/>
            <a:headEnd type="none" w="med" len="med"/>
            <a:tailEnd type="none" w="med" len="med"/>
          </a:ln>
        </p:spPr>
      </p:cxnSp>
      <p:sp>
        <p:nvSpPr>
          <p:cNvPr id="459" name="Google Shape;459;p52"/>
          <p:cNvSpPr/>
          <p:nvPr/>
        </p:nvSpPr>
        <p:spPr>
          <a:xfrm>
            <a:off x="8150343" y="2382195"/>
            <a:ext cx="4007556" cy="1515600"/>
          </a:xfrm>
          <a:prstGeom prst="rect">
            <a:avLst/>
          </a:prstGeom>
          <a:noFill/>
          <a:ln>
            <a:noFill/>
          </a:ln>
        </p:spPr>
        <p:txBody>
          <a:bodyPr spcFirstLastPara="1" wrap="square" lIns="91433" tIns="91433" rIns="91433" bIns="91433" anchor="ctr" anchorCtr="0">
            <a:noAutofit/>
          </a:bodyPr>
          <a:lstStyle/>
          <a:p>
            <a:pPr marL="457189" indent="-313259">
              <a:buSzPts val="1100"/>
              <a:buFont typeface="Public Sans"/>
              <a:buChar char="●"/>
            </a:pPr>
            <a:r>
              <a:rPr lang="en" sz="1467" dirty="0">
                <a:latin typeface="Public Sans"/>
                <a:ea typeface="Public Sans"/>
                <a:cs typeface="Public Sans"/>
                <a:sym typeface="Public Sans"/>
              </a:rPr>
              <a:t>ICAM Program Management Playbook</a:t>
            </a:r>
            <a:endParaRPr sz="1467" dirty="0">
              <a:latin typeface="Public Sans"/>
              <a:ea typeface="Public Sans"/>
              <a:cs typeface="Public Sans"/>
              <a:sym typeface="Public Sans"/>
            </a:endParaRPr>
          </a:p>
          <a:p>
            <a:pPr marL="457189" indent="-313259">
              <a:buSzPts val="1100"/>
              <a:buFont typeface="Public Sans"/>
              <a:buChar char="●"/>
            </a:pPr>
            <a:r>
              <a:rPr lang="en" sz="1467" dirty="0">
                <a:latin typeface="Public Sans"/>
                <a:ea typeface="Public Sans"/>
                <a:cs typeface="Public Sans"/>
                <a:sym typeface="Public Sans"/>
              </a:rPr>
              <a:t>Example Performance Metrics</a:t>
            </a:r>
            <a:endParaRPr sz="1467" dirty="0">
              <a:latin typeface="Public Sans"/>
              <a:ea typeface="Public Sans"/>
              <a:cs typeface="Public Sans"/>
              <a:sym typeface="Public Sans"/>
            </a:endParaRPr>
          </a:p>
          <a:p>
            <a:pPr marL="457189" indent="-313259">
              <a:buSzPts val="1100"/>
              <a:buFont typeface="Public Sans"/>
              <a:buChar char="●"/>
            </a:pPr>
            <a:r>
              <a:rPr lang="en" sz="1467" dirty="0">
                <a:latin typeface="Public Sans"/>
                <a:ea typeface="Public Sans"/>
                <a:cs typeface="Public Sans"/>
                <a:sym typeface="Public Sans"/>
              </a:rPr>
              <a:t>Service Level Agreements (SLAs)</a:t>
            </a:r>
            <a:endParaRPr sz="1467" dirty="0">
              <a:latin typeface="Public Sans"/>
              <a:ea typeface="Public Sans"/>
              <a:cs typeface="Public Sans"/>
              <a:sym typeface="Public Sans"/>
            </a:endParaRPr>
          </a:p>
        </p:txBody>
      </p:sp>
      <p:cxnSp>
        <p:nvCxnSpPr>
          <p:cNvPr id="460" name="Google Shape;460;p52"/>
          <p:cNvCxnSpPr>
            <a:cxnSpLocks/>
          </p:cNvCxnSpPr>
          <p:nvPr/>
        </p:nvCxnSpPr>
        <p:spPr>
          <a:xfrm rot="10800000" flipV="1">
            <a:off x="7162069" y="2642315"/>
            <a:ext cx="4707451" cy="748296"/>
          </a:xfrm>
          <a:prstGeom prst="bentConnector3">
            <a:avLst>
              <a:gd name="adj1" fmla="val 86451"/>
            </a:avLst>
          </a:prstGeom>
          <a:noFill/>
          <a:ln w="9525" cap="flat" cmpd="sng">
            <a:solidFill>
              <a:srgbClr val="0579BD"/>
            </a:solidFill>
            <a:prstDash val="solid"/>
            <a:round/>
            <a:headEnd type="none" w="med" len="med"/>
            <a:tailEnd type="none" w="med" len="med"/>
          </a:ln>
        </p:spPr>
      </p:cxnSp>
      <p:sp>
        <p:nvSpPr>
          <p:cNvPr id="461" name="Google Shape;461;p52"/>
          <p:cNvSpPr/>
          <p:nvPr/>
        </p:nvSpPr>
        <p:spPr>
          <a:xfrm>
            <a:off x="8065475" y="1111320"/>
            <a:ext cx="4025532" cy="600000"/>
          </a:xfrm>
          <a:prstGeom prst="rect">
            <a:avLst/>
          </a:prstGeom>
          <a:noFill/>
          <a:ln>
            <a:noFill/>
          </a:ln>
        </p:spPr>
        <p:txBody>
          <a:bodyPr spcFirstLastPara="1" wrap="square" lIns="91433" tIns="91433" rIns="91433" bIns="91433" anchor="ctr" anchorCtr="0">
            <a:noAutofit/>
          </a:bodyPr>
          <a:lstStyle/>
          <a:p>
            <a:pPr marL="457189" indent="-313259">
              <a:buSzPts val="1100"/>
              <a:buFont typeface="Public Sans"/>
              <a:buChar char="●"/>
            </a:pPr>
            <a:r>
              <a:rPr lang="en" sz="1467" dirty="0">
                <a:latin typeface="Public Sans"/>
                <a:ea typeface="Public Sans"/>
                <a:cs typeface="Public Sans"/>
                <a:sym typeface="Public Sans"/>
              </a:rPr>
              <a:t>ICAM Program Management Playbook</a:t>
            </a:r>
          </a:p>
          <a:p>
            <a:pPr marL="457189" indent="-313259">
              <a:buSzPts val="1100"/>
              <a:buFont typeface="Public Sans"/>
              <a:buChar char="●"/>
            </a:pPr>
            <a:r>
              <a:rPr lang="en" sz="1467" dirty="0">
                <a:latin typeface="Public Sans"/>
                <a:ea typeface="Public Sans"/>
                <a:cs typeface="Public Sans"/>
                <a:sym typeface="Public Sans"/>
              </a:rPr>
              <a:t>Business Case/Return on Investment</a:t>
            </a:r>
            <a:endParaRPr sz="1467" dirty="0">
              <a:latin typeface="Public Sans"/>
              <a:ea typeface="Public Sans"/>
              <a:cs typeface="Public Sans"/>
              <a:sym typeface="Public Sans"/>
            </a:endParaRPr>
          </a:p>
          <a:p>
            <a:pPr marL="457189" indent="-313259">
              <a:buSzPts val="1100"/>
              <a:buFont typeface="Public Sans"/>
              <a:buChar char="●"/>
            </a:pPr>
            <a:r>
              <a:rPr lang="en" sz="1467" dirty="0">
                <a:latin typeface="Public Sans"/>
                <a:ea typeface="Public Sans"/>
                <a:cs typeface="Public Sans"/>
                <a:sym typeface="Public Sans"/>
              </a:rPr>
              <a:t>Program Charter</a:t>
            </a:r>
            <a:endParaRPr sz="1467" dirty="0">
              <a:latin typeface="Public Sans"/>
              <a:ea typeface="Public Sans"/>
              <a:cs typeface="Public Sans"/>
              <a:sym typeface="Public Sans"/>
            </a:endParaRPr>
          </a:p>
          <a:p>
            <a:pPr marL="457189" indent="-313259">
              <a:buSzPts val="1100"/>
              <a:buFont typeface="Public Sans"/>
              <a:buChar char="●"/>
            </a:pPr>
            <a:r>
              <a:rPr lang="en" sz="1467" dirty="0">
                <a:latin typeface="Public Sans"/>
                <a:ea typeface="Public Sans"/>
                <a:cs typeface="Public Sans"/>
                <a:sym typeface="Public Sans"/>
              </a:rPr>
              <a:t>Example Performance Metrics</a:t>
            </a:r>
            <a:endParaRPr sz="1467" dirty="0">
              <a:latin typeface="Public Sans"/>
              <a:ea typeface="Public Sans"/>
              <a:cs typeface="Public Sans"/>
              <a:sym typeface="Public Sans"/>
            </a:endParaRPr>
          </a:p>
          <a:p>
            <a:pPr marL="457189" indent="-313259">
              <a:buSzPts val="1100"/>
              <a:buFont typeface="Public Sans"/>
              <a:buChar char="●"/>
            </a:pPr>
            <a:r>
              <a:rPr lang="en" sz="1467" dirty="0">
                <a:latin typeface="Public Sans"/>
                <a:ea typeface="Public Sans"/>
                <a:cs typeface="Public Sans"/>
                <a:sym typeface="Public Sans"/>
              </a:rPr>
              <a:t>ICAM Strategy</a:t>
            </a:r>
            <a:endParaRPr sz="1467" dirty="0">
              <a:latin typeface="Public Sans"/>
              <a:ea typeface="Public Sans"/>
              <a:cs typeface="Public Sans"/>
              <a:sym typeface="Public Sans"/>
            </a:endParaRPr>
          </a:p>
          <a:p>
            <a:pPr marL="457189" indent="-313259">
              <a:buSzPts val="1100"/>
              <a:buFont typeface="Public Sans"/>
              <a:buChar char="●"/>
            </a:pPr>
            <a:r>
              <a:rPr lang="en" sz="1467" dirty="0">
                <a:latin typeface="Public Sans"/>
                <a:ea typeface="Public Sans"/>
                <a:cs typeface="Public Sans"/>
                <a:sym typeface="Public Sans"/>
              </a:rPr>
              <a:t>Internal ICAM Policies</a:t>
            </a:r>
            <a:endParaRPr sz="1467" dirty="0">
              <a:latin typeface="Public Sans"/>
              <a:ea typeface="Public Sans"/>
              <a:cs typeface="Public Sans"/>
              <a:sym typeface="Public Sans"/>
            </a:endParaRPr>
          </a:p>
          <a:p>
            <a:pPr marL="457189" indent="-313259">
              <a:buSzPts val="1100"/>
              <a:buFont typeface="Public Sans"/>
              <a:buChar char="●"/>
            </a:pPr>
            <a:r>
              <a:rPr lang="en" sz="1467" dirty="0">
                <a:latin typeface="Public Sans"/>
                <a:ea typeface="Public Sans"/>
                <a:cs typeface="Public Sans"/>
                <a:sym typeface="Public Sans"/>
              </a:rPr>
              <a:t>ICAM Vision Statement</a:t>
            </a:r>
            <a:endParaRPr sz="1467" dirty="0">
              <a:latin typeface="Public Sans"/>
              <a:ea typeface="Public Sans"/>
              <a:cs typeface="Public Sans"/>
              <a:sym typeface="Public Sans"/>
            </a:endParaRPr>
          </a:p>
        </p:txBody>
      </p:sp>
      <p:cxnSp>
        <p:nvCxnSpPr>
          <p:cNvPr id="462" name="Google Shape;462;p52"/>
          <p:cNvCxnSpPr/>
          <p:nvPr/>
        </p:nvCxnSpPr>
        <p:spPr>
          <a:xfrm flipH="1">
            <a:off x="6727900" y="512064"/>
            <a:ext cx="5164400" cy="2220000"/>
          </a:xfrm>
          <a:prstGeom prst="bentConnector3">
            <a:avLst>
              <a:gd name="adj1" fmla="val 86684"/>
            </a:avLst>
          </a:prstGeom>
          <a:noFill/>
          <a:ln w="9525" cap="flat" cmpd="sng">
            <a:solidFill>
              <a:srgbClr val="0579BD"/>
            </a:solidFill>
            <a:prstDash val="solid"/>
            <a:round/>
            <a:headEnd type="none" w="med" len="med"/>
            <a:tailEnd type="none" w="med" len="med"/>
          </a:ln>
        </p:spPr>
      </p:cxnSp>
      <p:cxnSp>
        <p:nvCxnSpPr>
          <p:cNvPr id="463" name="Google Shape;463;p52"/>
          <p:cNvCxnSpPr>
            <a:cxnSpLocks/>
          </p:cNvCxnSpPr>
          <p:nvPr/>
        </p:nvCxnSpPr>
        <p:spPr>
          <a:xfrm rot="10800000" flipV="1">
            <a:off x="383836" y="3468291"/>
            <a:ext cx="4134877" cy="1734615"/>
          </a:xfrm>
          <a:prstGeom prst="bentConnector3">
            <a:avLst>
              <a:gd name="adj1" fmla="val 57835"/>
            </a:avLst>
          </a:prstGeom>
          <a:noFill/>
          <a:ln w="9525" cap="flat" cmpd="sng">
            <a:solidFill>
              <a:srgbClr val="003C71"/>
            </a:solidFill>
            <a:prstDash val="solid"/>
            <a:round/>
            <a:headEnd type="none" w="med" len="med"/>
            <a:tailEnd type="none" w="med" len="med"/>
          </a:ln>
        </p:spPr>
      </p:cxnSp>
      <p:sp>
        <p:nvSpPr>
          <p:cNvPr id="464" name="Google Shape;464;p52"/>
          <p:cNvSpPr/>
          <p:nvPr/>
        </p:nvSpPr>
        <p:spPr>
          <a:xfrm>
            <a:off x="316992" y="141267"/>
            <a:ext cx="3998400" cy="369200"/>
          </a:xfrm>
          <a:prstGeom prst="rect">
            <a:avLst/>
          </a:prstGeom>
          <a:noFill/>
          <a:ln>
            <a:noFill/>
          </a:ln>
        </p:spPr>
        <p:txBody>
          <a:bodyPr spcFirstLastPara="1" wrap="square" lIns="91433" tIns="91433" rIns="91433" bIns="91433" anchor="ctr" anchorCtr="0">
            <a:noAutofit/>
          </a:bodyPr>
          <a:lstStyle/>
          <a:p>
            <a:r>
              <a:rPr lang="en" sz="1600" b="1">
                <a:solidFill>
                  <a:srgbClr val="003C71"/>
                </a:solidFill>
                <a:latin typeface="Public Sans"/>
                <a:ea typeface="Public Sans"/>
                <a:cs typeface="Public Sans"/>
                <a:sym typeface="Public Sans"/>
              </a:rPr>
              <a:t>Communication and Outreach</a:t>
            </a:r>
            <a:endParaRPr sz="1600" b="1">
              <a:solidFill>
                <a:srgbClr val="003C71"/>
              </a:solidFill>
              <a:latin typeface="Public Sans"/>
              <a:ea typeface="Public Sans"/>
              <a:cs typeface="Public Sans"/>
              <a:sym typeface="Public Sans"/>
            </a:endParaRPr>
          </a:p>
        </p:txBody>
      </p:sp>
      <p:sp>
        <p:nvSpPr>
          <p:cNvPr id="465" name="Google Shape;465;p52"/>
          <p:cNvSpPr/>
          <p:nvPr/>
        </p:nvSpPr>
        <p:spPr>
          <a:xfrm>
            <a:off x="317825" y="1947495"/>
            <a:ext cx="2957200" cy="392800"/>
          </a:xfrm>
          <a:prstGeom prst="rect">
            <a:avLst/>
          </a:prstGeom>
          <a:noFill/>
          <a:ln>
            <a:noFill/>
          </a:ln>
        </p:spPr>
        <p:txBody>
          <a:bodyPr spcFirstLastPara="1" wrap="square" lIns="91433" tIns="91433" rIns="91433" bIns="91433" anchor="ctr" anchorCtr="0">
            <a:noAutofit/>
          </a:bodyPr>
          <a:lstStyle/>
          <a:p>
            <a:r>
              <a:rPr lang="en" sz="1600" b="1" dirty="0">
                <a:solidFill>
                  <a:srgbClr val="003C71"/>
                </a:solidFill>
                <a:latin typeface="Public Sans"/>
                <a:ea typeface="Public Sans"/>
                <a:cs typeface="Public Sans"/>
                <a:sym typeface="Public Sans"/>
              </a:rPr>
              <a:t>Human Resources</a:t>
            </a:r>
            <a:endParaRPr sz="1600" b="1" dirty="0">
              <a:solidFill>
                <a:srgbClr val="003C71"/>
              </a:solidFill>
              <a:latin typeface="Public Sans"/>
              <a:ea typeface="Public Sans"/>
              <a:cs typeface="Public Sans"/>
              <a:sym typeface="Public Sans"/>
            </a:endParaRPr>
          </a:p>
        </p:txBody>
      </p:sp>
      <p:sp>
        <p:nvSpPr>
          <p:cNvPr id="466" name="Google Shape;466;p52"/>
          <p:cNvSpPr/>
          <p:nvPr/>
        </p:nvSpPr>
        <p:spPr>
          <a:xfrm>
            <a:off x="2263513" y="3721667"/>
            <a:ext cx="1818400" cy="392800"/>
          </a:xfrm>
          <a:prstGeom prst="rect">
            <a:avLst/>
          </a:prstGeom>
          <a:noFill/>
          <a:ln>
            <a:noFill/>
          </a:ln>
        </p:spPr>
        <p:txBody>
          <a:bodyPr spcFirstLastPara="1" wrap="square" lIns="91433" tIns="91433" rIns="91433" bIns="91433" anchor="ctr" anchorCtr="0">
            <a:noAutofit/>
          </a:bodyPr>
          <a:lstStyle/>
          <a:p>
            <a:r>
              <a:rPr lang="en" sz="1600" b="1" dirty="0">
                <a:solidFill>
                  <a:srgbClr val="0579BD"/>
                </a:solidFill>
                <a:latin typeface="Public Sans"/>
                <a:ea typeface="Public Sans"/>
                <a:cs typeface="Public Sans"/>
                <a:sym typeface="Public Sans"/>
              </a:rPr>
              <a:t>Enterprise Risk Management</a:t>
            </a:r>
            <a:endParaRPr sz="1600" b="1" dirty="0">
              <a:solidFill>
                <a:srgbClr val="0579BD"/>
              </a:solidFill>
              <a:latin typeface="Public Sans"/>
              <a:ea typeface="Public Sans"/>
              <a:cs typeface="Public Sans"/>
              <a:sym typeface="Public Sans"/>
            </a:endParaRPr>
          </a:p>
        </p:txBody>
      </p:sp>
      <p:sp>
        <p:nvSpPr>
          <p:cNvPr id="467" name="Google Shape;467;p52"/>
          <p:cNvSpPr/>
          <p:nvPr/>
        </p:nvSpPr>
        <p:spPr>
          <a:xfrm>
            <a:off x="317833" y="4723853"/>
            <a:ext cx="1802000" cy="392800"/>
          </a:xfrm>
          <a:prstGeom prst="rect">
            <a:avLst/>
          </a:prstGeom>
          <a:noFill/>
          <a:ln>
            <a:noFill/>
          </a:ln>
        </p:spPr>
        <p:txBody>
          <a:bodyPr spcFirstLastPara="1" wrap="square" lIns="91433" tIns="91433" rIns="91433" bIns="91433" anchor="ctr" anchorCtr="0">
            <a:noAutofit/>
          </a:bodyPr>
          <a:lstStyle/>
          <a:p>
            <a:r>
              <a:rPr lang="en" sz="1600" b="1" dirty="0">
                <a:solidFill>
                  <a:srgbClr val="003C71"/>
                </a:solidFill>
                <a:latin typeface="Public Sans"/>
                <a:ea typeface="Public Sans"/>
                <a:cs typeface="Public Sans"/>
                <a:sym typeface="Public Sans"/>
              </a:rPr>
              <a:t>Information Technology</a:t>
            </a:r>
            <a:endParaRPr sz="1600" b="1" dirty="0">
              <a:solidFill>
                <a:srgbClr val="003C71"/>
              </a:solidFill>
              <a:latin typeface="Public Sans"/>
              <a:ea typeface="Public Sans"/>
              <a:cs typeface="Public Sans"/>
              <a:sym typeface="Public Sans"/>
            </a:endParaRPr>
          </a:p>
        </p:txBody>
      </p:sp>
      <p:sp>
        <p:nvSpPr>
          <p:cNvPr id="468" name="Google Shape;468;p52"/>
          <p:cNvSpPr/>
          <p:nvPr/>
        </p:nvSpPr>
        <p:spPr>
          <a:xfrm>
            <a:off x="2518184" y="5575900"/>
            <a:ext cx="2957200" cy="392800"/>
          </a:xfrm>
          <a:prstGeom prst="rect">
            <a:avLst/>
          </a:prstGeom>
          <a:noFill/>
          <a:ln>
            <a:noFill/>
          </a:ln>
        </p:spPr>
        <p:txBody>
          <a:bodyPr spcFirstLastPara="1" wrap="square" lIns="91433" tIns="91433" rIns="91433" bIns="91433" anchor="ctr" anchorCtr="0">
            <a:noAutofit/>
          </a:bodyPr>
          <a:lstStyle/>
          <a:p>
            <a:r>
              <a:rPr lang="en" sz="1600" b="1">
                <a:solidFill>
                  <a:srgbClr val="003C71"/>
                </a:solidFill>
                <a:latin typeface="Public Sans"/>
                <a:ea typeface="Public Sans"/>
                <a:cs typeface="Public Sans"/>
                <a:sym typeface="Public Sans"/>
              </a:rPr>
              <a:t>Acquisition &amp; Procurement</a:t>
            </a:r>
            <a:endParaRPr sz="1600" b="1">
              <a:solidFill>
                <a:srgbClr val="003C71"/>
              </a:solidFill>
              <a:latin typeface="Public Sans"/>
              <a:ea typeface="Public Sans"/>
              <a:cs typeface="Public Sans"/>
              <a:sym typeface="Public Sans"/>
            </a:endParaRPr>
          </a:p>
        </p:txBody>
      </p:sp>
      <p:sp>
        <p:nvSpPr>
          <p:cNvPr id="469" name="Google Shape;469;p52"/>
          <p:cNvSpPr/>
          <p:nvPr/>
        </p:nvSpPr>
        <p:spPr>
          <a:xfrm>
            <a:off x="4593521" y="146304"/>
            <a:ext cx="3306399" cy="392800"/>
          </a:xfrm>
          <a:prstGeom prst="rect">
            <a:avLst/>
          </a:prstGeom>
          <a:noFill/>
          <a:ln>
            <a:noFill/>
          </a:ln>
        </p:spPr>
        <p:txBody>
          <a:bodyPr spcFirstLastPara="1" wrap="square" lIns="91433" tIns="91433" rIns="91433" bIns="91433" anchor="ctr" anchorCtr="0">
            <a:noAutofit/>
          </a:bodyPr>
          <a:lstStyle/>
          <a:p>
            <a:r>
              <a:rPr lang="en" sz="1600" b="1" dirty="0">
                <a:solidFill>
                  <a:srgbClr val="003C71"/>
                </a:solidFill>
                <a:latin typeface="Public Sans"/>
                <a:ea typeface="Public Sans"/>
                <a:cs typeface="Public Sans"/>
                <a:sym typeface="Public Sans"/>
              </a:rPr>
              <a:t>User Experience</a:t>
            </a:r>
            <a:endParaRPr sz="1600" b="1" dirty="0">
              <a:solidFill>
                <a:srgbClr val="003C71"/>
              </a:solidFill>
              <a:latin typeface="Public Sans"/>
              <a:ea typeface="Public Sans"/>
              <a:cs typeface="Public Sans"/>
              <a:sym typeface="Public Sans"/>
            </a:endParaRPr>
          </a:p>
        </p:txBody>
      </p:sp>
      <p:sp>
        <p:nvSpPr>
          <p:cNvPr id="470" name="Google Shape;470;p52"/>
          <p:cNvSpPr/>
          <p:nvPr/>
        </p:nvSpPr>
        <p:spPr>
          <a:xfrm>
            <a:off x="9747900" y="146300"/>
            <a:ext cx="2240800" cy="392800"/>
          </a:xfrm>
          <a:prstGeom prst="rect">
            <a:avLst/>
          </a:prstGeom>
          <a:noFill/>
          <a:ln>
            <a:noFill/>
          </a:ln>
        </p:spPr>
        <p:txBody>
          <a:bodyPr spcFirstLastPara="1" wrap="square" lIns="91433" tIns="91433" rIns="91433" bIns="91433" anchor="ctr" anchorCtr="0">
            <a:noAutofit/>
          </a:bodyPr>
          <a:lstStyle/>
          <a:p>
            <a:pPr algn="r"/>
            <a:r>
              <a:rPr lang="en" sz="1600" b="1">
                <a:solidFill>
                  <a:srgbClr val="0579BD"/>
                </a:solidFill>
                <a:latin typeface="Public Sans"/>
                <a:ea typeface="Public Sans"/>
                <a:cs typeface="Public Sans"/>
                <a:sym typeface="Public Sans"/>
              </a:rPr>
              <a:t>Strategic Alignment</a:t>
            </a:r>
            <a:endParaRPr sz="1600" b="1">
              <a:solidFill>
                <a:srgbClr val="0579BD"/>
              </a:solidFill>
              <a:latin typeface="Public Sans"/>
              <a:ea typeface="Public Sans"/>
              <a:cs typeface="Public Sans"/>
              <a:sym typeface="Public Sans"/>
            </a:endParaRPr>
          </a:p>
        </p:txBody>
      </p:sp>
      <p:sp>
        <p:nvSpPr>
          <p:cNvPr id="471" name="Google Shape;471;p52"/>
          <p:cNvSpPr/>
          <p:nvPr/>
        </p:nvSpPr>
        <p:spPr>
          <a:xfrm>
            <a:off x="9013825" y="2301952"/>
            <a:ext cx="2957200" cy="341200"/>
          </a:xfrm>
          <a:prstGeom prst="rect">
            <a:avLst/>
          </a:prstGeom>
          <a:noFill/>
          <a:ln>
            <a:noFill/>
          </a:ln>
        </p:spPr>
        <p:txBody>
          <a:bodyPr spcFirstLastPara="1" wrap="square" lIns="91433" tIns="91433" rIns="91433" bIns="91433" anchor="ctr" anchorCtr="0">
            <a:noAutofit/>
          </a:bodyPr>
          <a:lstStyle/>
          <a:p>
            <a:pPr algn="r"/>
            <a:r>
              <a:rPr lang="en" sz="1600" b="1" dirty="0">
                <a:solidFill>
                  <a:srgbClr val="0579BD"/>
                </a:solidFill>
                <a:latin typeface="Public Sans"/>
                <a:ea typeface="Public Sans"/>
                <a:cs typeface="Public Sans"/>
                <a:sym typeface="Public Sans"/>
              </a:rPr>
              <a:t>Performance Management</a:t>
            </a:r>
            <a:endParaRPr sz="1600" b="1" dirty="0">
              <a:solidFill>
                <a:srgbClr val="0579BD"/>
              </a:solidFill>
              <a:latin typeface="Public Sans"/>
              <a:ea typeface="Public Sans"/>
              <a:cs typeface="Public Sans"/>
              <a:sym typeface="Public Sans"/>
            </a:endParaRPr>
          </a:p>
        </p:txBody>
      </p:sp>
      <p:sp>
        <p:nvSpPr>
          <p:cNvPr id="472" name="Google Shape;472;p52"/>
          <p:cNvSpPr/>
          <p:nvPr/>
        </p:nvSpPr>
        <p:spPr>
          <a:xfrm>
            <a:off x="8552267" y="3832220"/>
            <a:ext cx="3368800" cy="392800"/>
          </a:xfrm>
          <a:prstGeom prst="rect">
            <a:avLst/>
          </a:prstGeom>
          <a:noFill/>
          <a:ln>
            <a:noFill/>
          </a:ln>
        </p:spPr>
        <p:txBody>
          <a:bodyPr spcFirstLastPara="1" wrap="square" lIns="91433" tIns="91433" rIns="91433" bIns="91433" anchor="ctr" anchorCtr="0">
            <a:noAutofit/>
          </a:bodyPr>
          <a:lstStyle/>
          <a:p>
            <a:pPr algn="r"/>
            <a:r>
              <a:rPr lang="en" sz="1600" b="1" dirty="0">
                <a:solidFill>
                  <a:srgbClr val="003C71"/>
                </a:solidFill>
                <a:latin typeface="Public Sans"/>
                <a:ea typeface="Public Sans"/>
                <a:cs typeface="Public Sans"/>
                <a:sym typeface="Public Sans"/>
              </a:rPr>
              <a:t>Information Security, Financial Management, Physical Security, Personnel Security, Privacy</a:t>
            </a:r>
            <a:endParaRPr sz="1600" b="1" dirty="0">
              <a:solidFill>
                <a:srgbClr val="003C71"/>
              </a:solidFill>
              <a:latin typeface="Public Sans"/>
              <a:ea typeface="Public Sans"/>
              <a:cs typeface="Public Sans"/>
              <a:sym typeface="Public Sans"/>
            </a:endParaRPr>
          </a:p>
        </p:txBody>
      </p:sp>
      <p:cxnSp>
        <p:nvCxnSpPr>
          <p:cNvPr id="473" name="Google Shape;473;p52"/>
          <p:cNvCxnSpPr>
            <a:cxnSpLocks/>
          </p:cNvCxnSpPr>
          <p:nvPr/>
        </p:nvCxnSpPr>
        <p:spPr>
          <a:xfrm flipH="1" flipV="1">
            <a:off x="8589184" y="4453279"/>
            <a:ext cx="3336256" cy="9307"/>
          </a:xfrm>
          <a:prstGeom prst="straightConnector1">
            <a:avLst/>
          </a:prstGeom>
          <a:noFill/>
          <a:ln w="9525" cap="flat" cmpd="sng">
            <a:solidFill>
              <a:srgbClr val="003C71"/>
            </a:solidFill>
            <a:prstDash val="solid"/>
            <a:round/>
            <a:headEnd type="none" w="med" len="med"/>
            <a:tailEnd type="none" w="med" len="med"/>
          </a:ln>
        </p:spPr>
      </p:cxnSp>
      <p:sp>
        <p:nvSpPr>
          <p:cNvPr id="474" name="Google Shape;474;p52"/>
          <p:cNvSpPr/>
          <p:nvPr/>
        </p:nvSpPr>
        <p:spPr>
          <a:xfrm>
            <a:off x="5980590" y="5666450"/>
            <a:ext cx="5983895" cy="385220"/>
          </a:xfrm>
          <a:prstGeom prst="rect">
            <a:avLst/>
          </a:prstGeom>
          <a:noFill/>
          <a:ln>
            <a:noFill/>
          </a:ln>
        </p:spPr>
        <p:txBody>
          <a:bodyPr spcFirstLastPara="1" wrap="square" lIns="91433" tIns="91433" rIns="91433" bIns="91433" anchor="ctr" anchorCtr="0">
            <a:noAutofit/>
          </a:bodyPr>
          <a:lstStyle/>
          <a:p>
            <a:pPr algn="r">
              <a:lnSpc>
                <a:spcPct val="80000"/>
              </a:lnSpc>
            </a:pPr>
            <a:r>
              <a:rPr lang="en" sz="1600" b="1" dirty="0">
                <a:solidFill>
                  <a:srgbClr val="0579BD"/>
                </a:solidFill>
                <a:latin typeface="Public Sans"/>
                <a:ea typeface="Public Sans"/>
                <a:cs typeface="Public Sans"/>
                <a:sym typeface="Public Sans"/>
              </a:rPr>
              <a:t>Federal Policy, Standard and Regulatory Compliance</a:t>
            </a:r>
            <a:endParaRPr sz="1600" b="1" dirty="0">
              <a:solidFill>
                <a:srgbClr val="0579BD"/>
              </a:solidFill>
              <a:latin typeface="Public Sans"/>
              <a:ea typeface="Public Sans"/>
              <a:cs typeface="Public Sans"/>
              <a:sym typeface="Public Sans"/>
            </a:endParaRPr>
          </a:p>
        </p:txBody>
      </p:sp>
      <p:cxnSp>
        <p:nvCxnSpPr>
          <p:cNvPr id="476" name="Google Shape;476;p52"/>
          <p:cNvCxnSpPr>
            <a:cxnSpLocks/>
          </p:cNvCxnSpPr>
          <p:nvPr/>
        </p:nvCxnSpPr>
        <p:spPr>
          <a:xfrm rot="16200000" flipV="1">
            <a:off x="5427442" y="4681910"/>
            <a:ext cx="1475351" cy="1153061"/>
          </a:xfrm>
          <a:prstGeom prst="bentConnector3">
            <a:avLst>
              <a:gd name="adj1" fmla="val 73"/>
            </a:avLst>
          </a:prstGeom>
          <a:noFill/>
          <a:ln w="9525" cap="flat" cmpd="sng">
            <a:solidFill>
              <a:srgbClr val="0579BD"/>
            </a:solidFill>
            <a:prstDash val="solid"/>
            <a:round/>
            <a:headEnd type="none" w="med" len="med"/>
            <a:tailEnd type="none" w="med" len="med"/>
          </a:ln>
        </p:spPr>
      </p:cxnSp>
      <p:sp>
        <p:nvSpPr>
          <p:cNvPr id="142" name="Google Shape;438;p51">
            <a:extLst>
              <a:ext uri="{FF2B5EF4-FFF2-40B4-BE49-F238E27FC236}">
                <a16:creationId xmlns:a16="http://schemas.microsoft.com/office/drawing/2014/main" id="{16B0BB89-FD05-4DE8-A750-500EC4A1C282}"/>
              </a:ext>
            </a:extLst>
          </p:cNvPr>
          <p:cNvSpPr/>
          <p:nvPr/>
        </p:nvSpPr>
        <p:spPr>
          <a:xfrm>
            <a:off x="8040427" y="3237243"/>
            <a:ext cx="333605" cy="2193156"/>
          </a:xfrm>
          <a:prstGeom prst="rightBrace">
            <a:avLst>
              <a:gd name="adj1" fmla="val 50000"/>
              <a:gd name="adj2" fmla="val 50000"/>
            </a:avLst>
          </a:prstGeom>
          <a:noFill/>
          <a:ln w="9525" cap="flat" cmpd="sng">
            <a:solidFill>
              <a:srgbClr val="003C71"/>
            </a:solidFill>
            <a:prstDash val="solid"/>
            <a:round/>
            <a:headEnd type="none" w="sm" len="sm"/>
            <a:tailEnd type="none" w="sm" len="sm"/>
          </a:ln>
        </p:spPr>
        <p:txBody>
          <a:bodyPr spcFirstLastPara="1" wrap="square" lIns="91433" tIns="91433" rIns="91433" bIns="91433" anchor="ctr" anchorCtr="0">
            <a:noAutofit/>
          </a:bodyPr>
          <a:lstStyle/>
          <a:p>
            <a:endParaRPr sz="1867"/>
          </a:p>
        </p:txBody>
      </p:sp>
      <p:cxnSp>
        <p:nvCxnSpPr>
          <p:cNvPr id="143" name="Google Shape;439;p51">
            <a:extLst>
              <a:ext uri="{FF2B5EF4-FFF2-40B4-BE49-F238E27FC236}">
                <a16:creationId xmlns:a16="http://schemas.microsoft.com/office/drawing/2014/main" id="{14715E45-A97A-4D80-8416-36BC7C39F224}"/>
              </a:ext>
            </a:extLst>
          </p:cNvPr>
          <p:cNvCxnSpPr/>
          <p:nvPr/>
        </p:nvCxnSpPr>
        <p:spPr>
          <a:xfrm rot="10800000" flipH="1">
            <a:off x="6222027" y="5430399"/>
            <a:ext cx="1818400" cy="5200"/>
          </a:xfrm>
          <a:prstGeom prst="straightConnector1">
            <a:avLst/>
          </a:prstGeom>
          <a:noFill/>
          <a:ln w="9525" cap="flat" cmpd="sng">
            <a:solidFill>
              <a:srgbClr val="003C71"/>
            </a:solidFill>
            <a:prstDash val="solid"/>
            <a:round/>
            <a:headEnd type="none" w="med" len="med"/>
            <a:tailEnd type="none" w="med" len="med"/>
          </a:ln>
        </p:spPr>
      </p:cxnSp>
      <p:sp>
        <p:nvSpPr>
          <p:cNvPr id="36" name="Rectangle 35">
            <a:extLst>
              <a:ext uri="{FF2B5EF4-FFF2-40B4-BE49-F238E27FC236}">
                <a16:creationId xmlns:a16="http://schemas.microsoft.com/office/drawing/2014/main" id="{2FA6B71E-C1AE-2640-A17F-49FDF07B676A}"/>
              </a:ext>
            </a:extLst>
          </p:cNvPr>
          <p:cNvSpPr/>
          <p:nvPr/>
        </p:nvSpPr>
        <p:spPr>
          <a:xfrm>
            <a:off x="70442" y="6399172"/>
            <a:ext cx="2245750" cy="4800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ICAM Governance Tool</a:t>
            </a: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1740</Words>
  <Application>Microsoft Macintosh PowerPoint</Application>
  <PresentationFormat>Widescreen</PresentationFormat>
  <Paragraphs>250</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Public Sans</vt:lpstr>
      <vt:lpstr>Arial</vt:lpstr>
      <vt:lpstr>Wingdings 2</vt:lpstr>
      <vt:lpstr>Verdana</vt:lpstr>
      <vt:lpstr>Public Sans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Kenneth Myers</cp:lastModifiedBy>
  <cp:revision>3</cp:revision>
  <dcterms:modified xsi:type="dcterms:W3CDTF">2021-11-08T22:20:24Z</dcterms:modified>
</cp:coreProperties>
</file>