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0920b78e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0920b78e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b0920b78e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b0920b78e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0920b78e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0920b78e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0920b78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0920b78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0920b78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0920b78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0920b78e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0920b78e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Jiyang Xu, Jason Li, Jian Song, Alex Li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hoping to produce a general search tool to find the shortest path between departure and destination airports. When entering two locations, we will use the weighted graph to measure and compare the distance of different airplane routes between them.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are hoping to produce a general tool to suggest several travel locations based on a given airport. When entering one locations, we will use the strongest connected components to give suggestions on cities near it that could be visited.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 Graph Construction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Processing</a:t>
            </a:r>
            <a:r>
              <a:rPr lang="en"/>
              <a:t> data:</a:t>
            </a:r>
            <a:endParaRPr/>
          </a:p>
          <a:p>
            <a:pPr indent="-317500" lvl="1" marL="914400" rtl="0" algn="l">
              <a:spcBef>
                <a:spcPts val="0"/>
              </a:spcBef>
              <a:spcAft>
                <a:spcPts val="0"/>
              </a:spcAft>
              <a:buSzPts val="1400"/>
              <a:buChar char="-"/>
            </a:pPr>
            <a:r>
              <a:rPr lang="en"/>
              <a:t>Read data sets routes.dat and airports.dat</a:t>
            </a:r>
            <a:endParaRPr/>
          </a:p>
          <a:p>
            <a:pPr indent="-317500" lvl="1" marL="914400" rtl="0" algn="l">
              <a:spcBef>
                <a:spcPts val="0"/>
              </a:spcBef>
              <a:spcAft>
                <a:spcPts val="0"/>
              </a:spcAft>
              <a:buSzPts val="1400"/>
              <a:buChar char="-"/>
            </a:pPr>
            <a:r>
              <a:rPr lang="en"/>
              <a:t>Populate a map that contains both routes and airports information</a:t>
            </a:r>
            <a:endParaRPr/>
          </a:p>
          <a:p>
            <a:pPr indent="-317500" lvl="1" marL="914400" rtl="0" algn="l">
              <a:spcBef>
                <a:spcPts val="0"/>
              </a:spcBef>
              <a:spcAft>
                <a:spcPts val="0"/>
              </a:spcAft>
              <a:buSzPts val="1400"/>
              <a:buChar char="-"/>
            </a:pPr>
            <a:r>
              <a:rPr lang="en"/>
              <a:t>Populate a map that stores all the </a:t>
            </a:r>
            <a:r>
              <a:rPr lang="en"/>
              <a:t>airports</a:t>
            </a:r>
            <a:r>
              <a:rPr lang="en"/>
              <a:t> id with airports names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Constructing a graph:</a:t>
            </a:r>
            <a:endParaRPr/>
          </a:p>
          <a:p>
            <a:pPr indent="-317500" lvl="1" marL="914400" rtl="0" algn="l">
              <a:spcBef>
                <a:spcPts val="0"/>
              </a:spcBef>
              <a:spcAft>
                <a:spcPts val="0"/>
              </a:spcAft>
              <a:buSzPts val="1400"/>
              <a:buChar char="-"/>
            </a:pPr>
            <a:r>
              <a:rPr lang="en"/>
              <a:t>Set all edges by using the map obtained from data sets</a:t>
            </a:r>
            <a:endParaRPr/>
          </a:p>
          <a:p>
            <a:pPr indent="-317500" lvl="1" marL="914400" rtl="0" algn="l">
              <a:spcBef>
                <a:spcPts val="0"/>
              </a:spcBef>
              <a:spcAft>
                <a:spcPts val="0"/>
              </a:spcAft>
              <a:buSzPts val="1400"/>
              <a:buChar char="-"/>
            </a:pPr>
            <a:r>
              <a:rPr lang="en"/>
              <a:t>Set all </a:t>
            </a:r>
            <a:r>
              <a:rPr lang="en"/>
              <a:t>vertices</a:t>
            </a:r>
            <a:r>
              <a:rPr lang="en"/>
              <a:t> by using the airports obtained above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Testing our graph:</a:t>
            </a:r>
            <a:endParaRPr/>
          </a:p>
          <a:p>
            <a:pPr indent="-317500" lvl="1" marL="914400" rtl="0" algn="l">
              <a:spcBef>
                <a:spcPts val="0"/>
              </a:spcBef>
              <a:spcAft>
                <a:spcPts val="0"/>
              </a:spcAft>
              <a:buSzPts val="1400"/>
              <a:buChar char="-"/>
            </a:pPr>
            <a:r>
              <a:rPr lang="en"/>
              <a:t>Test graph construction and read files in test cases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 BFS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BFS traversals :</a:t>
            </a:r>
            <a:endParaRPr/>
          </a:p>
          <a:p>
            <a:pPr indent="-317500" lvl="1" marL="914400" rtl="0" algn="l">
              <a:spcBef>
                <a:spcPts val="0"/>
              </a:spcBef>
              <a:spcAft>
                <a:spcPts val="0"/>
              </a:spcAft>
              <a:buSzPts val="1400"/>
              <a:buChar char="-"/>
            </a:pPr>
            <a:r>
              <a:rPr lang="en"/>
              <a:t>BFS : traverse the whole graph</a:t>
            </a:r>
            <a:endParaRPr/>
          </a:p>
          <a:p>
            <a:pPr indent="-317500" lvl="1" marL="914400" rtl="0" algn="l">
              <a:spcBef>
                <a:spcPts val="0"/>
              </a:spcBef>
              <a:spcAft>
                <a:spcPts val="0"/>
              </a:spcAft>
              <a:buSzPts val="1400"/>
              <a:buChar char="-"/>
            </a:pPr>
            <a:r>
              <a:rPr lang="en"/>
              <a:t>BFS by </a:t>
            </a:r>
            <a:r>
              <a:rPr lang="en"/>
              <a:t>destination : traverse the graph based on a given source airport id and a given destination airport id</a:t>
            </a:r>
            <a:endParaRPr/>
          </a:p>
          <a:p>
            <a:pPr indent="-342900" lvl="0" marL="457200" rtl="0" algn="l">
              <a:spcBef>
                <a:spcPts val="0"/>
              </a:spcBef>
              <a:spcAft>
                <a:spcPts val="0"/>
              </a:spcAft>
              <a:buSzPts val="1800"/>
              <a:buChar char="-"/>
            </a:pPr>
            <a:r>
              <a:rPr lang="en"/>
              <a:t>Implementation:</a:t>
            </a:r>
            <a:endParaRPr/>
          </a:p>
          <a:p>
            <a:pPr indent="-317500" lvl="1" marL="914400" rtl="0" algn="l">
              <a:spcBef>
                <a:spcPts val="0"/>
              </a:spcBef>
              <a:spcAft>
                <a:spcPts val="0"/>
              </a:spcAft>
              <a:buSzPts val="1400"/>
              <a:buChar char="-"/>
            </a:pPr>
            <a:r>
              <a:rPr lang="en"/>
              <a:t>Data storage : vector, queue</a:t>
            </a:r>
            <a:endParaRPr/>
          </a:p>
          <a:p>
            <a:pPr indent="-317500" lvl="1" marL="914400" rtl="0" algn="l">
              <a:spcBef>
                <a:spcPts val="0"/>
              </a:spcBef>
              <a:spcAft>
                <a:spcPts val="0"/>
              </a:spcAft>
              <a:buSzPts val="1400"/>
              <a:buChar char="-"/>
            </a:pPr>
            <a:r>
              <a:rPr lang="en"/>
              <a:t>Helper function adjacent : get the adjacent airports based on the map obtained above</a:t>
            </a:r>
            <a:endParaRPr/>
          </a:p>
          <a:p>
            <a:pPr indent="-317500" lvl="1" marL="914400" rtl="0" algn="l">
              <a:spcBef>
                <a:spcPts val="0"/>
              </a:spcBef>
              <a:spcAft>
                <a:spcPts val="0"/>
              </a:spcAft>
              <a:buSzPts val="1400"/>
              <a:buChar char="-"/>
            </a:pPr>
            <a:r>
              <a:rPr lang="en"/>
              <a:t>Input : a graph (and source airport id &amp; destination airport id)</a:t>
            </a:r>
            <a:endParaRPr/>
          </a:p>
          <a:p>
            <a:pPr indent="-317500" lvl="1" marL="914400" rtl="0" algn="l">
              <a:spcBef>
                <a:spcPts val="0"/>
              </a:spcBef>
              <a:spcAft>
                <a:spcPts val="0"/>
              </a:spcAft>
              <a:buSzPts val="1400"/>
              <a:buChar char="-"/>
            </a:pPr>
            <a:r>
              <a:rPr lang="en"/>
              <a:t>Output : a vector of strings of traversal results</a:t>
            </a:r>
            <a:endParaRPr/>
          </a:p>
          <a:p>
            <a:pPr indent="-342900" lvl="0" marL="457200" rtl="0" algn="l">
              <a:spcBef>
                <a:spcPts val="0"/>
              </a:spcBef>
              <a:spcAft>
                <a:spcPts val="0"/>
              </a:spcAft>
              <a:buSzPts val="1800"/>
              <a:buChar char="-"/>
            </a:pPr>
            <a:r>
              <a:rPr lang="en"/>
              <a:t>Testing:</a:t>
            </a:r>
            <a:endParaRPr/>
          </a:p>
          <a:p>
            <a:pPr indent="-317500" lvl="1" marL="914400" rtl="0" algn="l">
              <a:spcBef>
                <a:spcPts val="0"/>
              </a:spcBef>
              <a:spcAft>
                <a:spcPts val="0"/>
              </a:spcAft>
              <a:buSzPts val="1400"/>
              <a:buChar char="-"/>
            </a:pPr>
            <a:r>
              <a:rPr lang="en"/>
              <a:t>Both BFS traverse the whole graph and traverse by destination is tested by test cases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 Dijkstra’s Algorithm</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Dijkstra’s functions</a:t>
            </a:r>
            <a:r>
              <a:rPr lang="en"/>
              <a:t> :</a:t>
            </a:r>
            <a:endParaRPr/>
          </a:p>
          <a:p>
            <a:pPr indent="-317500" lvl="1" marL="914400" rtl="0" algn="l">
              <a:spcBef>
                <a:spcPts val="0"/>
              </a:spcBef>
              <a:spcAft>
                <a:spcPts val="0"/>
              </a:spcAft>
              <a:buSzPts val="1400"/>
              <a:buChar char="-"/>
            </a:pPr>
            <a:r>
              <a:rPr lang="en"/>
              <a:t>Find shortest path based on given source airport id and given destination airport id</a:t>
            </a:r>
            <a:endParaRPr/>
          </a:p>
          <a:p>
            <a:pPr indent="-317500" lvl="1" marL="914400" rtl="0" algn="l">
              <a:spcBef>
                <a:spcPts val="0"/>
              </a:spcBef>
              <a:spcAft>
                <a:spcPts val="0"/>
              </a:spcAft>
              <a:buSzPts val="1400"/>
              <a:buChar char="-"/>
            </a:pPr>
            <a:r>
              <a:rPr lang="en"/>
              <a:t>Find shortest path based on given source airport name and given destination airport name</a:t>
            </a:r>
            <a:endParaRPr/>
          </a:p>
          <a:p>
            <a:pPr indent="-342900" lvl="0" marL="457200" rtl="0" algn="l">
              <a:spcBef>
                <a:spcPts val="0"/>
              </a:spcBef>
              <a:spcAft>
                <a:spcPts val="0"/>
              </a:spcAft>
              <a:buSzPts val="1800"/>
              <a:buChar char="-"/>
            </a:pPr>
            <a:r>
              <a:rPr lang="en"/>
              <a:t>Implementation :</a:t>
            </a:r>
            <a:endParaRPr/>
          </a:p>
          <a:p>
            <a:pPr indent="-317500" lvl="1" marL="914400" rtl="0" algn="l">
              <a:spcBef>
                <a:spcPts val="0"/>
              </a:spcBef>
              <a:spcAft>
                <a:spcPts val="0"/>
              </a:spcAft>
              <a:buSzPts val="1400"/>
              <a:buChar char="-"/>
            </a:pPr>
            <a:r>
              <a:rPr lang="en"/>
              <a:t>Use the outline from lectures</a:t>
            </a:r>
            <a:endParaRPr/>
          </a:p>
          <a:p>
            <a:pPr indent="-317500" lvl="1" marL="914400" rtl="0" algn="l">
              <a:spcBef>
                <a:spcPts val="0"/>
              </a:spcBef>
              <a:spcAft>
                <a:spcPts val="0"/>
              </a:spcAft>
              <a:buSzPts val="1400"/>
              <a:buChar char="-"/>
            </a:pPr>
            <a:r>
              <a:rPr lang="en"/>
              <a:t>Helper function to get the distance from the source airport to its adjacent airports</a:t>
            </a:r>
            <a:endParaRPr/>
          </a:p>
          <a:p>
            <a:pPr indent="-317500" lvl="1" marL="914400" rtl="0" algn="l">
              <a:spcBef>
                <a:spcPts val="0"/>
              </a:spcBef>
              <a:spcAft>
                <a:spcPts val="0"/>
              </a:spcAft>
              <a:buSzPts val="1400"/>
              <a:buChar char="-"/>
            </a:pPr>
            <a:r>
              <a:rPr lang="en"/>
              <a:t>Input : a source airport id/name and a destination airport id/name</a:t>
            </a:r>
            <a:endParaRPr/>
          </a:p>
          <a:p>
            <a:pPr indent="-317500" lvl="1" marL="914400" rtl="0" algn="l">
              <a:spcBef>
                <a:spcPts val="0"/>
              </a:spcBef>
              <a:spcAft>
                <a:spcPts val="0"/>
              </a:spcAft>
              <a:buSzPts val="1400"/>
              <a:buChar char="-"/>
            </a:pPr>
            <a:r>
              <a:rPr lang="en"/>
              <a:t>Output : a vector represent the shortest path</a:t>
            </a:r>
            <a:endParaRPr/>
          </a:p>
          <a:p>
            <a:pPr indent="-342900" lvl="0" marL="457200" rtl="0" algn="l">
              <a:spcBef>
                <a:spcPts val="0"/>
              </a:spcBef>
              <a:spcAft>
                <a:spcPts val="0"/>
              </a:spcAft>
              <a:buSzPts val="1800"/>
              <a:buChar char="-"/>
            </a:pPr>
            <a:r>
              <a:rPr lang="en"/>
              <a:t>Testing :</a:t>
            </a:r>
            <a:endParaRPr/>
          </a:p>
          <a:p>
            <a:pPr indent="-317500" lvl="1" marL="914400" rtl="0" algn="l">
              <a:spcBef>
                <a:spcPts val="0"/>
              </a:spcBef>
              <a:spcAft>
                <a:spcPts val="0"/>
              </a:spcAft>
              <a:buSzPts val="1400"/>
              <a:buChar char="-"/>
            </a:pPr>
            <a:r>
              <a:rPr lang="en"/>
              <a:t>Two test cases test these two functions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 Kosaraju Algorithm</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Dijkstra’s algorithms :</a:t>
            </a:r>
            <a:endParaRPr/>
          </a:p>
          <a:p>
            <a:pPr indent="-317500" lvl="1" marL="914400" rtl="0" algn="l">
              <a:spcBef>
                <a:spcPts val="0"/>
              </a:spcBef>
              <a:spcAft>
                <a:spcPts val="0"/>
              </a:spcAft>
              <a:buSzPts val="1400"/>
              <a:buChar char="-"/>
            </a:pPr>
            <a:r>
              <a:rPr lang="en"/>
              <a:t>Use DFS two times, and transpose the whole graph</a:t>
            </a:r>
            <a:endParaRPr/>
          </a:p>
          <a:p>
            <a:pPr indent="-342900" lvl="0" marL="457200" rtl="0" algn="l">
              <a:spcBef>
                <a:spcPts val="0"/>
              </a:spcBef>
              <a:spcAft>
                <a:spcPts val="0"/>
              </a:spcAft>
              <a:buSzPts val="1800"/>
              <a:buChar char="-"/>
            </a:pPr>
            <a:r>
              <a:rPr lang="en"/>
              <a:t>Implementation :</a:t>
            </a:r>
            <a:endParaRPr/>
          </a:p>
          <a:p>
            <a:pPr indent="-317500" lvl="1" marL="914400" rtl="0" algn="l">
              <a:spcBef>
                <a:spcPts val="0"/>
              </a:spcBef>
              <a:spcAft>
                <a:spcPts val="0"/>
              </a:spcAft>
              <a:buSzPts val="1400"/>
              <a:buChar char="-"/>
            </a:pPr>
            <a:r>
              <a:rPr lang="en"/>
              <a:t>Helper functions :</a:t>
            </a:r>
            <a:endParaRPr/>
          </a:p>
          <a:p>
            <a:pPr indent="-317500" lvl="1" marL="914400" rtl="0" algn="l">
              <a:spcBef>
                <a:spcPts val="0"/>
              </a:spcBef>
              <a:spcAft>
                <a:spcPts val="0"/>
              </a:spcAft>
              <a:buSzPts val="1400"/>
              <a:buChar char="-"/>
            </a:pPr>
            <a:r>
              <a:rPr lang="en"/>
              <a:t>1) DFS : obtain the vertices from a given vertex</a:t>
            </a:r>
            <a:endParaRPr/>
          </a:p>
          <a:p>
            <a:pPr indent="-317500" lvl="1" marL="914400" rtl="0" algn="l">
              <a:spcBef>
                <a:spcPts val="0"/>
              </a:spcBef>
              <a:spcAft>
                <a:spcPts val="0"/>
              </a:spcAft>
              <a:buSzPts val="1400"/>
              <a:buChar char="-"/>
            </a:pPr>
            <a:r>
              <a:rPr lang="en"/>
              <a:t>2) Fill order : Fills Stack with vertices, the top element of stack has the maximum finishing</a:t>
            </a:r>
            <a:endParaRPr/>
          </a:p>
          <a:p>
            <a:pPr indent="-317500" lvl="1" marL="914400" rtl="0" algn="l">
              <a:spcBef>
                <a:spcPts val="0"/>
              </a:spcBef>
              <a:spcAft>
                <a:spcPts val="0"/>
              </a:spcAft>
              <a:buSzPts val="1400"/>
              <a:buChar char="-"/>
            </a:pPr>
            <a:r>
              <a:rPr lang="en"/>
              <a:t>3) Transpose : reverse the graph</a:t>
            </a:r>
            <a:endParaRPr/>
          </a:p>
          <a:p>
            <a:pPr indent="-317500" lvl="1" marL="914400" rtl="0" algn="l">
              <a:spcBef>
                <a:spcPts val="0"/>
              </a:spcBef>
              <a:spcAft>
                <a:spcPts val="0"/>
              </a:spcAft>
              <a:buSzPts val="1400"/>
              <a:buChar char="-"/>
            </a:pPr>
            <a:r>
              <a:rPr lang="en"/>
              <a:t>Input : a source airport id</a:t>
            </a:r>
            <a:endParaRPr/>
          </a:p>
          <a:p>
            <a:pPr indent="-317500" lvl="1" marL="914400" rtl="0" algn="l">
              <a:spcBef>
                <a:spcPts val="0"/>
              </a:spcBef>
              <a:spcAft>
                <a:spcPts val="0"/>
              </a:spcAft>
              <a:buSzPts val="1400"/>
              <a:buChar char="-"/>
            </a:pPr>
            <a:r>
              <a:rPr lang="en"/>
              <a:t>Output : a vector of the strongest connected components of the given airport</a:t>
            </a:r>
            <a:endParaRPr/>
          </a:p>
          <a:p>
            <a:pPr indent="-342900" lvl="0" marL="457200" rtl="0" algn="l">
              <a:spcBef>
                <a:spcPts val="0"/>
              </a:spcBef>
              <a:spcAft>
                <a:spcPts val="0"/>
              </a:spcAft>
              <a:buSzPts val="1800"/>
              <a:buChar char="-"/>
            </a:pPr>
            <a:r>
              <a:rPr lang="en"/>
              <a:t>Testing :</a:t>
            </a:r>
            <a:endParaRPr/>
          </a:p>
          <a:p>
            <a:pPr indent="-317500" lvl="1" marL="914400" rtl="0" algn="l">
              <a:spcBef>
                <a:spcPts val="0"/>
              </a:spcBef>
              <a:spcAft>
                <a:spcPts val="0"/>
              </a:spcAft>
              <a:buSzPts val="1400"/>
              <a:buChar char="-"/>
            </a:pPr>
            <a:r>
              <a:rPr lang="en"/>
              <a:t>Test case on the main Kosaraju algorithm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Achieve</a:t>
            </a:r>
            <a:r>
              <a:rPr lang="en"/>
              <a:t> all our goals by showing a shortest path between two airports and </a:t>
            </a:r>
            <a:r>
              <a:rPr lang="en"/>
              <a:t>recommended</a:t>
            </a:r>
            <a:r>
              <a:rPr lang="en"/>
              <a:t> </a:t>
            </a:r>
            <a:r>
              <a:rPr lang="en"/>
              <a:t>travel cities as results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Further goal is to improve these search tools by showing these results to users in a more direct and usable way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Final and full-scale input dataset we used are data sets airports and routes</a:t>
            </a:r>
            <a:endParaRPr/>
          </a:p>
          <a:p>
            <a:pPr indent="-342900" lvl="0" marL="457200" rtl="0" algn="l">
              <a:spcBef>
                <a:spcPts val="0"/>
              </a:spcBef>
              <a:spcAft>
                <a:spcPts val="0"/>
              </a:spcAft>
              <a:buSzPts val="1800"/>
              <a:buChar char="-"/>
            </a:pPr>
            <a:r>
              <a:rPr lang="en"/>
              <a:t>This project reinforced concepts on graph, several graph algorithms and overall coding skills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