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F4C88-7BBA-BD98-F82A-F4633B0FC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F844D8-5C7B-0DD2-AFDB-5712439F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3C3AF-611F-BB1C-F4AD-66C2B43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BAA1B-D856-7228-162C-DB4B1F88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753A9-BCF1-164E-58F4-ECA0A12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C8422-757D-29D7-89AD-B686982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6BC1B-9AE9-161B-ACF5-FA30FB8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24DE7-3924-5412-4B1F-BE234134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82C99E-6FD1-EB52-4733-57664798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DFC54-E596-ED46-03FC-F4A9E099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72F993-66AB-3320-8BF6-7C6D8C46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D653A2-494D-8420-0D78-AEDDAE304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534DBA-0146-7629-990A-CABA56B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CD096-D469-1581-F82C-EB7D5587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8D95F-D76F-6D2D-3A57-2FB09FFF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AECB2-797F-D0BA-0D59-8356BAF7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06A61-C5FD-C497-6B69-E2CC992D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B1769-2830-23EB-1637-A6ED8E15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B2A27-9EB7-FA91-4C37-39D9C00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37A746-CA2D-CA19-30B9-5A90D72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77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D93E9-0960-21E1-6526-3D6C30D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15425-0148-FE11-594A-051A5731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0B944-FBFD-3356-6AFE-0781708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810DD-2EA2-585B-7688-CA062662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19EF2-B64F-74C1-8F63-BCB5074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1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6D773-6EBA-2929-4AE0-642D8358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3C173-C8A0-0D46-18A4-51608B9D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C22E85-E5D0-6341-A8C5-282563D9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402A32-522E-81F1-C0B6-9E3E396B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37FD95-15E4-4AE0-A7E8-282E6E30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AFF5E-011B-64EF-7775-1CEBF5F4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0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C1246-6133-85D3-F8F2-91E9CF85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84F0D-5B6F-08A3-53DA-3700ACBD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76B8F4-DA8A-200B-4311-F1A0E740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DAC037-9935-CC6B-0093-6DE022B54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13E43B-D839-C022-F790-48F56533C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AAB661-3D15-86FE-0554-F24321FD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7EE0BD-58A4-992E-EA40-1F920A6B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ED3EE-34C9-9410-667E-2709F2A3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48D1F-E19D-DEBA-8011-5B8A2F0C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016BC9-8E6C-7CC2-E526-A9CFED9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FE4579-19DF-FF4A-2932-E535B4EF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8E1CB3-8BA5-4D68-B2D1-65693E17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3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D6C935-2119-7B86-3EAE-53563AB3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992F51-36AF-8AB1-077A-21D1CAB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7C84F-7527-2578-D6BE-4595C30E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5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4DEA9-8EEA-6483-FCB1-941742A2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2A693-1045-F750-DF8D-528AD80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A5C26E-38E0-0CA7-CABF-874DB3E2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FB7F74-9EDC-33F3-5092-B2AEF930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CF2E96-7CD7-8094-3107-1EB222B0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BB788-470D-9934-5330-08BAC94E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6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BF6E0-DFBC-D613-78B3-4D8205C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822687-E409-CEB1-4E13-A8BAA8762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86D42B-E82A-CAB7-A205-A955D64C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8AE831-FBF5-56A9-8B0D-326C2DBA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31C29-5042-5B65-EB86-C71E5710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62A53A-3637-C1F3-F9DF-764DE55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489AB4-7B8D-E847-C262-A6B6CDA2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A867D1-9388-BB29-D5ED-59AFE00F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155AF-9694-AFE0-5563-A6B88364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A51CA-6336-F357-912A-3F1A6E76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4B02D-E523-C3E3-E9A4-B0D00DFF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4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64A9FE9-9BEC-BD63-6852-B2B837EF6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6" t="-109" r="-1" b="-1"/>
          <a:stretch/>
        </p:blipFill>
        <p:spPr>
          <a:xfrm>
            <a:off x="4251960" y="0"/>
            <a:ext cx="7940040" cy="68580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792F4D9-F2AB-6BFF-C4EB-02A26FBD4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43093"/>
              </p:ext>
            </p:extLst>
          </p:nvPr>
        </p:nvGraphicFramePr>
        <p:xfrm>
          <a:off x="4251960" y="-1"/>
          <a:ext cx="7940037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291">
                  <a:extLst>
                    <a:ext uri="{9D8B030D-6E8A-4147-A177-3AD203B41FA5}">
                      <a16:colId xmlns:a16="http://schemas.microsoft.com/office/drawing/2014/main" val="1594011871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47317209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83875118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578125288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4522382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8416750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2747564363"/>
                    </a:ext>
                  </a:extLst>
                </a:gridCol>
              </a:tblGrid>
              <a:tr h="9681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3711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830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0934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73048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2749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16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69625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E55614BF-6872-76C4-FF2B-6D08641913C5}"/>
              </a:ext>
            </a:extLst>
          </p:cNvPr>
          <p:cNvSpPr txBox="1"/>
          <p:nvPr/>
        </p:nvSpPr>
        <p:spPr>
          <a:xfrm flipH="1">
            <a:off x="441240" y="2135124"/>
            <a:ext cx="312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氣 候 變 遷  </a:t>
            </a:r>
            <a:r>
              <a:rPr lang="zh-TW" altLang="en-US" sz="20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與</a:t>
            </a:r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 太 陽 能 系 統 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BE3304-63CF-F456-374D-79755CCB2421}"/>
              </a:ext>
            </a:extLst>
          </p:cNvPr>
          <p:cNvSpPr txBox="1"/>
          <p:nvPr/>
        </p:nvSpPr>
        <p:spPr>
          <a:xfrm>
            <a:off x="5378877" y="561781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2024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TVDI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魏天厚 林宣安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83C4A0-12E0-BE93-2932-D9F4BFCCEA7B}"/>
              </a:ext>
            </a:extLst>
          </p:cNvPr>
          <p:cNvSpPr txBox="1"/>
          <p:nvPr/>
        </p:nvSpPr>
        <p:spPr>
          <a:xfrm>
            <a:off x="2681570" y="2719899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-Python, Machine Learning, Window and Web viewer.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7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臺灣道路體 1.0 Regular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Lanvis Wei</dc:creator>
  <cp:lastModifiedBy>Lanvis Wei</cp:lastModifiedBy>
  <cp:revision>1</cp:revision>
  <dcterms:created xsi:type="dcterms:W3CDTF">2024-07-17T21:16:06Z</dcterms:created>
  <dcterms:modified xsi:type="dcterms:W3CDTF">2024-07-17T22:27:54Z</dcterms:modified>
</cp:coreProperties>
</file>