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3" r:id="rId5"/>
    <p:sldId id="259" r:id="rId6"/>
    <p:sldId id="260" r:id="rId7"/>
    <p:sldId id="267" r:id="rId8"/>
    <p:sldId id="262" r:id="rId9"/>
    <p:sldId id="256" r:id="rId10"/>
    <p:sldId id="257" r:id="rId11"/>
    <p:sldId id="258" r:id="rId12"/>
    <p:sldId id="268" r:id="rId13"/>
    <p:sldId id="26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A41D744-AB47-4B1B-8E57-7DFD3F35C3C1}">
          <p14:sldIdLst>
            <p14:sldId id="264"/>
            <p14:sldId id="265"/>
            <p14:sldId id="266"/>
            <p14:sldId id="263"/>
            <p14:sldId id="259"/>
            <p14:sldId id="260"/>
            <p14:sldId id="267"/>
            <p14:sldId id="262"/>
            <p14:sldId id="256"/>
            <p14:sldId id="257"/>
            <p14:sldId id="258"/>
            <p14:sldId id="268"/>
            <p14:sldId id="26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9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03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37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06-AC3D-4CA0-A452-F570406ACF4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95CC-B7E8-43A2-B0F6-031635AB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波動度濾網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zh-TW" altLang="en-US" dirty="0" smtClean="0"/>
              <a:t>象限切法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恆生與德指為例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7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031"/>
            <a:ext cx="12192000" cy="55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77"/>
            <a:ext cx="12192000" cy="55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66"/>
            <a:ext cx="12192000" cy="55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波動度與獲利相關程度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根據市場</a:t>
            </a:r>
            <a:r>
              <a:rPr lang="zh-TW" altLang="en-US" dirty="0"/>
              <a:t>區分</a:t>
            </a:r>
          </a:p>
        </p:txBody>
      </p:sp>
    </p:spTree>
    <p:extLst>
      <p:ext uri="{BB962C8B-B14F-4D97-AF65-F5344CB8AC3E}">
        <p14:creationId xmlns:p14="http://schemas.microsoft.com/office/powerpoint/2010/main" val="423826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2" y="1825625"/>
            <a:ext cx="9600456" cy="4351338"/>
          </a:xfrm>
        </p:spPr>
      </p:pic>
    </p:spTree>
    <p:extLst>
      <p:ext uri="{BB962C8B-B14F-4D97-AF65-F5344CB8AC3E}">
        <p14:creationId xmlns:p14="http://schemas.microsoft.com/office/powerpoint/2010/main" val="363024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92" y="1825625"/>
            <a:ext cx="9557015" cy="435133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YM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4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2" y="1825625"/>
            <a:ext cx="9600456" cy="4351338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YM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89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2" y="1825625"/>
            <a:ext cx="9578736" cy="435133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YM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35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160" y="3426024"/>
            <a:ext cx="581106" cy="112410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66" y="3426024"/>
            <a:ext cx="1351196" cy="301149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60" y="6417624"/>
            <a:ext cx="5210902" cy="1714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4388" y="5208698"/>
            <a:ext cx="1648055" cy="4382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160" y="474559"/>
            <a:ext cx="3521840" cy="29514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0" y="342802"/>
            <a:ext cx="4332281" cy="299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42" y="250417"/>
            <a:ext cx="4332281" cy="2991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" y="3238809"/>
            <a:ext cx="4265800" cy="29916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05" y="3238809"/>
            <a:ext cx="4332281" cy="2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72" y="661761"/>
            <a:ext cx="3377111" cy="29680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872" y="3629789"/>
            <a:ext cx="581106" cy="11241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978" y="3629789"/>
            <a:ext cx="1351196" cy="30114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272" y="6621389"/>
            <a:ext cx="5210902" cy="17147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2884" y="5395310"/>
            <a:ext cx="1648055" cy="4382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008"/>
            <a:ext cx="4332281" cy="2991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7" y="200008"/>
            <a:ext cx="4265800" cy="29916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58096"/>
            <a:ext cx="4276880" cy="29916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3" y="3258096"/>
            <a:ext cx="4250059" cy="2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波動度濾網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象限切法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恆生與德指為例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5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48"/>
            <a:ext cx="4271555" cy="2990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58" y="384048"/>
            <a:ext cx="4273715" cy="299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7" y="3461107"/>
            <a:ext cx="4198924" cy="299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41" y="3461107"/>
            <a:ext cx="4273715" cy="29916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656" y="621036"/>
            <a:ext cx="3475535" cy="2991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656" y="3612636"/>
            <a:ext cx="581106" cy="112410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762" y="3612636"/>
            <a:ext cx="1351196" cy="301149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056" y="6604236"/>
            <a:ext cx="5210902" cy="1714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2884" y="5395310"/>
            <a:ext cx="164805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2"/>
            <a:ext cx="4332281" cy="2991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93" y="393192"/>
            <a:ext cx="4265800" cy="299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3" y="3384792"/>
            <a:ext cx="4276880" cy="299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93" y="3384792"/>
            <a:ext cx="4250059" cy="299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872" y="661761"/>
            <a:ext cx="3377111" cy="29680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872" y="3629789"/>
            <a:ext cx="581106" cy="11241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2978" y="3629789"/>
            <a:ext cx="1351196" cy="30114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272" y="6621389"/>
            <a:ext cx="5210902" cy="17147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2884" y="5395310"/>
            <a:ext cx="164805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波動度與獲利相關程度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96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637"/>
            <a:ext cx="12192000" cy="55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77"/>
            <a:ext cx="12192000" cy="55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51</Words>
  <Application>Microsoft Office PowerPoint</Application>
  <PresentationFormat>寬螢幕</PresentationFormat>
  <Paragraphs>11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波動度濾網</vt:lpstr>
      <vt:lpstr>PowerPoint 簡報</vt:lpstr>
      <vt:lpstr>PowerPoint 簡報</vt:lpstr>
      <vt:lpstr>波動度濾網</vt:lpstr>
      <vt:lpstr>PowerPoint 簡報</vt:lpstr>
      <vt:lpstr>PowerPoint 簡報</vt:lpstr>
      <vt:lpstr>波動度與獲利相關程度</vt:lpstr>
      <vt:lpstr>PowerPoint 簡報</vt:lpstr>
      <vt:lpstr>PowerPoint 簡報</vt:lpstr>
      <vt:lpstr>PowerPoint 簡報</vt:lpstr>
      <vt:lpstr>PowerPoint 簡報</vt:lpstr>
      <vt:lpstr>PowerPoint 簡報</vt:lpstr>
      <vt:lpstr>波動度與獲利相關程度</vt:lpstr>
      <vt:lpstr>YM</vt:lpstr>
      <vt:lpstr>YM</vt:lpstr>
      <vt:lpstr>YM</vt:lpstr>
      <vt:lpstr>YM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林冠佑</dc:creator>
  <cp:lastModifiedBy>林冠佑</cp:lastModifiedBy>
  <cp:revision>11</cp:revision>
  <dcterms:created xsi:type="dcterms:W3CDTF">2020-07-24T08:39:59Z</dcterms:created>
  <dcterms:modified xsi:type="dcterms:W3CDTF">2020-07-30T05:50:28Z</dcterms:modified>
</cp:coreProperties>
</file>