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CS 250 Final Project – Agile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Student: Zhenqiang Lin</a:t>
            </a:r>
          </a:p>
          <a:p>
            <a:r>
              <a:t>Professor: Haruka Konishi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Scrum-Agile Team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 Owner – Defines vision, manages product backlog</a:t>
            </a:r>
          </a:p>
          <a:p>
            <a:r>
              <a:t>• Scrum Master – Facilitates process, removes roadblocks, coaches team</a:t>
            </a:r>
          </a:p>
          <a:p>
            <a:r>
              <a:t>• Development Team – Cross-functional, delivers increments</a:t>
            </a:r>
          </a:p>
          <a:p>
            <a:r>
              <a:t>• Stakeholders – Provide feedback, guide business priorities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Phases (Scrum 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Planning: Sprint planning, user story breakdown</a:t>
            </a:r>
          </a:p>
          <a:p>
            <a:r>
              <a:t>• Design &amp; Development: Iterative builds, daily Scrum updates</a:t>
            </a:r>
          </a:p>
          <a:p>
            <a:r>
              <a:t>• Testing &amp; Review: Continuous testing, sprint reviews with stakeholders</a:t>
            </a:r>
          </a:p>
          <a:p>
            <a:r>
              <a:t>• Retrospective: Reflection and improvement after each sprint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Model at ChadaTech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Linear, sequential process</a:t>
            </a:r>
          </a:p>
          <a:p>
            <a:r>
              <a:t>• Rigid structure, limited flexibility once phase is complete</a:t>
            </a:r>
          </a:p>
          <a:p>
            <a:r>
              <a:t>• Changes are costly and time-consuming</a:t>
            </a:r>
          </a:p>
          <a:p>
            <a:r>
              <a:t>• Works best for predictable, stable projects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vs. Agile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Waterfall:</a:t>
            </a:r>
          </a:p>
          <a:p>
            <a:r>
              <a:t>- Pros: Structured, predictable</a:t>
            </a:r>
          </a:p>
          <a:p>
            <a:r>
              <a:t>- Cons: Inflexible, costly to change</a:t>
            </a:r>
          </a:p>
          <a:p>
            <a:r>
              <a:t>Agile:</a:t>
            </a:r>
          </a:p>
          <a:p>
            <a:r>
              <a:t>- Pros: Flexible, continuous feedback, faster delivery</a:t>
            </a:r>
          </a:p>
          <a:p>
            <a:r>
              <a:t>- Cons: Needs discipline, less predictable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Agile fosters collaboration and adaptability</a:t>
            </a:r>
          </a:p>
          <a:p>
            <a:r>
              <a:t>• Supports continuous delivery and early feedback</a:t>
            </a:r>
          </a:p>
          <a:p>
            <a:r>
              <a:t>• Better alignment with client goals and fast-changing needs</a:t>
            </a:r>
          </a:p>
          <a:p>
            <a:r>
              <a:t>Recommendation: Transition to Scrum-Agile for future 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Beck, K., &amp; Schwaber, K. (2020). Agile Manifesto Principles. Agile Alliance.</a:t>
            </a:r>
          </a:p>
          <a:p>
            <a:r>
              <a:t>Cohn, M. (2016). Succeeding with Agile. Addison-Wesley.</a:t>
            </a:r>
          </a:p>
          <a:p>
            <a:r>
              <a:t>Pressman, R. S., &amp; Maxim, B. R. (2019). Software Engineering. McGraw-Hill.</a:t>
            </a:r>
          </a:p>
          <a:p>
            <a:r>
              <a:t>Sommerville, I. (2020). Software Engineering (10th ed.). Pearson.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