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799763" cy="46259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/>
    <p:restoredTop sz="94666"/>
  </p:normalViewPr>
  <p:slideViewPr>
    <p:cSldViewPr snapToGrid="0" snapToObjects="1">
      <p:cViewPr>
        <p:scale>
          <a:sx n="62" d="100"/>
          <a:sy n="62" d="100"/>
        </p:scale>
        <p:origin x="1120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757075"/>
            <a:ext cx="8099822" cy="1610525"/>
          </a:xfrm>
        </p:spPr>
        <p:txBody>
          <a:bodyPr anchor="b"/>
          <a:lstStyle>
            <a:lvl1pPr algn="ctr">
              <a:defRPr sz="40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429708"/>
            <a:ext cx="8099822" cy="1116873"/>
          </a:xfrm>
        </p:spPr>
        <p:txBody>
          <a:bodyPr/>
          <a:lstStyle>
            <a:lvl1pPr marL="0" indent="0" algn="ctr">
              <a:buNone/>
              <a:defRPr sz="1619"/>
            </a:lvl1pPr>
            <a:lvl2pPr marL="308381" indent="0" algn="ctr">
              <a:buNone/>
              <a:defRPr sz="1349"/>
            </a:lvl2pPr>
            <a:lvl3pPr marL="616763" indent="0" algn="ctr">
              <a:buNone/>
              <a:defRPr sz="1214"/>
            </a:lvl3pPr>
            <a:lvl4pPr marL="925144" indent="0" algn="ctr">
              <a:buNone/>
              <a:defRPr sz="1079"/>
            </a:lvl4pPr>
            <a:lvl5pPr marL="1233526" indent="0" algn="ctr">
              <a:buNone/>
              <a:defRPr sz="1079"/>
            </a:lvl5pPr>
            <a:lvl6pPr marL="1541907" indent="0" algn="ctr">
              <a:buNone/>
              <a:defRPr sz="1079"/>
            </a:lvl6pPr>
            <a:lvl7pPr marL="1850288" indent="0" algn="ctr">
              <a:buNone/>
              <a:defRPr sz="1079"/>
            </a:lvl7pPr>
            <a:lvl8pPr marL="2158670" indent="0" algn="ctr">
              <a:buNone/>
              <a:defRPr sz="1079"/>
            </a:lvl8pPr>
            <a:lvl9pPr marL="2467051" indent="0" algn="ctr">
              <a:buNone/>
              <a:defRPr sz="107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2FED-3F27-4741-9DFF-D0A47B7D254B}" type="datetimeFigureOut">
              <a:rPr lang="en-US" smtClean="0"/>
              <a:t>12/4/15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308F-FAF5-0C47-B861-65D49FE1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1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2FED-3F27-4741-9DFF-D0A47B7D254B}" type="datetimeFigureOut">
              <a:rPr lang="en-US" smtClean="0"/>
              <a:t>12/4/15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308F-FAF5-0C47-B861-65D49FE1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8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46290"/>
            <a:ext cx="2328699" cy="3920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46290"/>
            <a:ext cx="6851100" cy="3920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2FED-3F27-4741-9DFF-D0A47B7D254B}" type="datetimeFigureOut">
              <a:rPr lang="en-US" smtClean="0"/>
              <a:t>12/4/15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308F-FAF5-0C47-B861-65D49FE1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7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2FED-3F27-4741-9DFF-D0A47B7D254B}" type="datetimeFigureOut">
              <a:rPr lang="en-US" smtClean="0"/>
              <a:t>12/4/15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308F-FAF5-0C47-B861-65D49FE1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1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153282"/>
            <a:ext cx="9314796" cy="1924277"/>
          </a:xfrm>
        </p:spPr>
        <p:txBody>
          <a:bodyPr anchor="b"/>
          <a:lstStyle>
            <a:lvl1pPr>
              <a:defRPr sz="40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3095763"/>
            <a:ext cx="9314796" cy="1011932"/>
          </a:xfrm>
        </p:spPr>
        <p:txBody>
          <a:bodyPr/>
          <a:lstStyle>
            <a:lvl1pPr marL="0" indent="0">
              <a:buNone/>
              <a:defRPr sz="1619">
                <a:solidFill>
                  <a:schemeClr val="tx1">
                    <a:tint val="75000"/>
                  </a:schemeClr>
                </a:solidFill>
              </a:defRPr>
            </a:lvl1pPr>
            <a:lvl2pPr marL="308381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2pPr>
            <a:lvl3pPr marL="616763" indent="0">
              <a:buNone/>
              <a:defRPr sz="1214">
                <a:solidFill>
                  <a:schemeClr val="tx1">
                    <a:tint val="75000"/>
                  </a:schemeClr>
                </a:solidFill>
              </a:defRPr>
            </a:lvl3pPr>
            <a:lvl4pPr marL="925144" indent="0">
              <a:buNone/>
              <a:defRPr sz="1079">
                <a:solidFill>
                  <a:schemeClr val="tx1">
                    <a:tint val="75000"/>
                  </a:schemeClr>
                </a:solidFill>
              </a:defRPr>
            </a:lvl4pPr>
            <a:lvl5pPr marL="1233526" indent="0">
              <a:buNone/>
              <a:defRPr sz="1079">
                <a:solidFill>
                  <a:schemeClr val="tx1">
                    <a:tint val="75000"/>
                  </a:schemeClr>
                </a:solidFill>
              </a:defRPr>
            </a:lvl5pPr>
            <a:lvl6pPr marL="1541907" indent="0">
              <a:buNone/>
              <a:defRPr sz="1079">
                <a:solidFill>
                  <a:schemeClr val="tx1">
                    <a:tint val="75000"/>
                  </a:schemeClr>
                </a:solidFill>
              </a:defRPr>
            </a:lvl6pPr>
            <a:lvl7pPr marL="1850288" indent="0">
              <a:buNone/>
              <a:defRPr sz="1079">
                <a:solidFill>
                  <a:schemeClr val="tx1">
                    <a:tint val="75000"/>
                  </a:schemeClr>
                </a:solidFill>
              </a:defRPr>
            </a:lvl7pPr>
            <a:lvl8pPr marL="2158670" indent="0">
              <a:buNone/>
              <a:defRPr sz="1079">
                <a:solidFill>
                  <a:schemeClr val="tx1">
                    <a:tint val="75000"/>
                  </a:schemeClr>
                </a:solidFill>
              </a:defRPr>
            </a:lvl8pPr>
            <a:lvl9pPr marL="2467051" indent="0">
              <a:buNone/>
              <a:defRPr sz="10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2FED-3F27-4741-9DFF-D0A47B7D254B}" type="datetimeFigureOut">
              <a:rPr lang="en-US" smtClean="0"/>
              <a:t>12/4/15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308F-FAF5-0C47-B861-65D49FE1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7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231451"/>
            <a:ext cx="4589899" cy="29351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231451"/>
            <a:ext cx="4589899" cy="29351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2FED-3F27-4741-9DFF-D0A47B7D254B}" type="datetimeFigureOut">
              <a:rPr lang="en-US" smtClean="0"/>
              <a:t>12/4/15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308F-FAF5-0C47-B861-65D49FE1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2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46291"/>
            <a:ext cx="9314796" cy="8941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134007"/>
            <a:ext cx="4568806" cy="555759"/>
          </a:xfrm>
        </p:spPr>
        <p:txBody>
          <a:bodyPr anchor="b"/>
          <a:lstStyle>
            <a:lvl1pPr marL="0" indent="0">
              <a:buNone/>
              <a:defRPr sz="1619" b="1"/>
            </a:lvl1pPr>
            <a:lvl2pPr marL="308381" indent="0">
              <a:buNone/>
              <a:defRPr sz="1349" b="1"/>
            </a:lvl2pPr>
            <a:lvl3pPr marL="616763" indent="0">
              <a:buNone/>
              <a:defRPr sz="1214" b="1"/>
            </a:lvl3pPr>
            <a:lvl4pPr marL="925144" indent="0">
              <a:buNone/>
              <a:defRPr sz="1079" b="1"/>
            </a:lvl4pPr>
            <a:lvl5pPr marL="1233526" indent="0">
              <a:buNone/>
              <a:defRPr sz="1079" b="1"/>
            </a:lvl5pPr>
            <a:lvl6pPr marL="1541907" indent="0">
              <a:buNone/>
              <a:defRPr sz="1079" b="1"/>
            </a:lvl6pPr>
            <a:lvl7pPr marL="1850288" indent="0">
              <a:buNone/>
              <a:defRPr sz="1079" b="1"/>
            </a:lvl7pPr>
            <a:lvl8pPr marL="2158670" indent="0">
              <a:buNone/>
              <a:defRPr sz="1079" b="1"/>
            </a:lvl8pPr>
            <a:lvl9pPr marL="2467051" indent="0">
              <a:buNone/>
              <a:defRPr sz="107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689766"/>
            <a:ext cx="4568806" cy="24853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134007"/>
            <a:ext cx="4591306" cy="555759"/>
          </a:xfrm>
        </p:spPr>
        <p:txBody>
          <a:bodyPr anchor="b"/>
          <a:lstStyle>
            <a:lvl1pPr marL="0" indent="0">
              <a:buNone/>
              <a:defRPr sz="1619" b="1"/>
            </a:lvl1pPr>
            <a:lvl2pPr marL="308381" indent="0">
              <a:buNone/>
              <a:defRPr sz="1349" b="1"/>
            </a:lvl2pPr>
            <a:lvl3pPr marL="616763" indent="0">
              <a:buNone/>
              <a:defRPr sz="1214" b="1"/>
            </a:lvl3pPr>
            <a:lvl4pPr marL="925144" indent="0">
              <a:buNone/>
              <a:defRPr sz="1079" b="1"/>
            </a:lvl4pPr>
            <a:lvl5pPr marL="1233526" indent="0">
              <a:buNone/>
              <a:defRPr sz="1079" b="1"/>
            </a:lvl5pPr>
            <a:lvl6pPr marL="1541907" indent="0">
              <a:buNone/>
              <a:defRPr sz="1079" b="1"/>
            </a:lvl6pPr>
            <a:lvl7pPr marL="1850288" indent="0">
              <a:buNone/>
              <a:defRPr sz="1079" b="1"/>
            </a:lvl7pPr>
            <a:lvl8pPr marL="2158670" indent="0">
              <a:buNone/>
              <a:defRPr sz="1079" b="1"/>
            </a:lvl8pPr>
            <a:lvl9pPr marL="2467051" indent="0">
              <a:buNone/>
              <a:defRPr sz="107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689766"/>
            <a:ext cx="4591306" cy="24853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2FED-3F27-4741-9DFF-D0A47B7D254B}" type="datetimeFigureOut">
              <a:rPr lang="en-US" smtClean="0"/>
              <a:t>12/4/15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308F-FAF5-0C47-B861-65D49FE1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7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2FED-3F27-4741-9DFF-D0A47B7D254B}" type="datetimeFigureOut">
              <a:rPr lang="en-US" smtClean="0"/>
              <a:t>12/4/15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308F-FAF5-0C47-B861-65D49FE1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5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2FED-3F27-4741-9DFF-D0A47B7D254B}" type="datetimeFigureOut">
              <a:rPr lang="en-US" smtClean="0"/>
              <a:t>12/4/15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308F-FAF5-0C47-B861-65D49FE1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2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08398"/>
            <a:ext cx="3483204" cy="1079394"/>
          </a:xfrm>
        </p:spPr>
        <p:txBody>
          <a:bodyPr anchor="b"/>
          <a:lstStyle>
            <a:lvl1pPr>
              <a:defRPr sz="215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666055"/>
            <a:ext cx="5467380" cy="3287441"/>
          </a:xfrm>
        </p:spPr>
        <p:txBody>
          <a:bodyPr/>
          <a:lstStyle>
            <a:lvl1pPr>
              <a:defRPr sz="2158"/>
            </a:lvl1pPr>
            <a:lvl2pPr>
              <a:defRPr sz="1889"/>
            </a:lvl2pPr>
            <a:lvl3pPr>
              <a:defRPr sz="1619"/>
            </a:lvl3pPr>
            <a:lvl4pPr>
              <a:defRPr sz="1349"/>
            </a:lvl4pPr>
            <a:lvl5pPr>
              <a:defRPr sz="1349"/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387793"/>
            <a:ext cx="3483204" cy="2571057"/>
          </a:xfrm>
        </p:spPr>
        <p:txBody>
          <a:bodyPr/>
          <a:lstStyle>
            <a:lvl1pPr marL="0" indent="0">
              <a:buNone/>
              <a:defRPr sz="1079"/>
            </a:lvl1pPr>
            <a:lvl2pPr marL="308381" indent="0">
              <a:buNone/>
              <a:defRPr sz="944"/>
            </a:lvl2pPr>
            <a:lvl3pPr marL="616763" indent="0">
              <a:buNone/>
              <a:defRPr sz="809"/>
            </a:lvl3pPr>
            <a:lvl4pPr marL="925144" indent="0">
              <a:buNone/>
              <a:defRPr sz="675"/>
            </a:lvl4pPr>
            <a:lvl5pPr marL="1233526" indent="0">
              <a:buNone/>
              <a:defRPr sz="675"/>
            </a:lvl5pPr>
            <a:lvl6pPr marL="1541907" indent="0">
              <a:buNone/>
              <a:defRPr sz="675"/>
            </a:lvl6pPr>
            <a:lvl7pPr marL="1850288" indent="0">
              <a:buNone/>
              <a:defRPr sz="675"/>
            </a:lvl7pPr>
            <a:lvl8pPr marL="2158670" indent="0">
              <a:buNone/>
              <a:defRPr sz="675"/>
            </a:lvl8pPr>
            <a:lvl9pPr marL="2467051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2FED-3F27-4741-9DFF-D0A47B7D254B}" type="datetimeFigureOut">
              <a:rPr lang="en-US" smtClean="0"/>
              <a:t>12/4/15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308F-FAF5-0C47-B861-65D49FE1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08398"/>
            <a:ext cx="3483204" cy="1079394"/>
          </a:xfrm>
        </p:spPr>
        <p:txBody>
          <a:bodyPr anchor="b"/>
          <a:lstStyle>
            <a:lvl1pPr>
              <a:defRPr sz="215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666055"/>
            <a:ext cx="5467380" cy="3287441"/>
          </a:xfrm>
        </p:spPr>
        <p:txBody>
          <a:bodyPr anchor="t"/>
          <a:lstStyle>
            <a:lvl1pPr marL="0" indent="0">
              <a:buNone/>
              <a:defRPr sz="2158"/>
            </a:lvl1pPr>
            <a:lvl2pPr marL="308381" indent="0">
              <a:buNone/>
              <a:defRPr sz="1889"/>
            </a:lvl2pPr>
            <a:lvl3pPr marL="616763" indent="0">
              <a:buNone/>
              <a:defRPr sz="1619"/>
            </a:lvl3pPr>
            <a:lvl4pPr marL="925144" indent="0">
              <a:buNone/>
              <a:defRPr sz="1349"/>
            </a:lvl4pPr>
            <a:lvl5pPr marL="1233526" indent="0">
              <a:buNone/>
              <a:defRPr sz="1349"/>
            </a:lvl5pPr>
            <a:lvl6pPr marL="1541907" indent="0">
              <a:buNone/>
              <a:defRPr sz="1349"/>
            </a:lvl6pPr>
            <a:lvl7pPr marL="1850288" indent="0">
              <a:buNone/>
              <a:defRPr sz="1349"/>
            </a:lvl7pPr>
            <a:lvl8pPr marL="2158670" indent="0">
              <a:buNone/>
              <a:defRPr sz="1349"/>
            </a:lvl8pPr>
            <a:lvl9pPr marL="2467051" indent="0">
              <a:buNone/>
              <a:defRPr sz="134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387793"/>
            <a:ext cx="3483204" cy="2571057"/>
          </a:xfrm>
        </p:spPr>
        <p:txBody>
          <a:bodyPr/>
          <a:lstStyle>
            <a:lvl1pPr marL="0" indent="0">
              <a:buNone/>
              <a:defRPr sz="1079"/>
            </a:lvl1pPr>
            <a:lvl2pPr marL="308381" indent="0">
              <a:buNone/>
              <a:defRPr sz="944"/>
            </a:lvl2pPr>
            <a:lvl3pPr marL="616763" indent="0">
              <a:buNone/>
              <a:defRPr sz="809"/>
            </a:lvl3pPr>
            <a:lvl4pPr marL="925144" indent="0">
              <a:buNone/>
              <a:defRPr sz="675"/>
            </a:lvl4pPr>
            <a:lvl5pPr marL="1233526" indent="0">
              <a:buNone/>
              <a:defRPr sz="675"/>
            </a:lvl5pPr>
            <a:lvl6pPr marL="1541907" indent="0">
              <a:buNone/>
              <a:defRPr sz="675"/>
            </a:lvl6pPr>
            <a:lvl7pPr marL="1850288" indent="0">
              <a:buNone/>
              <a:defRPr sz="675"/>
            </a:lvl7pPr>
            <a:lvl8pPr marL="2158670" indent="0">
              <a:buNone/>
              <a:defRPr sz="675"/>
            </a:lvl8pPr>
            <a:lvl9pPr marL="2467051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2FED-3F27-4741-9DFF-D0A47B7D254B}" type="datetimeFigureOut">
              <a:rPr lang="en-US" smtClean="0"/>
              <a:t>12/4/15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308F-FAF5-0C47-B861-65D49FE1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5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46291"/>
            <a:ext cx="9314796" cy="894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231451"/>
            <a:ext cx="9314796" cy="293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4287594"/>
            <a:ext cx="2429947" cy="2462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12FED-3F27-4741-9DFF-D0A47B7D254B}" type="datetimeFigureOut">
              <a:rPr lang="en-US" smtClean="0"/>
              <a:t>12/4/15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4287594"/>
            <a:ext cx="3644920" cy="2462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4287594"/>
            <a:ext cx="2429947" cy="2462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3308F-FAF5-0C47-B861-65D49FE1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4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16763" rtl="0" eaLnBrk="1" latinLnBrk="0" hangingPunct="1">
        <a:lnSpc>
          <a:spcPct val="90000"/>
        </a:lnSpc>
        <a:spcBef>
          <a:spcPct val="0"/>
        </a:spcBef>
        <a:buNone/>
        <a:defRPr sz="29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191" indent="-154191" algn="l" defTabSz="616763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1pPr>
      <a:lvl2pPr marL="462572" indent="-154191" algn="l" defTabSz="616763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619" kern="1200">
          <a:solidFill>
            <a:schemeClr val="tx1"/>
          </a:solidFill>
          <a:latin typeface="+mn-lt"/>
          <a:ea typeface="+mn-ea"/>
          <a:cs typeface="+mn-cs"/>
        </a:defRPr>
      </a:lvl2pPr>
      <a:lvl3pPr marL="770954" indent="-154191" algn="l" defTabSz="616763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79335" indent="-154191" algn="l" defTabSz="616763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4" kern="1200">
          <a:solidFill>
            <a:schemeClr val="tx1"/>
          </a:solidFill>
          <a:latin typeface="+mn-lt"/>
          <a:ea typeface="+mn-ea"/>
          <a:cs typeface="+mn-cs"/>
        </a:defRPr>
      </a:lvl4pPr>
      <a:lvl5pPr marL="1387716" indent="-154191" algn="l" defTabSz="616763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4" kern="1200">
          <a:solidFill>
            <a:schemeClr val="tx1"/>
          </a:solidFill>
          <a:latin typeface="+mn-lt"/>
          <a:ea typeface="+mn-ea"/>
          <a:cs typeface="+mn-cs"/>
        </a:defRPr>
      </a:lvl5pPr>
      <a:lvl6pPr marL="1696098" indent="-154191" algn="l" defTabSz="616763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4" kern="1200">
          <a:solidFill>
            <a:schemeClr val="tx1"/>
          </a:solidFill>
          <a:latin typeface="+mn-lt"/>
          <a:ea typeface="+mn-ea"/>
          <a:cs typeface="+mn-cs"/>
        </a:defRPr>
      </a:lvl6pPr>
      <a:lvl7pPr marL="2004479" indent="-154191" algn="l" defTabSz="616763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4" kern="1200">
          <a:solidFill>
            <a:schemeClr val="tx1"/>
          </a:solidFill>
          <a:latin typeface="+mn-lt"/>
          <a:ea typeface="+mn-ea"/>
          <a:cs typeface="+mn-cs"/>
        </a:defRPr>
      </a:lvl7pPr>
      <a:lvl8pPr marL="2312861" indent="-154191" algn="l" defTabSz="616763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4" kern="1200">
          <a:solidFill>
            <a:schemeClr val="tx1"/>
          </a:solidFill>
          <a:latin typeface="+mn-lt"/>
          <a:ea typeface="+mn-ea"/>
          <a:cs typeface="+mn-cs"/>
        </a:defRPr>
      </a:lvl8pPr>
      <a:lvl9pPr marL="2621242" indent="-154191" algn="l" defTabSz="616763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6763" rtl="0" eaLnBrk="1" latinLnBrk="0" hangingPunct="1">
        <a:defRPr sz="1214" kern="1200">
          <a:solidFill>
            <a:schemeClr val="tx1"/>
          </a:solidFill>
          <a:latin typeface="+mn-lt"/>
          <a:ea typeface="+mn-ea"/>
          <a:cs typeface="+mn-cs"/>
        </a:defRPr>
      </a:lvl1pPr>
      <a:lvl2pPr marL="308381" algn="l" defTabSz="616763" rtl="0" eaLnBrk="1" latinLnBrk="0" hangingPunct="1">
        <a:defRPr sz="1214" kern="1200">
          <a:solidFill>
            <a:schemeClr val="tx1"/>
          </a:solidFill>
          <a:latin typeface="+mn-lt"/>
          <a:ea typeface="+mn-ea"/>
          <a:cs typeface="+mn-cs"/>
        </a:defRPr>
      </a:lvl2pPr>
      <a:lvl3pPr marL="616763" algn="l" defTabSz="616763" rtl="0" eaLnBrk="1" latinLnBrk="0" hangingPunct="1">
        <a:defRPr sz="1214" kern="1200">
          <a:solidFill>
            <a:schemeClr val="tx1"/>
          </a:solidFill>
          <a:latin typeface="+mn-lt"/>
          <a:ea typeface="+mn-ea"/>
          <a:cs typeface="+mn-cs"/>
        </a:defRPr>
      </a:lvl3pPr>
      <a:lvl4pPr marL="925144" algn="l" defTabSz="616763" rtl="0" eaLnBrk="1" latinLnBrk="0" hangingPunct="1">
        <a:defRPr sz="1214" kern="1200">
          <a:solidFill>
            <a:schemeClr val="tx1"/>
          </a:solidFill>
          <a:latin typeface="+mn-lt"/>
          <a:ea typeface="+mn-ea"/>
          <a:cs typeface="+mn-cs"/>
        </a:defRPr>
      </a:lvl4pPr>
      <a:lvl5pPr marL="1233526" algn="l" defTabSz="616763" rtl="0" eaLnBrk="1" latinLnBrk="0" hangingPunct="1">
        <a:defRPr sz="1214" kern="1200">
          <a:solidFill>
            <a:schemeClr val="tx1"/>
          </a:solidFill>
          <a:latin typeface="+mn-lt"/>
          <a:ea typeface="+mn-ea"/>
          <a:cs typeface="+mn-cs"/>
        </a:defRPr>
      </a:lvl5pPr>
      <a:lvl6pPr marL="1541907" algn="l" defTabSz="616763" rtl="0" eaLnBrk="1" latinLnBrk="0" hangingPunct="1">
        <a:defRPr sz="1214" kern="1200">
          <a:solidFill>
            <a:schemeClr val="tx1"/>
          </a:solidFill>
          <a:latin typeface="+mn-lt"/>
          <a:ea typeface="+mn-ea"/>
          <a:cs typeface="+mn-cs"/>
        </a:defRPr>
      </a:lvl6pPr>
      <a:lvl7pPr marL="1850288" algn="l" defTabSz="616763" rtl="0" eaLnBrk="1" latinLnBrk="0" hangingPunct="1">
        <a:defRPr sz="1214" kern="1200">
          <a:solidFill>
            <a:schemeClr val="tx1"/>
          </a:solidFill>
          <a:latin typeface="+mn-lt"/>
          <a:ea typeface="+mn-ea"/>
          <a:cs typeface="+mn-cs"/>
        </a:defRPr>
      </a:lvl7pPr>
      <a:lvl8pPr marL="2158670" algn="l" defTabSz="616763" rtl="0" eaLnBrk="1" latinLnBrk="0" hangingPunct="1">
        <a:defRPr sz="1214" kern="1200">
          <a:solidFill>
            <a:schemeClr val="tx1"/>
          </a:solidFill>
          <a:latin typeface="+mn-lt"/>
          <a:ea typeface="+mn-ea"/>
          <a:cs typeface="+mn-cs"/>
        </a:defRPr>
      </a:lvl8pPr>
      <a:lvl9pPr marL="2467051" algn="l" defTabSz="616763" rtl="0" eaLnBrk="1" latinLnBrk="0" hangingPunct="1">
        <a:defRPr sz="12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942168" y="807321"/>
            <a:ext cx="2416628" cy="2377932"/>
            <a:chOff x="778402" y="674317"/>
            <a:chExt cx="2416628" cy="2377932"/>
          </a:xfrm>
        </p:grpSpPr>
        <p:sp>
          <p:nvSpPr>
            <p:cNvPr id="4" name="Oval 3"/>
            <p:cNvSpPr/>
            <p:nvPr/>
          </p:nvSpPr>
          <p:spPr>
            <a:xfrm>
              <a:off x="778402" y="1611229"/>
              <a:ext cx="513567" cy="5135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dirty="0"/>
                <a:t>x</a:t>
              </a:r>
              <a:r>
                <a:rPr lang="en-US" altLang="zh-TW" baseline="-25000" dirty="0"/>
                <a:t>2</a:t>
              </a:r>
              <a:endParaRPr lang="en-US" baseline="-250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729933" y="674317"/>
              <a:ext cx="513567" cy="5135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dirty="0"/>
                <a:t>x</a:t>
              </a:r>
              <a:r>
                <a:rPr lang="en-US" altLang="zh-TW" baseline="-25000" dirty="0"/>
                <a:t>1</a:t>
              </a:r>
              <a:endParaRPr lang="en-US" baseline="-250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752747" y="2538682"/>
              <a:ext cx="513567" cy="5135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dirty="0"/>
                <a:t>x</a:t>
              </a:r>
              <a:r>
                <a:rPr lang="en-US" altLang="zh-TW" baseline="-25000" dirty="0"/>
                <a:t>4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81463" y="1611229"/>
              <a:ext cx="513567" cy="5135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dirty="0"/>
                <a:t>x</a:t>
              </a:r>
              <a:r>
                <a:rPr lang="en-US" altLang="zh-TW" baseline="-25000" dirty="0"/>
                <a:t>3</a:t>
              </a:r>
              <a:endParaRPr lang="en-US" baseline="-25000" dirty="0"/>
            </a:p>
          </p:txBody>
        </p:sp>
        <p:cxnSp>
          <p:nvCxnSpPr>
            <p:cNvPr id="9" name="Straight Arrow Connector 8"/>
            <p:cNvCxnSpPr>
              <a:stCxn id="5" idx="5"/>
              <a:endCxn id="7" idx="1"/>
            </p:cNvCxnSpPr>
            <p:nvPr/>
          </p:nvCxnSpPr>
          <p:spPr>
            <a:xfrm>
              <a:off x="2168290" y="1112674"/>
              <a:ext cx="588383" cy="573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6" idx="7"/>
            </p:cNvCxnSpPr>
            <p:nvPr/>
          </p:nvCxnSpPr>
          <p:spPr>
            <a:xfrm flipH="1">
              <a:off x="2191104" y="2049586"/>
              <a:ext cx="565569" cy="564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3"/>
              <a:endCxn id="4" idx="7"/>
            </p:cNvCxnSpPr>
            <p:nvPr/>
          </p:nvCxnSpPr>
          <p:spPr>
            <a:xfrm flipH="1">
              <a:off x="1216759" y="1112674"/>
              <a:ext cx="588384" cy="573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4" idx="5"/>
              <a:endCxn id="6" idx="1"/>
            </p:cNvCxnSpPr>
            <p:nvPr/>
          </p:nvCxnSpPr>
          <p:spPr>
            <a:xfrm>
              <a:off x="1216759" y="2049587"/>
              <a:ext cx="611198" cy="564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212302" y="812050"/>
            <a:ext cx="2416628" cy="2377932"/>
            <a:chOff x="778402" y="674317"/>
            <a:chExt cx="2416628" cy="2377932"/>
          </a:xfrm>
        </p:grpSpPr>
        <p:sp>
          <p:nvSpPr>
            <p:cNvPr id="50" name="Oval 49"/>
            <p:cNvSpPr/>
            <p:nvPr/>
          </p:nvSpPr>
          <p:spPr>
            <a:xfrm>
              <a:off x="778402" y="1611229"/>
              <a:ext cx="513567" cy="5135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dirty="0"/>
                <a:t>x</a:t>
              </a:r>
              <a:r>
                <a:rPr lang="en-US" altLang="zh-TW" baseline="-25000" dirty="0"/>
                <a:t>2</a:t>
              </a:r>
              <a:endParaRPr lang="en-US" baseline="-25000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1729933" y="674317"/>
              <a:ext cx="513567" cy="5135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dirty="0"/>
                <a:t>x</a:t>
              </a:r>
              <a:r>
                <a:rPr lang="en-US" altLang="zh-TW" baseline="-25000" dirty="0"/>
                <a:t>1</a:t>
              </a:r>
              <a:endParaRPr lang="en-US" baseline="-25000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1752747" y="2538682"/>
              <a:ext cx="513567" cy="5135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dirty="0"/>
                <a:t>x</a:t>
              </a:r>
              <a:r>
                <a:rPr lang="en-US" altLang="zh-TW" baseline="-25000" dirty="0"/>
                <a:t>4</a:t>
              </a:r>
              <a:endParaRPr lang="en-US" baseline="-25000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2681463" y="1611229"/>
              <a:ext cx="513567" cy="5135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dirty="0"/>
                <a:t>x</a:t>
              </a:r>
              <a:r>
                <a:rPr lang="en-US" altLang="zh-TW" baseline="-25000" dirty="0"/>
                <a:t>3</a:t>
              </a:r>
              <a:endParaRPr lang="en-US" baseline="-25000" dirty="0"/>
            </a:p>
          </p:txBody>
        </p:sp>
        <p:cxnSp>
          <p:nvCxnSpPr>
            <p:cNvPr id="54" name="Straight Arrow Connector 53"/>
            <p:cNvCxnSpPr>
              <a:stCxn id="51" idx="5"/>
              <a:endCxn id="53" idx="1"/>
            </p:cNvCxnSpPr>
            <p:nvPr/>
          </p:nvCxnSpPr>
          <p:spPr>
            <a:xfrm>
              <a:off x="2168290" y="1112674"/>
              <a:ext cx="588383" cy="573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3" idx="3"/>
              <a:endCxn id="52" idx="7"/>
            </p:cNvCxnSpPr>
            <p:nvPr/>
          </p:nvCxnSpPr>
          <p:spPr>
            <a:xfrm flipH="1">
              <a:off x="2191104" y="2049586"/>
              <a:ext cx="565569" cy="564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0" idx="5"/>
              <a:endCxn id="52" idx="1"/>
            </p:cNvCxnSpPr>
            <p:nvPr/>
          </p:nvCxnSpPr>
          <p:spPr>
            <a:xfrm>
              <a:off x="1216759" y="2049587"/>
              <a:ext cx="611198" cy="564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7482436" y="816779"/>
            <a:ext cx="2416628" cy="2377932"/>
            <a:chOff x="778402" y="674317"/>
            <a:chExt cx="2416628" cy="2377932"/>
          </a:xfrm>
        </p:grpSpPr>
        <p:sp>
          <p:nvSpPr>
            <p:cNvPr id="59" name="Oval 58"/>
            <p:cNvSpPr/>
            <p:nvPr/>
          </p:nvSpPr>
          <p:spPr>
            <a:xfrm>
              <a:off x="778402" y="1611229"/>
              <a:ext cx="513567" cy="5135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dirty="0"/>
                <a:t>x</a:t>
              </a:r>
              <a:r>
                <a:rPr lang="en-US" altLang="zh-TW" baseline="-25000" dirty="0"/>
                <a:t>2</a:t>
              </a:r>
              <a:endParaRPr lang="en-US" baseline="-25000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1729933" y="674317"/>
              <a:ext cx="513567" cy="5135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dirty="0"/>
                <a:t>x</a:t>
              </a:r>
              <a:r>
                <a:rPr lang="en-US" altLang="zh-TW" baseline="-25000" dirty="0"/>
                <a:t>1</a:t>
              </a:r>
              <a:endParaRPr lang="en-US" baseline="-25000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1752747" y="2538682"/>
              <a:ext cx="513567" cy="5135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dirty="0"/>
                <a:t>x</a:t>
              </a:r>
              <a:r>
                <a:rPr lang="en-US" altLang="zh-TW" baseline="-25000" dirty="0"/>
                <a:t>4</a:t>
              </a:r>
              <a:endParaRPr lang="en-US" baseline="-25000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2681463" y="1611229"/>
              <a:ext cx="513567" cy="5135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dirty="0"/>
                <a:t>x</a:t>
              </a:r>
              <a:r>
                <a:rPr lang="en-US" altLang="zh-TW" baseline="-25000" dirty="0"/>
                <a:t>3</a:t>
              </a:r>
              <a:endParaRPr lang="en-US" baseline="-25000" dirty="0"/>
            </a:p>
          </p:txBody>
        </p:sp>
        <p:cxnSp>
          <p:nvCxnSpPr>
            <p:cNvPr id="64" name="Straight Arrow Connector 63"/>
            <p:cNvCxnSpPr>
              <a:stCxn id="62" idx="3"/>
              <a:endCxn id="61" idx="7"/>
            </p:cNvCxnSpPr>
            <p:nvPr/>
          </p:nvCxnSpPr>
          <p:spPr>
            <a:xfrm flipH="1">
              <a:off x="2191104" y="2049586"/>
              <a:ext cx="565569" cy="564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0" idx="3"/>
              <a:endCxn id="59" idx="7"/>
            </p:cNvCxnSpPr>
            <p:nvPr/>
          </p:nvCxnSpPr>
          <p:spPr>
            <a:xfrm flipH="1">
              <a:off x="1216759" y="1112674"/>
              <a:ext cx="588384" cy="573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9" idx="5"/>
              <a:endCxn id="61" idx="1"/>
            </p:cNvCxnSpPr>
            <p:nvPr/>
          </p:nvCxnSpPr>
          <p:spPr>
            <a:xfrm>
              <a:off x="1216759" y="2049587"/>
              <a:ext cx="611198" cy="564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/>
          <p:cNvCxnSpPr>
            <a:stCxn id="50" idx="7"/>
            <a:endCxn id="51" idx="3"/>
          </p:cNvCxnSpPr>
          <p:nvPr/>
        </p:nvCxnSpPr>
        <p:spPr>
          <a:xfrm flipV="1">
            <a:off x="4650659" y="1250409"/>
            <a:ext cx="588384" cy="57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2" idx="1"/>
            <a:endCxn id="60" idx="5"/>
          </p:cNvCxnSpPr>
          <p:nvPr/>
        </p:nvCxnSpPr>
        <p:spPr>
          <a:xfrm flipH="1" flipV="1">
            <a:off x="8872326" y="1255138"/>
            <a:ext cx="588383" cy="57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686126" y="359913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DAG 1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57749" y="359913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DAG 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327883" y="359913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DAG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4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18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新細明體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2015-12-04T21:44:18Z</dcterms:created>
  <dcterms:modified xsi:type="dcterms:W3CDTF">2015-12-04T21:58:17Z</dcterms:modified>
</cp:coreProperties>
</file>