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9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E174E-1432-2844-BA5E-BA3C8A32ED16}" type="doc">
      <dgm:prSet loTypeId="urn:microsoft.com/office/officeart/2005/8/layout/vList2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CD28648-68EF-E84D-A9D6-C5C1EAC157D8}">
      <dgm:prSet phldrT="[Text]" custT="1"/>
      <dgm:spPr/>
      <dgm:t>
        <a:bodyPr/>
        <a:lstStyle/>
        <a:p>
          <a:r>
            <a:rPr lang="en-US" sz="1800" dirty="0" err="1" smtClean="0"/>
            <a:t>Feedforward</a:t>
          </a:r>
          <a:endParaRPr lang="en-US" sz="1800" dirty="0"/>
        </a:p>
      </dgm:t>
    </dgm:pt>
    <dgm:pt modelId="{A486C1D0-0F09-364A-841C-826087F0D6D4}" type="parTrans" cxnId="{35BF4341-75FC-6841-BC2D-31045BD3A8C2}">
      <dgm:prSet/>
      <dgm:spPr/>
      <dgm:t>
        <a:bodyPr/>
        <a:lstStyle/>
        <a:p>
          <a:endParaRPr lang="en-US"/>
        </a:p>
      </dgm:t>
    </dgm:pt>
    <dgm:pt modelId="{04347612-8C49-AD40-98DA-BD96AA0FB88D}" type="sibTrans" cxnId="{35BF4341-75FC-6841-BC2D-31045BD3A8C2}">
      <dgm:prSet/>
      <dgm:spPr/>
      <dgm:t>
        <a:bodyPr/>
        <a:lstStyle/>
        <a:p>
          <a:endParaRPr lang="en-US"/>
        </a:p>
      </dgm:t>
    </dgm:pt>
    <dgm:pt modelId="{CDBB5581-308B-B844-93A8-42852C9A7099}">
      <dgm:prSet phldrT="[Text]" custT="1"/>
      <dgm:spPr/>
      <dgm:t>
        <a:bodyPr/>
        <a:lstStyle/>
        <a:p>
          <a:r>
            <a:rPr lang="en-US" sz="1800" dirty="0" err="1" smtClean="0"/>
            <a:t>Backpropagation</a:t>
          </a:r>
          <a:endParaRPr lang="en-US" sz="1800" dirty="0"/>
        </a:p>
      </dgm:t>
    </dgm:pt>
    <dgm:pt modelId="{DB76F212-D001-354B-9CF1-D790C54538FC}" type="parTrans" cxnId="{58AAD6C6-A246-7542-AE4D-087375C46A70}">
      <dgm:prSet/>
      <dgm:spPr/>
      <dgm:t>
        <a:bodyPr/>
        <a:lstStyle/>
        <a:p>
          <a:endParaRPr lang="en-US"/>
        </a:p>
      </dgm:t>
    </dgm:pt>
    <dgm:pt modelId="{C22C0611-FBCF-E44B-8A59-981301CEBA5F}" type="sibTrans" cxnId="{58AAD6C6-A246-7542-AE4D-087375C46A70}">
      <dgm:prSet/>
      <dgm:spPr/>
      <dgm:t>
        <a:bodyPr/>
        <a:lstStyle/>
        <a:p>
          <a:endParaRPr lang="en-US"/>
        </a:p>
      </dgm:t>
    </dgm:pt>
    <dgm:pt modelId="{615C725C-E2C2-6546-97E2-D3E150CBCF1E}">
      <dgm:prSet phldrT="[Text]" custT="1"/>
      <dgm:spPr/>
      <dgm:t>
        <a:bodyPr/>
        <a:lstStyle/>
        <a:p>
          <a:r>
            <a:rPr lang="en-US" sz="1800" dirty="0" smtClean="0"/>
            <a:t>Support arbitrary number of hidden layer and nodes</a:t>
          </a:r>
          <a:endParaRPr lang="en-US" sz="1800" dirty="0"/>
        </a:p>
      </dgm:t>
    </dgm:pt>
    <dgm:pt modelId="{E37002E8-F6C7-8F4D-874A-B1FCBBF74953}" type="parTrans" cxnId="{7CD10C5E-3366-4A4E-9BC1-025639B0117B}">
      <dgm:prSet/>
      <dgm:spPr/>
      <dgm:t>
        <a:bodyPr/>
        <a:lstStyle/>
        <a:p>
          <a:endParaRPr lang="en-US"/>
        </a:p>
      </dgm:t>
    </dgm:pt>
    <dgm:pt modelId="{5BEBB049-5A20-4047-8A6D-DB1AD8AE4794}" type="sibTrans" cxnId="{7CD10C5E-3366-4A4E-9BC1-025639B0117B}">
      <dgm:prSet/>
      <dgm:spPr/>
      <dgm:t>
        <a:bodyPr/>
        <a:lstStyle/>
        <a:p>
          <a:endParaRPr lang="en-US"/>
        </a:p>
      </dgm:t>
    </dgm:pt>
    <dgm:pt modelId="{F2D7C479-7B46-944D-A3C5-DB20DD7A4B51}">
      <dgm:prSet phldrT="[Text]" custT="1"/>
      <dgm:spPr/>
      <dgm:t>
        <a:bodyPr/>
        <a:lstStyle/>
        <a:p>
          <a:r>
            <a:rPr lang="en-US" sz="1800" dirty="0" smtClean="0"/>
            <a:t>Support batch </a:t>
          </a:r>
          <a:r>
            <a:rPr lang="en-US" sz="1800" dirty="0" smtClean="0"/>
            <a:t>and </a:t>
          </a:r>
          <a:r>
            <a:rPr lang="en-US" sz="1800" dirty="0" smtClean="0"/>
            <a:t>mini-batch update</a:t>
          </a:r>
          <a:endParaRPr lang="en-US" sz="1800" dirty="0"/>
        </a:p>
      </dgm:t>
    </dgm:pt>
    <dgm:pt modelId="{D1B5B11D-FA2F-E443-8702-E807B7BC423B}" type="parTrans" cxnId="{403B8873-C584-614D-A685-B5B834398E2E}">
      <dgm:prSet/>
      <dgm:spPr/>
      <dgm:t>
        <a:bodyPr/>
        <a:lstStyle/>
        <a:p>
          <a:endParaRPr lang="en-US"/>
        </a:p>
      </dgm:t>
    </dgm:pt>
    <dgm:pt modelId="{C3888276-DA6E-0F4F-98B6-95ED26296E92}" type="sibTrans" cxnId="{403B8873-C584-614D-A685-B5B834398E2E}">
      <dgm:prSet/>
      <dgm:spPr/>
      <dgm:t>
        <a:bodyPr/>
        <a:lstStyle/>
        <a:p>
          <a:endParaRPr lang="en-US"/>
        </a:p>
      </dgm:t>
    </dgm:pt>
    <dgm:pt modelId="{04D254EE-A5D0-AA44-BE28-62915F6E9844}">
      <dgm:prSet phldrT="[Text]" custT="1"/>
      <dgm:spPr/>
      <dgm:t>
        <a:bodyPr/>
        <a:lstStyle/>
        <a:p>
          <a:r>
            <a:rPr lang="en-US" sz="1800" dirty="0" smtClean="0"/>
            <a:t>Feature Scaling</a:t>
          </a:r>
          <a:endParaRPr lang="en-US" sz="1800" dirty="0"/>
        </a:p>
      </dgm:t>
    </dgm:pt>
    <dgm:pt modelId="{2E98000F-D62A-B742-A3B3-20A737372B22}" type="parTrans" cxnId="{C6AE1947-5742-4742-9C86-8248C12A4375}">
      <dgm:prSet/>
      <dgm:spPr/>
      <dgm:t>
        <a:bodyPr/>
        <a:lstStyle/>
        <a:p>
          <a:endParaRPr lang="en-US"/>
        </a:p>
      </dgm:t>
    </dgm:pt>
    <dgm:pt modelId="{3095FB7B-A726-6C46-B5D5-3D0D259E6159}" type="sibTrans" cxnId="{C6AE1947-5742-4742-9C86-8248C12A4375}">
      <dgm:prSet/>
      <dgm:spPr/>
      <dgm:t>
        <a:bodyPr/>
        <a:lstStyle/>
        <a:p>
          <a:endParaRPr lang="en-US"/>
        </a:p>
      </dgm:t>
    </dgm:pt>
    <dgm:pt modelId="{660CEE1B-A3FE-8A4E-A828-ABD0CEFC75CB}" type="pres">
      <dgm:prSet presAssocID="{6F5E174E-1432-2844-BA5E-BA3C8A32ED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DB6FE-674C-2848-BD1E-631946E4DFFA}" type="pres">
      <dgm:prSet presAssocID="{6CD28648-68EF-E84D-A9D6-C5C1EAC157D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E2E80-D8E2-D344-B162-113DCB31A83F}" type="pres">
      <dgm:prSet presAssocID="{04347612-8C49-AD40-98DA-BD96AA0FB88D}" presName="spacer" presStyleCnt="0"/>
      <dgm:spPr/>
    </dgm:pt>
    <dgm:pt modelId="{B5E2B765-8DEF-F94D-8A2A-08AA6C2C5B1A}" type="pres">
      <dgm:prSet presAssocID="{CDBB5581-308B-B844-93A8-42852C9A709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DAE21-6D1B-D14B-BABC-5D529A35F3E5}" type="pres">
      <dgm:prSet presAssocID="{C22C0611-FBCF-E44B-8A59-981301CEBA5F}" presName="spacer" presStyleCnt="0"/>
      <dgm:spPr/>
    </dgm:pt>
    <dgm:pt modelId="{AB2A4BC4-3FE1-1B41-A51B-D1204CE45303}" type="pres">
      <dgm:prSet presAssocID="{615C725C-E2C2-6546-97E2-D3E150CBCF1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95A5C-2429-AA42-8C9F-4C06130B931A}" type="pres">
      <dgm:prSet presAssocID="{5BEBB049-5A20-4047-8A6D-DB1AD8AE4794}" presName="spacer" presStyleCnt="0"/>
      <dgm:spPr/>
    </dgm:pt>
    <dgm:pt modelId="{8FD4FDEA-318C-004D-B326-652B914544D5}" type="pres">
      <dgm:prSet presAssocID="{F2D7C479-7B46-944D-A3C5-DB20DD7A4B5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27D8D-48CC-8645-8024-ED2136C01CF0}" type="pres">
      <dgm:prSet presAssocID="{C3888276-DA6E-0F4F-98B6-95ED26296E92}" presName="spacer" presStyleCnt="0"/>
      <dgm:spPr/>
    </dgm:pt>
    <dgm:pt modelId="{F932A749-7F48-704B-9D2D-7429398228DA}" type="pres">
      <dgm:prSet presAssocID="{04D254EE-A5D0-AA44-BE28-62915F6E984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E97092-69EE-1242-AB41-826507F723A7}" type="presOf" srcId="{F2D7C479-7B46-944D-A3C5-DB20DD7A4B51}" destId="{8FD4FDEA-318C-004D-B326-652B914544D5}" srcOrd="0" destOrd="0" presId="urn:microsoft.com/office/officeart/2005/8/layout/vList2"/>
    <dgm:cxn modelId="{7CD10C5E-3366-4A4E-9BC1-025639B0117B}" srcId="{6F5E174E-1432-2844-BA5E-BA3C8A32ED16}" destId="{615C725C-E2C2-6546-97E2-D3E150CBCF1E}" srcOrd="2" destOrd="0" parTransId="{E37002E8-F6C7-8F4D-874A-B1FCBBF74953}" sibTransId="{5BEBB049-5A20-4047-8A6D-DB1AD8AE4794}"/>
    <dgm:cxn modelId="{58AAD6C6-A246-7542-AE4D-087375C46A70}" srcId="{6F5E174E-1432-2844-BA5E-BA3C8A32ED16}" destId="{CDBB5581-308B-B844-93A8-42852C9A7099}" srcOrd="1" destOrd="0" parTransId="{DB76F212-D001-354B-9CF1-D790C54538FC}" sibTransId="{C22C0611-FBCF-E44B-8A59-981301CEBA5F}"/>
    <dgm:cxn modelId="{F64B1B0B-7B2E-054D-9136-B41ED82D33E7}" type="presOf" srcId="{CDBB5581-308B-B844-93A8-42852C9A7099}" destId="{B5E2B765-8DEF-F94D-8A2A-08AA6C2C5B1A}" srcOrd="0" destOrd="0" presId="urn:microsoft.com/office/officeart/2005/8/layout/vList2"/>
    <dgm:cxn modelId="{35BF4341-75FC-6841-BC2D-31045BD3A8C2}" srcId="{6F5E174E-1432-2844-BA5E-BA3C8A32ED16}" destId="{6CD28648-68EF-E84D-A9D6-C5C1EAC157D8}" srcOrd="0" destOrd="0" parTransId="{A486C1D0-0F09-364A-841C-826087F0D6D4}" sibTransId="{04347612-8C49-AD40-98DA-BD96AA0FB88D}"/>
    <dgm:cxn modelId="{75B7A44A-D735-D047-8BF2-F21D9B43ECB9}" type="presOf" srcId="{615C725C-E2C2-6546-97E2-D3E150CBCF1E}" destId="{AB2A4BC4-3FE1-1B41-A51B-D1204CE45303}" srcOrd="0" destOrd="0" presId="urn:microsoft.com/office/officeart/2005/8/layout/vList2"/>
    <dgm:cxn modelId="{BFB16506-5AF7-1A47-8919-89D94E8F2B05}" type="presOf" srcId="{6F5E174E-1432-2844-BA5E-BA3C8A32ED16}" destId="{660CEE1B-A3FE-8A4E-A828-ABD0CEFC75CB}" srcOrd="0" destOrd="0" presId="urn:microsoft.com/office/officeart/2005/8/layout/vList2"/>
    <dgm:cxn modelId="{44409505-B844-C54E-B35E-E667E6928698}" type="presOf" srcId="{04D254EE-A5D0-AA44-BE28-62915F6E9844}" destId="{F932A749-7F48-704B-9D2D-7429398228DA}" srcOrd="0" destOrd="0" presId="urn:microsoft.com/office/officeart/2005/8/layout/vList2"/>
    <dgm:cxn modelId="{48CD1B8F-0816-AC49-8753-0BD53C75E1E8}" type="presOf" srcId="{6CD28648-68EF-E84D-A9D6-C5C1EAC157D8}" destId="{4ABDB6FE-674C-2848-BD1E-631946E4DFFA}" srcOrd="0" destOrd="0" presId="urn:microsoft.com/office/officeart/2005/8/layout/vList2"/>
    <dgm:cxn modelId="{C6AE1947-5742-4742-9C86-8248C12A4375}" srcId="{6F5E174E-1432-2844-BA5E-BA3C8A32ED16}" destId="{04D254EE-A5D0-AA44-BE28-62915F6E9844}" srcOrd="4" destOrd="0" parTransId="{2E98000F-D62A-B742-A3B3-20A737372B22}" sibTransId="{3095FB7B-A726-6C46-B5D5-3D0D259E6159}"/>
    <dgm:cxn modelId="{403B8873-C584-614D-A685-B5B834398E2E}" srcId="{6F5E174E-1432-2844-BA5E-BA3C8A32ED16}" destId="{F2D7C479-7B46-944D-A3C5-DB20DD7A4B51}" srcOrd="3" destOrd="0" parTransId="{D1B5B11D-FA2F-E443-8702-E807B7BC423B}" sibTransId="{C3888276-DA6E-0F4F-98B6-95ED26296E92}"/>
    <dgm:cxn modelId="{C862405F-0ADE-9943-AF79-C2917772E06B}" type="presParOf" srcId="{660CEE1B-A3FE-8A4E-A828-ABD0CEFC75CB}" destId="{4ABDB6FE-674C-2848-BD1E-631946E4DFFA}" srcOrd="0" destOrd="0" presId="urn:microsoft.com/office/officeart/2005/8/layout/vList2"/>
    <dgm:cxn modelId="{10132D9A-252F-6048-93EE-80348674EBFD}" type="presParOf" srcId="{660CEE1B-A3FE-8A4E-A828-ABD0CEFC75CB}" destId="{221E2E80-D8E2-D344-B162-113DCB31A83F}" srcOrd="1" destOrd="0" presId="urn:microsoft.com/office/officeart/2005/8/layout/vList2"/>
    <dgm:cxn modelId="{6EE9A4BF-510E-9C45-A1A6-CBF31766FD3B}" type="presParOf" srcId="{660CEE1B-A3FE-8A4E-A828-ABD0CEFC75CB}" destId="{B5E2B765-8DEF-F94D-8A2A-08AA6C2C5B1A}" srcOrd="2" destOrd="0" presId="urn:microsoft.com/office/officeart/2005/8/layout/vList2"/>
    <dgm:cxn modelId="{F764E202-1D6F-1643-B0CC-DE5C71713960}" type="presParOf" srcId="{660CEE1B-A3FE-8A4E-A828-ABD0CEFC75CB}" destId="{CF2DAE21-6D1B-D14B-BABC-5D529A35F3E5}" srcOrd="3" destOrd="0" presId="urn:microsoft.com/office/officeart/2005/8/layout/vList2"/>
    <dgm:cxn modelId="{467B6FA6-2D05-8D48-8AF7-9366D893ACCB}" type="presParOf" srcId="{660CEE1B-A3FE-8A4E-A828-ABD0CEFC75CB}" destId="{AB2A4BC4-3FE1-1B41-A51B-D1204CE45303}" srcOrd="4" destOrd="0" presId="urn:microsoft.com/office/officeart/2005/8/layout/vList2"/>
    <dgm:cxn modelId="{EA087D8F-30BF-584D-8E51-ABE9BB36FE8C}" type="presParOf" srcId="{660CEE1B-A3FE-8A4E-A828-ABD0CEFC75CB}" destId="{5BB95A5C-2429-AA42-8C9F-4C06130B931A}" srcOrd="5" destOrd="0" presId="urn:microsoft.com/office/officeart/2005/8/layout/vList2"/>
    <dgm:cxn modelId="{F1661E40-F9F5-854C-8580-692CE85AF6A4}" type="presParOf" srcId="{660CEE1B-A3FE-8A4E-A828-ABD0CEFC75CB}" destId="{8FD4FDEA-318C-004D-B326-652B914544D5}" srcOrd="6" destOrd="0" presId="urn:microsoft.com/office/officeart/2005/8/layout/vList2"/>
    <dgm:cxn modelId="{A637AC05-485A-324E-BC77-5BF6206F7E5C}" type="presParOf" srcId="{660CEE1B-A3FE-8A4E-A828-ABD0CEFC75CB}" destId="{CC527D8D-48CC-8645-8024-ED2136C01CF0}" srcOrd="7" destOrd="0" presId="urn:microsoft.com/office/officeart/2005/8/layout/vList2"/>
    <dgm:cxn modelId="{034BE082-21B3-F94C-8196-85058B70914B}" type="presParOf" srcId="{660CEE1B-A3FE-8A4E-A828-ABD0CEFC75CB}" destId="{F932A749-7F48-704B-9D2D-7429398228D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DB6FE-674C-2848-BD1E-631946E4DFFA}">
      <dsp:nvSpPr>
        <dsp:cNvPr id="0" name=""/>
        <dsp:cNvSpPr/>
      </dsp:nvSpPr>
      <dsp:spPr>
        <a:xfrm>
          <a:off x="0" y="573"/>
          <a:ext cx="2677978" cy="597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Feedforward</a:t>
          </a:r>
          <a:endParaRPr lang="en-US" sz="1800" kern="1200" dirty="0"/>
        </a:p>
      </dsp:txBody>
      <dsp:txXfrm>
        <a:off x="29190" y="29763"/>
        <a:ext cx="2619598" cy="539573"/>
      </dsp:txXfrm>
    </dsp:sp>
    <dsp:sp modelId="{B5E2B765-8DEF-F94D-8A2A-08AA6C2C5B1A}">
      <dsp:nvSpPr>
        <dsp:cNvPr id="0" name=""/>
        <dsp:cNvSpPr/>
      </dsp:nvSpPr>
      <dsp:spPr>
        <a:xfrm>
          <a:off x="0" y="610437"/>
          <a:ext cx="2677978" cy="597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Backpropagation</a:t>
          </a:r>
          <a:endParaRPr lang="en-US" sz="1800" kern="1200" dirty="0"/>
        </a:p>
      </dsp:txBody>
      <dsp:txXfrm>
        <a:off x="29190" y="639627"/>
        <a:ext cx="2619598" cy="539573"/>
      </dsp:txXfrm>
    </dsp:sp>
    <dsp:sp modelId="{AB2A4BC4-3FE1-1B41-A51B-D1204CE45303}">
      <dsp:nvSpPr>
        <dsp:cNvPr id="0" name=""/>
        <dsp:cNvSpPr/>
      </dsp:nvSpPr>
      <dsp:spPr>
        <a:xfrm>
          <a:off x="0" y="1220301"/>
          <a:ext cx="2677978" cy="597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Support arbitrary number of hidden layer and nodes</a:t>
          </a:r>
          <a:endParaRPr lang="en-US" sz="1800" kern="1200" dirty="0"/>
        </a:p>
      </dsp:txBody>
      <dsp:txXfrm>
        <a:off x="29190" y="1249491"/>
        <a:ext cx="2619598" cy="539573"/>
      </dsp:txXfrm>
    </dsp:sp>
    <dsp:sp modelId="{8FD4FDEA-318C-004D-B326-652B914544D5}">
      <dsp:nvSpPr>
        <dsp:cNvPr id="0" name=""/>
        <dsp:cNvSpPr/>
      </dsp:nvSpPr>
      <dsp:spPr>
        <a:xfrm>
          <a:off x="0" y="1830165"/>
          <a:ext cx="2677978" cy="597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Support batch </a:t>
          </a:r>
          <a:r>
            <a:rPr lang="en-US" sz="1800" kern="1200" dirty="0" smtClean="0"/>
            <a:t>and </a:t>
          </a:r>
          <a:r>
            <a:rPr lang="en-US" sz="1800" kern="1200" dirty="0" smtClean="0"/>
            <a:t>mini-batch update</a:t>
          </a:r>
          <a:endParaRPr lang="en-US" sz="1800" kern="1200" dirty="0"/>
        </a:p>
      </dsp:txBody>
      <dsp:txXfrm>
        <a:off x="29190" y="1859355"/>
        <a:ext cx="2619598" cy="539573"/>
      </dsp:txXfrm>
    </dsp:sp>
    <dsp:sp modelId="{F932A749-7F48-704B-9D2D-7429398228DA}">
      <dsp:nvSpPr>
        <dsp:cNvPr id="0" name=""/>
        <dsp:cNvSpPr/>
      </dsp:nvSpPr>
      <dsp:spPr>
        <a:xfrm>
          <a:off x="0" y="2440029"/>
          <a:ext cx="2677978" cy="5979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Scaling</a:t>
          </a:r>
          <a:endParaRPr lang="en-US" sz="1800" kern="1200" dirty="0"/>
        </a:p>
      </dsp:txBody>
      <dsp:txXfrm>
        <a:off x="29190" y="2469219"/>
        <a:ext cx="2619598" cy="539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B438-15B8-FC4B-B749-6DB33FC0CDBE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BD2D-92D2-F948-87D0-5ACFEC80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041" y="1454765"/>
            <a:ext cx="8175189" cy="179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for </a:t>
            </a:r>
            <a:br>
              <a:rPr lang="en-US" dirty="0" smtClean="0"/>
            </a:br>
            <a:r>
              <a:rPr lang="en-US" dirty="0" smtClean="0"/>
              <a:t>Handwritten </a:t>
            </a:r>
            <a:r>
              <a:rPr lang="en-US" dirty="0"/>
              <a:t>Digits Recognition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27879"/>
            <a:ext cx="6858000" cy="1241822"/>
          </a:xfrm>
        </p:spPr>
        <p:txBody>
          <a:bodyPr/>
          <a:lstStyle/>
          <a:p>
            <a:r>
              <a:rPr lang="en-US" dirty="0" smtClean="0"/>
              <a:t>Li-Yi Lin, </a:t>
            </a:r>
            <a:r>
              <a:rPr lang="en-US" dirty="0" err="1" smtClean="0"/>
              <a:t>Chenyang</a:t>
            </a:r>
            <a:r>
              <a:rPr lang="en-US" dirty="0" smtClean="0"/>
              <a:t> Su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35" y="4323680"/>
            <a:ext cx="1632896" cy="1916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11" y="4601471"/>
            <a:ext cx="1762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60" y="2438570"/>
            <a:ext cx="6389117" cy="116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10669" y="3110593"/>
            <a:ext cx="5584371" cy="281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6" y="2121353"/>
            <a:ext cx="2780468" cy="1477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41976" y="3796393"/>
            <a:ext cx="16375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Total 28x28 Features</a:t>
            </a:r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881989" y="2281918"/>
            <a:ext cx="12001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81989" y="2571750"/>
            <a:ext cx="1330783" cy="222885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37544" y="2281918"/>
            <a:ext cx="315874" cy="289832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08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&amp; Key Ingredients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0" y="2125267"/>
            <a:ext cx="5892364" cy="3630827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50961774"/>
              </p:ext>
            </p:extLst>
          </p:nvPr>
        </p:nvGraphicFramePr>
        <p:xfrm>
          <a:off x="6340762" y="2421401"/>
          <a:ext cx="2677978" cy="3038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5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3" y="1934937"/>
            <a:ext cx="7661770" cy="3967507"/>
          </a:xfrm>
        </p:spPr>
      </p:pic>
      <p:sp>
        <p:nvSpPr>
          <p:cNvPr id="5" name="Rectangle 4"/>
          <p:cNvSpPr/>
          <p:nvPr/>
        </p:nvSpPr>
        <p:spPr>
          <a:xfrm>
            <a:off x="942973" y="2015046"/>
            <a:ext cx="7437665" cy="544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02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 layer vs 2 layers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4061" y="2604631"/>
            <a:ext cx="1484334" cy="31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788591" y="2604631"/>
            <a:ext cx="1484334" cy="31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48" y="2231982"/>
            <a:ext cx="4450346" cy="2882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6" y="2231982"/>
            <a:ext cx="4246162" cy="2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99" y="2820706"/>
            <a:ext cx="7886700" cy="932309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43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新細明體</vt:lpstr>
      <vt:lpstr>Arial</vt:lpstr>
      <vt:lpstr>Office Theme</vt:lpstr>
      <vt:lpstr>Neural Network for  Handwritten Digits Recognition </vt:lpstr>
      <vt:lpstr>Dataset</vt:lpstr>
      <vt:lpstr>Model &amp; Key Ingredients </vt:lpstr>
      <vt:lpstr>Performance Comparison</vt:lpstr>
      <vt:lpstr>1 layer vs 2 layers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</dc:title>
  <dc:creator>Microsoft Office User</dc:creator>
  <cp:lastModifiedBy>Microsoft Office User</cp:lastModifiedBy>
  <cp:revision>31</cp:revision>
  <cp:lastPrinted>2015-12-16T17:53:01Z</cp:lastPrinted>
  <dcterms:created xsi:type="dcterms:W3CDTF">2015-12-16T15:00:10Z</dcterms:created>
  <dcterms:modified xsi:type="dcterms:W3CDTF">2015-12-16T19:51:12Z</dcterms:modified>
</cp:coreProperties>
</file>