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6"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906000" cy="6858000" type="A4"/>
  <p:notesSz cx="6807200" cy="99393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4ABDE6-5CB2-4F78-9A06-B5EC2CF0B626}">
  <a:tblStyle styleId="{6F4ABDE6-5CB2-4F78-9A06-B5EC2CF0B6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41"/>
    <p:restoredTop sz="94693"/>
  </p:normalViewPr>
  <p:slideViewPr>
    <p:cSldViewPr snapToGrid="0">
      <p:cViewPr varScale="1">
        <p:scale>
          <a:sx n="144" d="100"/>
          <a:sy n="144" d="100"/>
        </p:scale>
        <p:origin x="192" y="1480"/>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9575" cy="4968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56038" y="0"/>
            <a:ext cx="2949575" cy="4968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2788" y="746125"/>
            <a:ext cx="5381625" cy="3725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1038" y="4721225"/>
            <a:ext cx="5445125" cy="447198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40863"/>
            <a:ext cx="2949575" cy="4968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56038" y="9440863"/>
            <a:ext cx="2949575" cy="4968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zh-TW"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50c125f42_0_0:notes"/>
          <p:cNvSpPr>
            <a:spLocks noGrp="1" noRot="1" noChangeAspect="1"/>
          </p:cNvSpPr>
          <p:nvPr>
            <p:ph type="sldImg" idx="2"/>
          </p:nvPr>
        </p:nvSpPr>
        <p:spPr>
          <a:xfrm>
            <a:off x="712788" y="746125"/>
            <a:ext cx="5381700" cy="3726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50c125f42_0_0:notes"/>
          <p:cNvSpPr txBox="1">
            <a:spLocks noGrp="1"/>
          </p:cNvSpPr>
          <p:nvPr>
            <p:ph type="body" idx="1"/>
          </p:nvPr>
        </p:nvSpPr>
        <p:spPr>
          <a:xfrm>
            <a:off x="681038" y="4721225"/>
            <a:ext cx="54450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g750c125f42_0_0:notes"/>
          <p:cNvSpPr txBox="1">
            <a:spLocks noGrp="1"/>
          </p:cNvSpPr>
          <p:nvPr>
            <p:ph type="sldNum" idx="12"/>
          </p:nvPr>
        </p:nvSpPr>
        <p:spPr>
          <a:xfrm>
            <a:off x="3856038" y="9440863"/>
            <a:ext cx="29496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0</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3be63aba3_0_0:notes"/>
          <p:cNvSpPr>
            <a:spLocks noGrp="1" noRot="1" noChangeAspect="1"/>
          </p:cNvSpPr>
          <p:nvPr>
            <p:ph type="sldImg" idx="2"/>
          </p:nvPr>
        </p:nvSpPr>
        <p:spPr>
          <a:xfrm>
            <a:off x="712788" y="746125"/>
            <a:ext cx="5381700" cy="3726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3be63aba3_0_0:notes"/>
          <p:cNvSpPr txBox="1">
            <a:spLocks noGrp="1"/>
          </p:cNvSpPr>
          <p:nvPr>
            <p:ph type="body" idx="1"/>
          </p:nvPr>
        </p:nvSpPr>
        <p:spPr>
          <a:xfrm>
            <a:off x="681038" y="4721225"/>
            <a:ext cx="54450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TW"/>
              <a:t>three calibration modles</a:t>
            </a:r>
            <a:endParaRPr/>
          </a:p>
          <a:p>
            <a:pPr marL="0" lvl="0" indent="0" algn="l" rtl="0">
              <a:spcBef>
                <a:spcPts val="0"/>
              </a:spcBef>
              <a:spcAft>
                <a:spcPts val="0"/>
              </a:spcAft>
              <a:buNone/>
            </a:pPr>
            <a:r>
              <a:rPr lang="zh-TW"/>
              <a:t>parametric</a:t>
            </a:r>
            <a:endParaRPr/>
          </a:p>
          <a:p>
            <a:pPr marL="0" lvl="0" indent="0" algn="l" rtl="0">
              <a:spcBef>
                <a:spcPts val="0"/>
              </a:spcBef>
              <a:spcAft>
                <a:spcPts val="0"/>
              </a:spcAft>
              <a:buNone/>
            </a:pPr>
            <a:r>
              <a:rPr lang="zh-TW"/>
              <a:t>1. temperature scaling</a:t>
            </a:r>
            <a:endParaRPr/>
          </a:p>
          <a:p>
            <a:pPr marL="0" lvl="0" indent="0" algn="l" rtl="0">
              <a:spcBef>
                <a:spcPts val="0"/>
              </a:spcBef>
              <a:spcAft>
                <a:spcPts val="0"/>
              </a:spcAft>
              <a:buNone/>
            </a:pPr>
            <a:r>
              <a:rPr lang="zh-TW"/>
              <a:t>2. Platt scaling</a:t>
            </a:r>
            <a:endParaRPr/>
          </a:p>
          <a:p>
            <a:pPr marL="0" lvl="0" indent="0" algn="l" rtl="0">
              <a:spcBef>
                <a:spcPts val="0"/>
              </a:spcBef>
              <a:spcAft>
                <a:spcPts val="0"/>
              </a:spcAft>
              <a:buNone/>
            </a:pPr>
            <a:endParaRPr/>
          </a:p>
          <a:p>
            <a:pPr marL="0" lvl="0" indent="0" algn="l" rtl="0">
              <a:spcBef>
                <a:spcPts val="0"/>
              </a:spcBef>
              <a:spcAft>
                <a:spcPts val="0"/>
              </a:spcAft>
              <a:buNone/>
            </a:pPr>
            <a:r>
              <a:rPr lang="zh-TW"/>
              <a:t>non-parametric</a:t>
            </a:r>
            <a:endParaRPr/>
          </a:p>
          <a:p>
            <a:pPr marL="0" lvl="0" indent="0" algn="l" rtl="0">
              <a:spcBef>
                <a:spcPts val="0"/>
              </a:spcBef>
              <a:spcAft>
                <a:spcPts val="0"/>
              </a:spcAft>
              <a:buNone/>
            </a:pPr>
            <a:r>
              <a:rPr lang="zh-TW"/>
              <a:t>3. isotonic regression</a:t>
            </a:r>
            <a:endParaRPr/>
          </a:p>
          <a:p>
            <a:pPr marL="0" lvl="0" indent="0" algn="l" rtl="0">
              <a:spcBef>
                <a:spcPts val="0"/>
              </a:spcBef>
              <a:spcAft>
                <a:spcPts val="0"/>
              </a:spcAft>
              <a:buNone/>
            </a:pPr>
            <a:endParaRPr/>
          </a:p>
        </p:txBody>
      </p:sp>
      <p:sp>
        <p:nvSpPr>
          <p:cNvPr id="167" name="Google Shape;167;g83be63aba3_0_0:notes"/>
          <p:cNvSpPr txBox="1">
            <a:spLocks noGrp="1"/>
          </p:cNvSpPr>
          <p:nvPr>
            <p:ph type="sldNum" idx="12"/>
          </p:nvPr>
        </p:nvSpPr>
        <p:spPr>
          <a:xfrm>
            <a:off x="3856038" y="9440863"/>
            <a:ext cx="29496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9</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371e08334_0_29:notes"/>
          <p:cNvSpPr txBox="1">
            <a:spLocks noGrp="1"/>
          </p:cNvSpPr>
          <p:nvPr>
            <p:ph type="body" idx="1"/>
          </p:nvPr>
        </p:nvSpPr>
        <p:spPr>
          <a:xfrm>
            <a:off x="681038" y="4721225"/>
            <a:ext cx="54450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g7371e08334_0_29:notes"/>
          <p:cNvSpPr>
            <a:spLocks noGrp="1" noRot="1" noChangeAspect="1"/>
          </p:cNvSpPr>
          <p:nvPr>
            <p:ph type="sldImg" idx="2"/>
          </p:nvPr>
        </p:nvSpPr>
        <p:spPr>
          <a:xfrm>
            <a:off x="712788" y="746125"/>
            <a:ext cx="5381700" cy="3726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3be63aba3_0_9:notes"/>
          <p:cNvSpPr>
            <a:spLocks noGrp="1" noRot="1" noChangeAspect="1"/>
          </p:cNvSpPr>
          <p:nvPr>
            <p:ph type="sldImg" idx="2"/>
          </p:nvPr>
        </p:nvSpPr>
        <p:spPr>
          <a:xfrm>
            <a:off x="712788" y="746125"/>
            <a:ext cx="5381700" cy="3726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3be63aba3_0_9:notes"/>
          <p:cNvSpPr txBox="1">
            <a:spLocks noGrp="1"/>
          </p:cNvSpPr>
          <p:nvPr>
            <p:ph type="body" idx="1"/>
          </p:nvPr>
        </p:nvSpPr>
        <p:spPr>
          <a:xfrm>
            <a:off x="681038" y="4721225"/>
            <a:ext cx="54450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TW" sz="1400">
                <a:solidFill>
                  <a:srgbClr val="000000"/>
                </a:solidFill>
                <a:latin typeface="Arial"/>
                <a:ea typeface="Arial"/>
                <a:cs typeface="Arial"/>
                <a:sym typeface="Arial"/>
              </a:rPr>
              <a:t>weight distance</a:t>
            </a:r>
            <a:endParaRPr sz="1400">
              <a:solidFill>
                <a:srgbClr val="000000"/>
              </a:solidFill>
              <a:latin typeface="Arial"/>
              <a:ea typeface="Arial"/>
              <a:cs typeface="Arial"/>
              <a:sym typeface="Arial"/>
            </a:endParaRPr>
          </a:p>
          <a:p>
            <a:pPr marL="0" lvl="0" indent="0" algn="l" rtl="0">
              <a:spcBef>
                <a:spcPts val="0"/>
              </a:spcBef>
              <a:spcAft>
                <a:spcPts val="0"/>
              </a:spcAft>
              <a:buNone/>
            </a:pPr>
            <a:r>
              <a:rPr lang="zh-TW" sz="1400">
                <a:solidFill>
                  <a:srgbClr val="000000"/>
                </a:solidFill>
                <a:latin typeface="Arial"/>
                <a:ea typeface="Arial"/>
                <a:cs typeface="Arial"/>
                <a:sym typeface="Arial"/>
              </a:rPr>
              <a:t>maximum common subgraph distance</a:t>
            </a:r>
            <a:endParaRPr sz="1400">
              <a:solidFill>
                <a:srgbClr val="000000"/>
              </a:solidFill>
              <a:latin typeface="Arial"/>
              <a:ea typeface="Arial"/>
              <a:cs typeface="Arial"/>
              <a:sym typeface="Arial"/>
            </a:endParaRPr>
          </a:p>
          <a:p>
            <a:pPr marL="0" lvl="0" indent="0" algn="l" rtl="0">
              <a:spcBef>
                <a:spcPts val="0"/>
              </a:spcBef>
              <a:spcAft>
                <a:spcPts val="0"/>
              </a:spcAft>
              <a:buNone/>
            </a:pPr>
            <a:r>
              <a:rPr lang="zh-TW" sz="1400">
                <a:solidFill>
                  <a:srgbClr val="000000"/>
                </a:solidFill>
                <a:latin typeface="Arial"/>
                <a:ea typeface="Arial"/>
                <a:cs typeface="Arial"/>
                <a:sym typeface="Arial"/>
              </a:rPr>
              <a:t>modality</a:t>
            </a:r>
            <a:endParaRPr sz="1400">
              <a:solidFill>
                <a:srgbClr val="000000"/>
              </a:solidFill>
              <a:latin typeface="Arial"/>
              <a:ea typeface="Arial"/>
              <a:cs typeface="Arial"/>
              <a:sym typeface="Arial"/>
            </a:endParaRPr>
          </a:p>
          <a:p>
            <a:pPr marL="0" lvl="0" indent="0" algn="l" rtl="0">
              <a:spcBef>
                <a:spcPts val="0"/>
              </a:spcBef>
              <a:spcAft>
                <a:spcPts val="0"/>
              </a:spcAft>
              <a:buNone/>
            </a:pPr>
            <a:r>
              <a:rPr lang="zh-TW" sz="1400">
                <a:solidFill>
                  <a:srgbClr val="000000"/>
                </a:solidFill>
                <a:latin typeface="Arial"/>
                <a:ea typeface="Arial"/>
                <a:cs typeface="Arial"/>
                <a:sym typeface="Arial"/>
              </a:rPr>
              <a:t>entropy graph distance</a:t>
            </a:r>
            <a:endParaRPr sz="1400">
              <a:solidFill>
                <a:srgbClr val="000000"/>
              </a:solidFill>
              <a:latin typeface="Arial"/>
              <a:ea typeface="Arial"/>
              <a:cs typeface="Arial"/>
              <a:sym typeface="Arial"/>
            </a:endParaRPr>
          </a:p>
          <a:p>
            <a:pPr marL="0" lvl="0" indent="0" algn="l" rtl="0">
              <a:spcBef>
                <a:spcPts val="0"/>
              </a:spcBef>
              <a:spcAft>
                <a:spcPts val="0"/>
              </a:spcAft>
              <a:buNone/>
            </a:pPr>
            <a:r>
              <a:rPr lang="zh-TW" sz="1400">
                <a:solidFill>
                  <a:srgbClr val="000000"/>
                </a:solidFill>
                <a:latin typeface="Arial"/>
                <a:ea typeface="Arial"/>
                <a:cs typeface="Arial"/>
                <a:sym typeface="Arial"/>
              </a:rPr>
              <a:t>spectral distance</a:t>
            </a:r>
            <a:endParaRPr sz="1000" b="1">
              <a:solidFill>
                <a:srgbClr val="000000"/>
              </a:solidFill>
              <a:latin typeface="Microsoft JhengHei"/>
              <a:ea typeface="Microsoft JhengHei"/>
              <a:cs typeface="Microsoft JhengHei"/>
              <a:sym typeface="Microsoft JhengHei"/>
            </a:endParaRPr>
          </a:p>
        </p:txBody>
      </p:sp>
      <p:sp>
        <p:nvSpPr>
          <p:cNvPr id="190" name="Google Shape;190;g83be63aba3_0_9:notes"/>
          <p:cNvSpPr txBox="1">
            <a:spLocks noGrp="1"/>
          </p:cNvSpPr>
          <p:nvPr>
            <p:ph type="sldNum" idx="12"/>
          </p:nvPr>
        </p:nvSpPr>
        <p:spPr>
          <a:xfrm>
            <a:off x="3856038" y="9440863"/>
            <a:ext cx="29496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11</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371e08334_0_40:notes"/>
          <p:cNvSpPr txBox="1">
            <a:spLocks noGrp="1"/>
          </p:cNvSpPr>
          <p:nvPr>
            <p:ph type="body" idx="1"/>
          </p:nvPr>
        </p:nvSpPr>
        <p:spPr>
          <a:xfrm>
            <a:off x="681038" y="4721225"/>
            <a:ext cx="54450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7371e08334_0_40:notes"/>
          <p:cNvSpPr>
            <a:spLocks noGrp="1" noRot="1" noChangeAspect="1"/>
          </p:cNvSpPr>
          <p:nvPr>
            <p:ph type="sldImg" idx="2"/>
          </p:nvPr>
        </p:nvSpPr>
        <p:spPr>
          <a:xfrm>
            <a:off x="712788" y="746125"/>
            <a:ext cx="5381700" cy="3726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83be63aba3_0_16:notes"/>
          <p:cNvSpPr>
            <a:spLocks noGrp="1" noRot="1" noChangeAspect="1"/>
          </p:cNvSpPr>
          <p:nvPr>
            <p:ph type="sldImg" idx="2"/>
          </p:nvPr>
        </p:nvSpPr>
        <p:spPr>
          <a:xfrm>
            <a:off x="712788" y="746125"/>
            <a:ext cx="5381700" cy="3726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83be63aba3_0_16:notes"/>
          <p:cNvSpPr txBox="1">
            <a:spLocks noGrp="1"/>
          </p:cNvSpPr>
          <p:nvPr>
            <p:ph type="body" idx="1"/>
          </p:nvPr>
        </p:nvSpPr>
        <p:spPr>
          <a:xfrm>
            <a:off x="681038" y="4721225"/>
            <a:ext cx="54450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83be63aba3_0_16:notes"/>
          <p:cNvSpPr txBox="1">
            <a:spLocks noGrp="1"/>
          </p:cNvSpPr>
          <p:nvPr>
            <p:ph type="sldNum" idx="12"/>
          </p:nvPr>
        </p:nvSpPr>
        <p:spPr>
          <a:xfrm>
            <a:off x="3856038" y="9440863"/>
            <a:ext cx="29496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13</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7371e08334_0_51:notes"/>
          <p:cNvSpPr txBox="1">
            <a:spLocks noGrp="1"/>
          </p:cNvSpPr>
          <p:nvPr>
            <p:ph type="body" idx="1"/>
          </p:nvPr>
        </p:nvSpPr>
        <p:spPr>
          <a:xfrm>
            <a:off x="681038" y="4721225"/>
            <a:ext cx="54450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7371e08334_0_51:notes"/>
          <p:cNvSpPr>
            <a:spLocks noGrp="1" noRot="1" noChangeAspect="1"/>
          </p:cNvSpPr>
          <p:nvPr>
            <p:ph type="sldImg" idx="2"/>
          </p:nvPr>
        </p:nvSpPr>
        <p:spPr>
          <a:xfrm>
            <a:off x="712788" y="746125"/>
            <a:ext cx="5381700" cy="3726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3be63aba3_0_23:notes"/>
          <p:cNvSpPr>
            <a:spLocks noGrp="1" noRot="1" noChangeAspect="1"/>
          </p:cNvSpPr>
          <p:nvPr>
            <p:ph type="sldImg" idx="2"/>
          </p:nvPr>
        </p:nvSpPr>
        <p:spPr>
          <a:xfrm>
            <a:off x="712788" y="746125"/>
            <a:ext cx="5381700" cy="3726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83be63aba3_0_23:notes"/>
          <p:cNvSpPr txBox="1">
            <a:spLocks noGrp="1"/>
          </p:cNvSpPr>
          <p:nvPr>
            <p:ph type="body" idx="1"/>
          </p:nvPr>
        </p:nvSpPr>
        <p:spPr>
          <a:xfrm>
            <a:off x="681038" y="4721225"/>
            <a:ext cx="54450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TW" sz="1400">
                <a:solidFill>
                  <a:srgbClr val="000000"/>
                </a:solidFill>
                <a:latin typeface="Arial"/>
                <a:ea typeface="Arial"/>
                <a:cs typeface="Arial"/>
                <a:sym typeface="Arial"/>
              </a:rPr>
              <a:t>特徵向量為tweet id、creation time、source、hashtags、entity/proper nouns, verbs, sentiment、news links</a:t>
            </a:r>
            <a:endParaRPr sz="140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228" name="Google Shape;228;g83be63aba3_0_23:notes"/>
          <p:cNvSpPr txBox="1">
            <a:spLocks noGrp="1"/>
          </p:cNvSpPr>
          <p:nvPr>
            <p:ph type="sldNum" idx="12"/>
          </p:nvPr>
        </p:nvSpPr>
        <p:spPr>
          <a:xfrm>
            <a:off x="3856038" y="9440863"/>
            <a:ext cx="29496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15</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7371e08334_0_62:notes"/>
          <p:cNvSpPr txBox="1">
            <a:spLocks noGrp="1"/>
          </p:cNvSpPr>
          <p:nvPr>
            <p:ph type="body" idx="1"/>
          </p:nvPr>
        </p:nvSpPr>
        <p:spPr>
          <a:xfrm>
            <a:off x="681038" y="4721225"/>
            <a:ext cx="54450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7371e08334_0_62:notes"/>
          <p:cNvSpPr>
            <a:spLocks noGrp="1" noRot="1" noChangeAspect="1"/>
          </p:cNvSpPr>
          <p:nvPr>
            <p:ph type="sldImg" idx="2"/>
          </p:nvPr>
        </p:nvSpPr>
        <p:spPr>
          <a:xfrm>
            <a:off x="712788" y="746125"/>
            <a:ext cx="5381700" cy="3726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3be63aba3_0_30:notes"/>
          <p:cNvSpPr>
            <a:spLocks noGrp="1" noRot="1" noChangeAspect="1"/>
          </p:cNvSpPr>
          <p:nvPr>
            <p:ph type="sldImg" idx="2"/>
          </p:nvPr>
        </p:nvSpPr>
        <p:spPr>
          <a:xfrm>
            <a:off x="712788" y="746125"/>
            <a:ext cx="5381700" cy="3726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3be63aba3_0_30:notes"/>
          <p:cNvSpPr txBox="1">
            <a:spLocks noGrp="1"/>
          </p:cNvSpPr>
          <p:nvPr>
            <p:ph type="body" idx="1"/>
          </p:nvPr>
        </p:nvSpPr>
        <p:spPr>
          <a:xfrm>
            <a:off x="681038" y="4721225"/>
            <a:ext cx="54450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g83be63aba3_0_30:notes"/>
          <p:cNvSpPr txBox="1">
            <a:spLocks noGrp="1"/>
          </p:cNvSpPr>
          <p:nvPr>
            <p:ph type="sldNum" idx="12"/>
          </p:nvPr>
        </p:nvSpPr>
        <p:spPr>
          <a:xfrm>
            <a:off x="3856038" y="9440863"/>
            <a:ext cx="29496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17</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7371e08334_0_108:notes"/>
          <p:cNvSpPr txBox="1">
            <a:spLocks noGrp="1"/>
          </p:cNvSpPr>
          <p:nvPr>
            <p:ph type="body" idx="1"/>
          </p:nvPr>
        </p:nvSpPr>
        <p:spPr>
          <a:xfrm>
            <a:off x="681038" y="4721225"/>
            <a:ext cx="54450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g7371e08334_0_108:notes"/>
          <p:cNvSpPr>
            <a:spLocks noGrp="1" noRot="1" noChangeAspect="1"/>
          </p:cNvSpPr>
          <p:nvPr>
            <p:ph type="sldImg" idx="2"/>
          </p:nvPr>
        </p:nvSpPr>
        <p:spPr>
          <a:xfrm>
            <a:off x="712788" y="746125"/>
            <a:ext cx="5381700" cy="3726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1038" y="4721225"/>
            <a:ext cx="5445125" cy="447198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TW"/>
              <a:t>創意：4.5/5</a:t>
            </a:r>
            <a:endParaRPr/>
          </a:p>
          <a:p>
            <a:pPr marL="0" lvl="0" indent="0" algn="l" rtl="0">
              <a:spcBef>
                <a:spcPts val="0"/>
              </a:spcBef>
              <a:spcAft>
                <a:spcPts val="0"/>
              </a:spcAft>
              <a:buNone/>
            </a:pPr>
            <a:r>
              <a:rPr lang="zh-TW"/>
              <a:t>實作：3/5</a:t>
            </a:r>
            <a:endParaRPr/>
          </a:p>
        </p:txBody>
      </p:sp>
      <p:sp>
        <p:nvSpPr>
          <p:cNvPr id="98" name="Google Shape;98;p1:notes"/>
          <p:cNvSpPr>
            <a:spLocks noGrp="1" noRot="1" noChangeAspect="1"/>
          </p:cNvSpPr>
          <p:nvPr>
            <p:ph type="sldImg" idx="2"/>
          </p:nvPr>
        </p:nvSpPr>
        <p:spPr>
          <a:xfrm>
            <a:off x="712788" y="746125"/>
            <a:ext cx="5381625"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83be63aba3_0_37:notes"/>
          <p:cNvSpPr>
            <a:spLocks noGrp="1" noRot="1" noChangeAspect="1"/>
          </p:cNvSpPr>
          <p:nvPr>
            <p:ph type="sldImg" idx="2"/>
          </p:nvPr>
        </p:nvSpPr>
        <p:spPr>
          <a:xfrm>
            <a:off x="712788" y="746125"/>
            <a:ext cx="5381700" cy="3726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83be63aba3_0_37:notes"/>
          <p:cNvSpPr txBox="1">
            <a:spLocks noGrp="1"/>
          </p:cNvSpPr>
          <p:nvPr>
            <p:ph type="body" idx="1"/>
          </p:nvPr>
        </p:nvSpPr>
        <p:spPr>
          <a:xfrm>
            <a:off x="681038" y="4721225"/>
            <a:ext cx="54450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TW"/>
              <a:t>CAPM：資本資產定價模型，考量 期望收益率 和 市場投資組合 與 系統性風險係數 之關係</a:t>
            </a:r>
            <a:endParaRPr/>
          </a:p>
          <a:p>
            <a:pPr marL="0" lvl="0" indent="0" algn="l" rtl="0">
              <a:spcBef>
                <a:spcPts val="0"/>
              </a:spcBef>
              <a:spcAft>
                <a:spcPts val="0"/>
              </a:spcAft>
              <a:buNone/>
            </a:pPr>
            <a:r>
              <a:rPr lang="zh-TW"/>
              <a:t>Mid-ARMA：改良ARMA模型，融入CAPM和Hidden States之概念</a:t>
            </a:r>
            <a:endParaRPr/>
          </a:p>
        </p:txBody>
      </p:sp>
      <p:sp>
        <p:nvSpPr>
          <p:cNvPr id="267" name="Google Shape;267;g83be63aba3_0_37:notes"/>
          <p:cNvSpPr txBox="1">
            <a:spLocks noGrp="1"/>
          </p:cNvSpPr>
          <p:nvPr>
            <p:ph type="sldNum" idx="12"/>
          </p:nvPr>
        </p:nvSpPr>
        <p:spPr>
          <a:xfrm>
            <a:off x="3856038" y="9440863"/>
            <a:ext cx="29496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19</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74b9f0a568_0_14:notes"/>
          <p:cNvSpPr txBox="1">
            <a:spLocks noGrp="1"/>
          </p:cNvSpPr>
          <p:nvPr>
            <p:ph type="body" idx="1"/>
          </p:nvPr>
        </p:nvSpPr>
        <p:spPr>
          <a:xfrm>
            <a:off x="681038" y="4721225"/>
            <a:ext cx="54450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g74b9f0a568_0_14:notes"/>
          <p:cNvSpPr>
            <a:spLocks noGrp="1" noRot="1" noChangeAspect="1"/>
          </p:cNvSpPr>
          <p:nvPr>
            <p:ph type="sldImg" idx="2"/>
          </p:nvPr>
        </p:nvSpPr>
        <p:spPr>
          <a:xfrm>
            <a:off x="712788" y="746125"/>
            <a:ext cx="5381700" cy="3726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74b9f0a568_0_19:notes"/>
          <p:cNvSpPr>
            <a:spLocks noGrp="1" noRot="1" noChangeAspect="1"/>
          </p:cNvSpPr>
          <p:nvPr>
            <p:ph type="sldImg" idx="2"/>
          </p:nvPr>
        </p:nvSpPr>
        <p:spPr>
          <a:xfrm>
            <a:off x="712788" y="746125"/>
            <a:ext cx="5381700" cy="3726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74b9f0a568_0_19:notes"/>
          <p:cNvSpPr txBox="1">
            <a:spLocks noGrp="1"/>
          </p:cNvSpPr>
          <p:nvPr>
            <p:ph type="body" idx="1"/>
          </p:nvPr>
        </p:nvSpPr>
        <p:spPr>
          <a:xfrm>
            <a:off x="681038" y="4721225"/>
            <a:ext cx="54450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TW"/>
              <a:t>作者、</a:t>
            </a:r>
            <a:endParaRPr/>
          </a:p>
        </p:txBody>
      </p:sp>
      <p:sp>
        <p:nvSpPr>
          <p:cNvPr id="286" name="Google Shape;286;g74b9f0a568_0_19:notes"/>
          <p:cNvSpPr txBox="1">
            <a:spLocks noGrp="1"/>
          </p:cNvSpPr>
          <p:nvPr>
            <p:ph type="sldNum" idx="12"/>
          </p:nvPr>
        </p:nvSpPr>
        <p:spPr>
          <a:xfrm>
            <a:off x="3856038" y="9440863"/>
            <a:ext cx="29496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21</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807e6502d_0_0:notes"/>
          <p:cNvSpPr txBox="1">
            <a:spLocks noGrp="1"/>
          </p:cNvSpPr>
          <p:nvPr>
            <p:ph type="body" idx="1"/>
          </p:nvPr>
        </p:nvSpPr>
        <p:spPr>
          <a:xfrm>
            <a:off x="681038" y="4721225"/>
            <a:ext cx="54450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7807e6502d_0_0:notes"/>
          <p:cNvSpPr>
            <a:spLocks noGrp="1" noRot="1" noChangeAspect="1"/>
          </p:cNvSpPr>
          <p:nvPr>
            <p:ph type="sldImg" idx="2"/>
          </p:nvPr>
        </p:nvSpPr>
        <p:spPr>
          <a:xfrm>
            <a:off x="712788" y="746125"/>
            <a:ext cx="5381700" cy="3726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7807e6502d_0_8:notes"/>
          <p:cNvSpPr>
            <a:spLocks noGrp="1" noRot="1" noChangeAspect="1"/>
          </p:cNvSpPr>
          <p:nvPr>
            <p:ph type="sldImg" idx="2"/>
          </p:nvPr>
        </p:nvSpPr>
        <p:spPr>
          <a:xfrm>
            <a:off x="712788" y="746125"/>
            <a:ext cx="5381700" cy="3726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7807e6502d_0_8:notes"/>
          <p:cNvSpPr txBox="1">
            <a:spLocks noGrp="1"/>
          </p:cNvSpPr>
          <p:nvPr>
            <p:ph type="body" idx="1"/>
          </p:nvPr>
        </p:nvSpPr>
        <p:spPr>
          <a:xfrm>
            <a:off x="681038" y="4721225"/>
            <a:ext cx="54450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TW"/>
              <a:t>作者、</a:t>
            </a:r>
            <a:endParaRPr/>
          </a:p>
        </p:txBody>
      </p:sp>
      <p:sp>
        <p:nvSpPr>
          <p:cNvPr id="305" name="Google Shape;305;g7807e6502d_0_8:notes"/>
          <p:cNvSpPr txBox="1">
            <a:spLocks noGrp="1"/>
          </p:cNvSpPr>
          <p:nvPr>
            <p:ph type="sldNum" idx="12"/>
          </p:nvPr>
        </p:nvSpPr>
        <p:spPr>
          <a:xfrm>
            <a:off x="3856038" y="9440863"/>
            <a:ext cx="29496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23</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7807e6502d_0_45:notes"/>
          <p:cNvSpPr>
            <a:spLocks noGrp="1" noRot="1" noChangeAspect="1"/>
          </p:cNvSpPr>
          <p:nvPr>
            <p:ph type="sldImg" idx="2"/>
          </p:nvPr>
        </p:nvSpPr>
        <p:spPr>
          <a:xfrm>
            <a:off x="712788" y="746125"/>
            <a:ext cx="5381700" cy="3726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7807e6502d_0_45:notes"/>
          <p:cNvSpPr txBox="1">
            <a:spLocks noGrp="1"/>
          </p:cNvSpPr>
          <p:nvPr>
            <p:ph type="body" idx="1"/>
          </p:nvPr>
        </p:nvSpPr>
        <p:spPr>
          <a:xfrm>
            <a:off x="681038" y="4721225"/>
            <a:ext cx="54450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TW"/>
              <a:t>作者、</a:t>
            </a:r>
            <a:endParaRPr/>
          </a:p>
        </p:txBody>
      </p:sp>
      <p:sp>
        <p:nvSpPr>
          <p:cNvPr id="329" name="Google Shape;329;g7807e6502d_0_45:notes"/>
          <p:cNvSpPr txBox="1">
            <a:spLocks noGrp="1"/>
          </p:cNvSpPr>
          <p:nvPr>
            <p:ph type="sldNum" idx="12"/>
          </p:nvPr>
        </p:nvSpPr>
        <p:spPr>
          <a:xfrm>
            <a:off x="3856038" y="9440863"/>
            <a:ext cx="29496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371e08334_0_172:notes"/>
          <p:cNvSpPr>
            <a:spLocks noGrp="1" noRot="1" noChangeAspect="1"/>
          </p:cNvSpPr>
          <p:nvPr>
            <p:ph type="sldImg" idx="2"/>
          </p:nvPr>
        </p:nvSpPr>
        <p:spPr>
          <a:xfrm>
            <a:off x="712788" y="746125"/>
            <a:ext cx="5381700" cy="3726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371e08334_0_172:notes"/>
          <p:cNvSpPr txBox="1">
            <a:spLocks noGrp="1"/>
          </p:cNvSpPr>
          <p:nvPr>
            <p:ph type="body" idx="1"/>
          </p:nvPr>
        </p:nvSpPr>
        <p:spPr>
          <a:xfrm>
            <a:off x="681038" y="4721225"/>
            <a:ext cx="54450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g7371e08334_0_172:notes"/>
          <p:cNvSpPr txBox="1">
            <a:spLocks noGrp="1"/>
          </p:cNvSpPr>
          <p:nvPr>
            <p:ph type="sldNum" idx="12"/>
          </p:nvPr>
        </p:nvSpPr>
        <p:spPr>
          <a:xfrm>
            <a:off x="3856038" y="9440863"/>
            <a:ext cx="29496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371e08334_0_0:notes"/>
          <p:cNvSpPr>
            <a:spLocks noGrp="1" noRot="1" noChangeAspect="1"/>
          </p:cNvSpPr>
          <p:nvPr>
            <p:ph type="sldImg" idx="2"/>
          </p:nvPr>
        </p:nvSpPr>
        <p:spPr>
          <a:xfrm>
            <a:off x="712788" y="746125"/>
            <a:ext cx="5381700" cy="3726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371e08334_0_0:notes"/>
          <p:cNvSpPr txBox="1">
            <a:spLocks noGrp="1"/>
          </p:cNvSpPr>
          <p:nvPr>
            <p:ph type="body" idx="1"/>
          </p:nvPr>
        </p:nvSpPr>
        <p:spPr>
          <a:xfrm>
            <a:off x="681038" y="4721225"/>
            <a:ext cx="54450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g7371e08334_0_0:notes"/>
          <p:cNvSpPr txBox="1">
            <a:spLocks noGrp="1"/>
          </p:cNvSpPr>
          <p:nvPr>
            <p:ph type="sldNum" idx="12"/>
          </p:nvPr>
        </p:nvSpPr>
        <p:spPr>
          <a:xfrm>
            <a:off x="3856038" y="9440863"/>
            <a:ext cx="29496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ltLang="zh-TW"/>
              <a:t>3</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371e08334_0_82:notes"/>
          <p:cNvSpPr>
            <a:spLocks noGrp="1" noRot="1" noChangeAspect="1"/>
          </p:cNvSpPr>
          <p:nvPr>
            <p:ph type="sldImg" idx="2"/>
          </p:nvPr>
        </p:nvSpPr>
        <p:spPr>
          <a:xfrm>
            <a:off x="712788" y="746125"/>
            <a:ext cx="5381700" cy="3726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371e08334_0_82:notes"/>
          <p:cNvSpPr txBox="1">
            <a:spLocks noGrp="1"/>
          </p:cNvSpPr>
          <p:nvPr>
            <p:ph type="body" idx="1"/>
          </p:nvPr>
        </p:nvSpPr>
        <p:spPr>
          <a:xfrm>
            <a:off x="681038" y="4721225"/>
            <a:ext cx="54450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TW" sz="1800">
                <a:solidFill>
                  <a:srgbClr val="000000"/>
                </a:solidFill>
                <a:latin typeface="Microsoft JhengHei"/>
                <a:ea typeface="Microsoft JhengHei"/>
                <a:cs typeface="Microsoft JhengHei"/>
                <a:sym typeface="Microsoft JhengHei"/>
              </a:rPr>
              <a:t>We have outlined various perspectives on how anomaly can be interpreted in the context of finance, and corresponding views on how language modeling can be used to detect such aspects of anomalous content</a:t>
            </a:r>
            <a:endParaRPr/>
          </a:p>
        </p:txBody>
      </p:sp>
      <p:sp>
        <p:nvSpPr>
          <p:cNvPr id="124" name="Google Shape;124;g7371e08334_0_82:notes"/>
          <p:cNvSpPr txBox="1">
            <a:spLocks noGrp="1"/>
          </p:cNvSpPr>
          <p:nvPr>
            <p:ph type="sldNum" idx="12"/>
          </p:nvPr>
        </p:nvSpPr>
        <p:spPr>
          <a:xfrm>
            <a:off x="3856038" y="9440863"/>
            <a:ext cx="29496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ltLang="zh-TW"/>
              <a:t>4</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371e08334_0_7:notes"/>
          <p:cNvSpPr txBox="1">
            <a:spLocks noGrp="1"/>
          </p:cNvSpPr>
          <p:nvPr>
            <p:ph type="body" idx="1"/>
          </p:nvPr>
        </p:nvSpPr>
        <p:spPr>
          <a:xfrm>
            <a:off x="681038" y="4721225"/>
            <a:ext cx="54450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TW" sz="1800">
                <a:solidFill>
                  <a:srgbClr val="000000"/>
                </a:solidFill>
                <a:latin typeface="Microsoft JhengHei"/>
                <a:ea typeface="Microsoft JhengHei"/>
                <a:cs typeface="Microsoft JhengHei"/>
                <a:sym typeface="Microsoft JhengHei"/>
              </a:rPr>
              <a:t>SAMM, an automatic model monitoring system for data streams, detects concept drift using a time and space efficient unsupervised streaming algorithm and it generates alarm reports with a summary of the events and features that are important to explain it.</a:t>
            </a:r>
            <a:endParaRPr sz="1800">
              <a:solidFill>
                <a:srgbClr val="000000"/>
              </a:solidFill>
              <a:latin typeface="Microsoft JhengHei"/>
              <a:ea typeface="Microsoft JhengHei"/>
              <a:cs typeface="Microsoft JhengHei"/>
              <a:sym typeface="Microsoft JhengHei"/>
            </a:endParaRPr>
          </a:p>
          <a:p>
            <a:pPr marL="0" lvl="0" indent="0" algn="l" rtl="0">
              <a:spcBef>
                <a:spcPts val="0"/>
              </a:spcBef>
              <a:spcAft>
                <a:spcPts val="0"/>
              </a:spcAft>
              <a:buNone/>
            </a:pPr>
            <a:endParaRPr sz="1800">
              <a:solidFill>
                <a:srgbClr val="000000"/>
              </a:solidFill>
              <a:latin typeface="Microsoft JhengHei"/>
              <a:ea typeface="Microsoft JhengHei"/>
              <a:cs typeface="Microsoft JhengHei"/>
              <a:sym typeface="Microsoft JhengHei"/>
            </a:endParaRPr>
          </a:p>
          <a:p>
            <a:pPr marL="0" lvl="0" indent="0" algn="l" rtl="0">
              <a:spcBef>
                <a:spcPts val="0"/>
              </a:spcBef>
              <a:spcAft>
                <a:spcPts val="0"/>
              </a:spcAft>
              <a:buNone/>
            </a:pPr>
            <a:r>
              <a:rPr lang="zh-TW"/>
              <a:t>創意：3.5/5</a:t>
            </a:r>
            <a:endParaRPr/>
          </a:p>
          <a:p>
            <a:pPr marL="0" lvl="0" indent="0" algn="l" rtl="0">
              <a:spcBef>
                <a:spcPts val="0"/>
              </a:spcBef>
              <a:spcAft>
                <a:spcPts val="0"/>
              </a:spcAft>
              <a:buNone/>
            </a:pPr>
            <a:r>
              <a:rPr lang="zh-TW"/>
              <a:t>實作：4.5/5</a:t>
            </a:r>
            <a:endParaRPr/>
          </a:p>
          <a:p>
            <a:pPr marL="0" lvl="0" indent="0" algn="l" rtl="0">
              <a:spcBef>
                <a:spcPts val="0"/>
              </a:spcBef>
              <a:spcAft>
                <a:spcPts val="0"/>
              </a:spcAft>
              <a:buNone/>
            </a:pPr>
            <a:endParaRPr sz="1800">
              <a:solidFill>
                <a:srgbClr val="000000"/>
              </a:solidFill>
              <a:latin typeface="Microsoft JhengHei"/>
              <a:ea typeface="Microsoft JhengHei"/>
              <a:cs typeface="Microsoft JhengHei"/>
              <a:sym typeface="Microsoft JhengHei"/>
            </a:endParaRPr>
          </a:p>
        </p:txBody>
      </p:sp>
      <p:sp>
        <p:nvSpPr>
          <p:cNvPr id="131" name="Google Shape;131;g7371e08334_0_7:notes"/>
          <p:cNvSpPr>
            <a:spLocks noGrp="1" noRot="1" noChangeAspect="1"/>
          </p:cNvSpPr>
          <p:nvPr>
            <p:ph type="sldImg" idx="2"/>
          </p:nvPr>
        </p:nvSpPr>
        <p:spPr>
          <a:xfrm>
            <a:off x="712788" y="746125"/>
            <a:ext cx="5381700" cy="3726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371e08334_0_196:notes"/>
          <p:cNvSpPr>
            <a:spLocks noGrp="1" noRot="1" noChangeAspect="1"/>
          </p:cNvSpPr>
          <p:nvPr>
            <p:ph type="sldImg" idx="2"/>
          </p:nvPr>
        </p:nvSpPr>
        <p:spPr>
          <a:xfrm>
            <a:off x="712788" y="746125"/>
            <a:ext cx="5381700" cy="3726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371e08334_0_196:notes"/>
          <p:cNvSpPr txBox="1">
            <a:spLocks noGrp="1"/>
          </p:cNvSpPr>
          <p:nvPr>
            <p:ph type="body" idx="1"/>
          </p:nvPr>
        </p:nvSpPr>
        <p:spPr>
          <a:xfrm>
            <a:off x="681038" y="4721225"/>
            <a:ext cx="54450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7371e08334_0_196:notes"/>
          <p:cNvSpPr txBox="1">
            <a:spLocks noGrp="1"/>
          </p:cNvSpPr>
          <p:nvPr>
            <p:ph type="sldNum" idx="12"/>
          </p:nvPr>
        </p:nvSpPr>
        <p:spPr>
          <a:xfrm>
            <a:off x="3856038" y="9440863"/>
            <a:ext cx="29496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6</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371e08334_0_122:notes"/>
          <p:cNvSpPr>
            <a:spLocks noGrp="1" noRot="1" noChangeAspect="1"/>
          </p:cNvSpPr>
          <p:nvPr>
            <p:ph type="sldImg" idx="2"/>
          </p:nvPr>
        </p:nvSpPr>
        <p:spPr>
          <a:xfrm>
            <a:off x="712788" y="746125"/>
            <a:ext cx="5381700" cy="3726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371e08334_0_122:notes"/>
          <p:cNvSpPr txBox="1">
            <a:spLocks noGrp="1"/>
          </p:cNvSpPr>
          <p:nvPr>
            <p:ph type="body" idx="1"/>
          </p:nvPr>
        </p:nvSpPr>
        <p:spPr>
          <a:xfrm>
            <a:off x="681038" y="4721225"/>
            <a:ext cx="54450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TW" sz="1800">
                <a:solidFill>
                  <a:srgbClr val="000000"/>
                </a:solidFill>
                <a:latin typeface="Microsoft JhengHei"/>
                <a:ea typeface="Microsoft JhengHei"/>
                <a:cs typeface="Microsoft JhengHei"/>
                <a:sym typeface="Microsoft JhengHei"/>
              </a:rPr>
              <a:t>Detect concept drift method: AD-WIN and Page-Hinkley test ( take the loss of the predictive model as one of inputs)</a:t>
            </a:r>
            <a:endParaRPr sz="1800">
              <a:solidFill>
                <a:srgbClr val="000000"/>
              </a:solidFill>
              <a:latin typeface="Microsoft JhengHei"/>
              <a:ea typeface="Microsoft JhengHei"/>
              <a:cs typeface="Microsoft JhengHei"/>
              <a:sym typeface="Microsoft JhengHei"/>
            </a:endParaRPr>
          </a:p>
        </p:txBody>
      </p:sp>
      <p:sp>
        <p:nvSpPr>
          <p:cNvPr id="151" name="Google Shape;151;g7371e08334_0_122:notes"/>
          <p:cNvSpPr txBox="1">
            <a:spLocks noGrp="1"/>
          </p:cNvSpPr>
          <p:nvPr>
            <p:ph type="sldNum" idx="12"/>
          </p:nvPr>
        </p:nvSpPr>
        <p:spPr>
          <a:xfrm>
            <a:off x="3856038" y="9440863"/>
            <a:ext cx="29496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7</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371e08334_0_18:notes"/>
          <p:cNvSpPr txBox="1">
            <a:spLocks noGrp="1"/>
          </p:cNvSpPr>
          <p:nvPr>
            <p:ph type="body" idx="1"/>
          </p:nvPr>
        </p:nvSpPr>
        <p:spPr>
          <a:xfrm>
            <a:off x="681038" y="4721225"/>
            <a:ext cx="5445000" cy="4472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g7371e08334_0_18:notes"/>
          <p:cNvSpPr>
            <a:spLocks noGrp="1" noRot="1" noChangeAspect="1"/>
          </p:cNvSpPr>
          <p:nvPr>
            <p:ph type="sldImg" idx="2"/>
          </p:nvPr>
        </p:nvSpPr>
        <p:spPr>
          <a:xfrm>
            <a:off x="712788" y="746125"/>
            <a:ext cx="5381700" cy="3726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封面">
  <p:cSld name="封面">
    <p:spTree>
      <p:nvGrpSpPr>
        <p:cNvPr id="1"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a:stretch/>
        </p:blipFill>
        <p:spPr>
          <a:xfrm>
            <a:off x="10070" y="-138880"/>
            <a:ext cx="9905999" cy="6820344"/>
          </a:xfrm>
          <a:prstGeom prst="rect">
            <a:avLst/>
          </a:prstGeom>
          <a:noFill/>
          <a:ln>
            <a:noFill/>
          </a:ln>
        </p:spPr>
      </p:pic>
      <p:sp>
        <p:nvSpPr>
          <p:cNvPr id="15" name="Google Shape;15;p2"/>
          <p:cNvSpPr txBox="1">
            <a:spLocks noGrp="1"/>
          </p:cNvSpPr>
          <p:nvPr>
            <p:ph type="title"/>
          </p:nvPr>
        </p:nvSpPr>
        <p:spPr>
          <a:xfrm>
            <a:off x="632520" y="2708920"/>
            <a:ext cx="8640960" cy="7200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393939"/>
              </a:buClr>
              <a:buSzPts val="3600"/>
              <a:buFont typeface="Microsoft JhengHei"/>
              <a:buNone/>
              <a:defRPr>
                <a:solidFill>
                  <a:srgbClr val="393939"/>
                </a:solidFill>
                <a:latin typeface="Microsoft JhengHei"/>
                <a:ea typeface="Microsoft JhengHei"/>
                <a:cs typeface="Microsoft JhengHei"/>
                <a:sym typeface="Microsoft JhengHe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1352600" y="3789040"/>
            <a:ext cx="7200800" cy="108012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00"/>
              </a:spcBef>
              <a:spcAft>
                <a:spcPts val="0"/>
              </a:spcAft>
              <a:buSzPts val="2000"/>
              <a:buNone/>
              <a:defRPr sz="2000">
                <a:solidFill>
                  <a:srgbClr val="393939"/>
                </a:solidFill>
                <a:latin typeface="Microsoft JhengHei"/>
                <a:ea typeface="Microsoft JhengHei"/>
                <a:cs typeface="Microsoft JhengHei"/>
                <a:sym typeface="Microsoft JhengHei"/>
              </a:defRPr>
            </a:lvl1pPr>
            <a:lvl2pPr lvl="1" algn="ctr">
              <a:lnSpc>
                <a:spcPct val="100000"/>
              </a:lnSpc>
              <a:spcBef>
                <a:spcPts val="600"/>
              </a:spcBef>
              <a:spcAft>
                <a:spcPts val="0"/>
              </a:spcAft>
              <a:buSzPts val="2400"/>
              <a:buNone/>
              <a:defRPr>
                <a:solidFill>
                  <a:srgbClr val="A3A3A3"/>
                </a:solidFill>
              </a:defRPr>
            </a:lvl2pPr>
            <a:lvl3pPr lvl="2" algn="ctr">
              <a:lnSpc>
                <a:spcPct val="100000"/>
              </a:lnSpc>
              <a:spcBef>
                <a:spcPts val="600"/>
              </a:spcBef>
              <a:spcAft>
                <a:spcPts val="0"/>
              </a:spcAft>
              <a:buSzPts val="2000"/>
              <a:buNone/>
              <a:defRPr>
                <a:solidFill>
                  <a:srgbClr val="A3A3A3"/>
                </a:solidFill>
              </a:defRPr>
            </a:lvl3pPr>
            <a:lvl4pPr lvl="3" algn="ctr">
              <a:lnSpc>
                <a:spcPct val="100000"/>
              </a:lnSpc>
              <a:spcBef>
                <a:spcPts val="600"/>
              </a:spcBef>
              <a:spcAft>
                <a:spcPts val="0"/>
              </a:spcAft>
              <a:buSzPts val="1800"/>
              <a:buNone/>
              <a:defRPr>
                <a:solidFill>
                  <a:srgbClr val="A3A3A3"/>
                </a:solidFill>
              </a:defRPr>
            </a:lvl4pPr>
            <a:lvl5pPr lvl="4" algn="ctr">
              <a:lnSpc>
                <a:spcPct val="100000"/>
              </a:lnSpc>
              <a:spcBef>
                <a:spcPts val="600"/>
              </a:spcBef>
              <a:spcAft>
                <a:spcPts val="0"/>
              </a:spcAft>
              <a:buSzPts val="1800"/>
              <a:buNone/>
              <a:defRPr>
                <a:solidFill>
                  <a:srgbClr val="A3A3A3"/>
                </a:solidFill>
              </a:defRPr>
            </a:lvl5pPr>
            <a:lvl6pPr lvl="5" algn="ctr">
              <a:spcBef>
                <a:spcPts val="600"/>
              </a:spcBef>
              <a:spcAft>
                <a:spcPts val="0"/>
              </a:spcAft>
              <a:buClr>
                <a:srgbClr val="A3A3A3"/>
              </a:buClr>
              <a:buSzPts val="2000"/>
              <a:buNone/>
              <a:defRPr>
                <a:solidFill>
                  <a:srgbClr val="A3A3A3"/>
                </a:solidFill>
              </a:defRPr>
            </a:lvl6pPr>
            <a:lvl7pPr lvl="6" algn="ctr">
              <a:spcBef>
                <a:spcPts val="400"/>
              </a:spcBef>
              <a:spcAft>
                <a:spcPts val="0"/>
              </a:spcAft>
              <a:buClr>
                <a:srgbClr val="A3A3A3"/>
              </a:buClr>
              <a:buSzPts val="2000"/>
              <a:buNone/>
              <a:defRPr>
                <a:solidFill>
                  <a:srgbClr val="A3A3A3"/>
                </a:solidFill>
              </a:defRPr>
            </a:lvl7pPr>
            <a:lvl8pPr lvl="7" algn="ctr">
              <a:spcBef>
                <a:spcPts val="400"/>
              </a:spcBef>
              <a:spcAft>
                <a:spcPts val="0"/>
              </a:spcAft>
              <a:buClr>
                <a:srgbClr val="A3A3A3"/>
              </a:buClr>
              <a:buSzPts val="2000"/>
              <a:buNone/>
              <a:defRPr>
                <a:solidFill>
                  <a:srgbClr val="A3A3A3"/>
                </a:solidFill>
              </a:defRPr>
            </a:lvl8pPr>
            <a:lvl9pPr lvl="8" algn="ctr">
              <a:spcBef>
                <a:spcPts val="400"/>
              </a:spcBef>
              <a:spcAft>
                <a:spcPts val="0"/>
              </a:spcAft>
              <a:buClr>
                <a:srgbClr val="A3A3A3"/>
              </a:buClr>
              <a:buSzPts val="2000"/>
              <a:buNone/>
              <a:defRPr>
                <a:solidFill>
                  <a:srgbClr val="A3A3A3"/>
                </a:solidFill>
              </a:defRPr>
            </a:lvl9pPr>
          </a:lstStyle>
          <a:p>
            <a:endParaRPr/>
          </a:p>
        </p:txBody>
      </p:sp>
      <p:sp>
        <p:nvSpPr>
          <p:cNvPr id="17" name="Google Shape;17;p2"/>
          <p:cNvSpPr txBox="1">
            <a:spLocks noGrp="1"/>
          </p:cNvSpPr>
          <p:nvPr>
            <p:ph type="sldNum" idx="12"/>
          </p:nvPr>
        </p:nvSpPr>
        <p:spPr>
          <a:xfrm>
            <a:off x="4743772" y="6644382"/>
            <a:ext cx="425252" cy="313010"/>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1050" b="0" i="0" u="none" strike="noStrike" cap="none">
                <a:solidFill>
                  <a:srgbClr val="FFFFFF"/>
                </a:solidFill>
                <a:latin typeface="Arial"/>
                <a:ea typeface="Arial"/>
                <a:cs typeface="Arial"/>
                <a:sym typeface="Arial"/>
              </a:defRPr>
            </a:lvl1pPr>
            <a:lvl2pPr marL="0" lvl="1" indent="0" algn="ctr">
              <a:spcBef>
                <a:spcPts val="0"/>
              </a:spcBef>
              <a:buNone/>
              <a:defRPr sz="1050" b="0" i="0" u="none" strike="noStrike" cap="none">
                <a:solidFill>
                  <a:srgbClr val="FFFFFF"/>
                </a:solidFill>
                <a:latin typeface="Arial"/>
                <a:ea typeface="Arial"/>
                <a:cs typeface="Arial"/>
                <a:sym typeface="Arial"/>
              </a:defRPr>
            </a:lvl2pPr>
            <a:lvl3pPr marL="0" lvl="2" indent="0" algn="ctr">
              <a:spcBef>
                <a:spcPts val="0"/>
              </a:spcBef>
              <a:buNone/>
              <a:defRPr sz="1050" b="0" i="0" u="none" strike="noStrike" cap="none">
                <a:solidFill>
                  <a:srgbClr val="FFFFFF"/>
                </a:solidFill>
                <a:latin typeface="Arial"/>
                <a:ea typeface="Arial"/>
                <a:cs typeface="Arial"/>
                <a:sym typeface="Arial"/>
              </a:defRPr>
            </a:lvl3pPr>
            <a:lvl4pPr marL="0" lvl="3" indent="0" algn="ctr">
              <a:spcBef>
                <a:spcPts val="0"/>
              </a:spcBef>
              <a:buNone/>
              <a:defRPr sz="1050" b="0" i="0" u="none" strike="noStrike" cap="none">
                <a:solidFill>
                  <a:srgbClr val="FFFFFF"/>
                </a:solidFill>
                <a:latin typeface="Arial"/>
                <a:ea typeface="Arial"/>
                <a:cs typeface="Arial"/>
                <a:sym typeface="Arial"/>
              </a:defRPr>
            </a:lvl4pPr>
            <a:lvl5pPr marL="0" lvl="4" indent="0" algn="ctr">
              <a:spcBef>
                <a:spcPts val="0"/>
              </a:spcBef>
              <a:buNone/>
              <a:defRPr sz="1050" b="0" i="0" u="none" strike="noStrike" cap="none">
                <a:solidFill>
                  <a:srgbClr val="FFFFFF"/>
                </a:solidFill>
                <a:latin typeface="Arial"/>
                <a:ea typeface="Arial"/>
                <a:cs typeface="Arial"/>
                <a:sym typeface="Arial"/>
              </a:defRPr>
            </a:lvl5pPr>
            <a:lvl6pPr marL="0" lvl="5" indent="0" algn="ctr">
              <a:spcBef>
                <a:spcPts val="0"/>
              </a:spcBef>
              <a:buNone/>
              <a:defRPr sz="1050" b="0" i="0" u="none" strike="noStrike" cap="none">
                <a:solidFill>
                  <a:srgbClr val="FFFFFF"/>
                </a:solidFill>
                <a:latin typeface="Arial"/>
                <a:ea typeface="Arial"/>
                <a:cs typeface="Arial"/>
                <a:sym typeface="Arial"/>
              </a:defRPr>
            </a:lvl6pPr>
            <a:lvl7pPr marL="0" lvl="6" indent="0" algn="ctr">
              <a:spcBef>
                <a:spcPts val="0"/>
              </a:spcBef>
              <a:buNone/>
              <a:defRPr sz="1050" b="0" i="0" u="none" strike="noStrike" cap="none">
                <a:solidFill>
                  <a:srgbClr val="FFFFFF"/>
                </a:solidFill>
                <a:latin typeface="Arial"/>
                <a:ea typeface="Arial"/>
                <a:cs typeface="Arial"/>
                <a:sym typeface="Arial"/>
              </a:defRPr>
            </a:lvl7pPr>
            <a:lvl8pPr marL="0" lvl="7" indent="0" algn="ctr">
              <a:spcBef>
                <a:spcPts val="0"/>
              </a:spcBef>
              <a:buNone/>
              <a:defRPr sz="1050" b="0" i="0" u="none" strike="noStrike" cap="none">
                <a:solidFill>
                  <a:srgbClr val="FFFFFF"/>
                </a:solidFill>
                <a:latin typeface="Arial"/>
                <a:ea typeface="Arial"/>
                <a:cs typeface="Arial"/>
                <a:sym typeface="Arial"/>
              </a:defRPr>
            </a:lvl8pPr>
            <a:lvl9pPr marL="0" lvl="8" indent="0" algn="ctr">
              <a:spcBef>
                <a:spcPts val="0"/>
              </a:spcBef>
              <a:buNone/>
              <a:defRPr sz="105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標題及物件" type="obj">
  <p:cSld name="OBJECT">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632520" y="0"/>
            <a:ext cx="8640960" cy="548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393939"/>
              </a:buClr>
              <a:buSzPts val="3600"/>
              <a:buFont typeface="Microsoft JhengHei"/>
              <a:buNone/>
              <a:defRPr sz="3600" b="1">
                <a:solidFill>
                  <a:srgbClr val="393939"/>
                </a:solidFill>
                <a:latin typeface="Microsoft JhengHei"/>
                <a:ea typeface="Microsoft JhengHei"/>
                <a:cs typeface="Microsoft JhengHei"/>
                <a:sym typeface="Microsoft JhengHe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272480" y="764704"/>
            <a:ext cx="9361040" cy="5616624"/>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600"/>
              </a:spcBef>
              <a:spcAft>
                <a:spcPts val="0"/>
              </a:spcAft>
              <a:buSzPts val="2800"/>
              <a:buChar char="•"/>
              <a:defRPr b="1"/>
            </a:lvl1pPr>
            <a:lvl2pPr marL="914400" lvl="1" indent="-381000" algn="l">
              <a:lnSpc>
                <a:spcPct val="100000"/>
              </a:lnSpc>
              <a:spcBef>
                <a:spcPts val="600"/>
              </a:spcBef>
              <a:spcAft>
                <a:spcPts val="0"/>
              </a:spcAft>
              <a:buSzPts val="2400"/>
              <a:buChar char="–"/>
              <a:defRPr/>
            </a:lvl2pPr>
            <a:lvl3pPr marL="1371600" lvl="2" indent="-355600" algn="l">
              <a:lnSpc>
                <a:spcPct val="100000"/>
              </a:lnSpc>
              <a:spcBef>
                <a:spcPts val="600"/>
              </a:spcBef>
              <a:spcAft>
                <a:spcPts val="0"/>
              </a:spcAft>
              <a:buSzPts val="20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 name="Google Shape;53;p11"/>
          <p:cNvSpPr txBox="1">
            <a:spLocks noGrp="1"/>
          </p:cNvSpPr>
          <p:nvPr>
            <p:ph type="sldNum" idx="12"/>
          </p:nvPr>
        </p:nvSpPr>
        <p:spPr>
          <a:xfrm>
            <a:off x="4743772" y="6644382"/>
            <a:ext cx="425252" cy="313010"/>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1050">
                <a:solidFill>
                  <a:srgbClr val="FFFFFF"/>
                </a:solidFill>
                <a:latin typeface="Arial"/>
                <a:ea typeface="Arial"/>
                <a:cs typeface="Arial"/>
                <a:sym typeface="Arial"/>
              </a:defRPr>
            </a:lvl1pPr>
            <a:lvl2pPr marL="0" lvl="1" indent="0" algn="ctr">
              <a:spcBef>
                <a:spcPts val="0"/>
              </a:spcBef>
              <a:buNone/>
              <a:defRPr sz="1050">
                <a:solidFill>
                  <a:srgbClr val="FFFFFF"/>
                </a:solidFill>
                <a:latin typeface="Arial"/>
                <a:ea typeface="Arial"/>
                <a:cs typeface="Arial"/>
                <a:sym typeface="Arial"/>
              </a:defRPr>
            </a:lvl2pPr>
            <a:lvl3pPr marL="0" lvl="2" indent="0" algn="ctr">
              <a:spcBef>
                <a:spcPts val="0"/>
              </a:spcBef>
              <a:buNone/>
              <a:defRPr sz="1050">
                <a:solidFill>
                  <a:srgbClr val="FFFFFF"/>
                </a:solidFill>
                <a:latin typeface="Arial"/>
                <a:ea typeface="Arial"/>
                <a:cs typeface="Arial"/>
                <a:sym typeface="Arial"/>
              </a:defRPr>
            </a:lvl3pPr>
            <a:lvl4pPr marL="0" lvl="3" indent="0" algn="ctr">
              <a:spcBef>
                <a:spcPts val="0"/>
              </a:spcBef>
              <a:buNone/>
              <a:defRPr sz="1050">
                <a:solidFill>
                  <a:srgbClr val="FFFFFF"/>
                </a:solidFill>
                <a:latin typeface="Arial"/>
                <a:ea typeface="Arial"/>
                <a:cs typeface="Arial"/>
                <a:sym typeface="Arial"/>
              </a:defRPr>
            </a:lvl4pPr>
            <a:lvl5pPr marL="0" lvl="4" indent="0" algn="ctr">
              <a:spcBef>
                <a:spcPts val="0"/>
              </a:spcBef>
              <a:buNone/>
              <a:defRPr sz="1050">
                <a:solidFill>
                  <a:srgbClr val="FFFFFF"/>
                </a:solidFill>
                <a:latin typeface="Arial"/>
                <a:ea typeface="Arial"/>
                <a:cs typeface="Arial"/>
                <a:sym typeface="Arial"/>
              </a:defRPr>
            </a:lvl5pPr>
            <a:lvl6pPr marL="0" lvl="5" indent="0" algn="ctr">
              <a:spcBef>
                <a:spcPts val="0"/>
              </a:spcBef>
              <a:buNone/>
              <a:defRPr sz="1050">
                <a:solidFill>
                  <a:srgbClr val="FFFFFF"/>
                </a:solidFill>
                <a:latin typeface="Arial"/>
                <a:ea typeface="Arial"/>
                <a:cs typeface="Arial"/>
                <a:sym typeface="Arial"/>
              </a:defRPr>
            </a:lvl6pPr>
            <a:lvl7pPr marL="0" lvl="6" indent="0" algn="ctr">
              <a:spcBef>
                <a:spcPts val="0"/>
              </a:spcBef>
              <a:buNone/>
              <a:defRPr sz="1050">
                <a:solidFill>
                  <a:srgbClr val="FFFFFF"/>
                </a:solidFill>
                <a:latin typeface="Arial"/>
                <a:ea typeface="Arial"/>
                <a:cs typeface="Arial"/>
                <a:sym typeface="Arial"/>
              </a:defRPr>
            </a:lvl7pPr>
            <a:lvl8pPr marL="0" lvl="7" indent="0" algn="ctr">
              <a:spcBef>
                <a:spcPts val="0"/>
              </a:spcBef>
              <a:buNone/>
              <a:defRPr sz="1050">
                <a:solidFill>
                  <a:srgbClr val="FFFFFF"/>
                </a:solidFill>
                <a:latin typeface="Arial"/>
                <a:ea typeface="Arial"/>
                <a:cs typeface="Arial"/>
                <a:sym typeface="Arial"/>
              </a:defRPr>
            </a:lvl8pPr>
            <a:lvl9pPr marL="0" lvl="8" indent="0" algn="ctr">
              <a:spcBef>
                <a:spcPts val="0"/>
              </a:spcBef>
              <a:buNone/>
              <a:defRPr sz="1050">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兩項物件">
  <p:cSld name="兩項物件">
    <p:spTree>
      <p:nvGrpSpPr>
        <p:cNvPr id="1" name="Shape 54"/>
        <p:cNvGrpSpPr/>
        <p:nvPr/>
      </p:nvGrpSpPr>
      <p:grpSpPr>
        <a:xfrm>
          <a:off x="0" y="0"/>
          <a:ext cx="0" cy="0"/>
          <a:chOff x="0" y="0"/>
          <a:chExt cx="0" cy="0"/>
        </a:xfrm>
      </p:grpSpPr>
      <p:sp>
        <p:nvSpPr>
          <p:cNvPr id="55" name="Google Shape;55;p12"/>
          <p:cNvSpPr txBox="1">
            <a:spLocks noGrp="1"/>
          </p:cNvSpPr>
          <p:nvPr>
            <p:ph type="body" idx="1"/>
          </p:nvPr>
        </p:nvSpPr>
        <p:spPr>
          <a:xfrm>
            <a:off x="272480" y="764704"/>
            <a:ext cx="5328592" cy="5616624"/>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600"/>
              </a:spcBef>
              <a:spcAft>
                <a:spcPts val="0"/>
              </a:spcAft>
              <a:buSzPts val="2800"/>
              <a:buChar char="•"/>
              <a:defRPr sz="2800"/>
            </a:lvl1pPr>
            <a:lvl2pPr marL="914400" lvl="1" indent="-381000" algn="l">
              <a:lnSpc>
                <a:spcPct val="100000"/>
              </a:lnSpc>
              <a:spcBef>
                <a:spcPts val="600"/>
              </a:spcBef>
              <a:spcAft>
                <a:spcPts val="0"/>
              </a:spcAft>
              <a:buSzPts val="2400"/>
              <a:buChar char="–"/>
              <a:defRPr sz="2400"/>
            </a:lvl2pPr>
            <a:lvl3pPr marL="1371600" lvl="2" indent="-355600" algn="l">
              <a:lnSpc>
                <a:spcPct val="100000"/>
              </a:lnSpc>
              <a:spcBef>
                <a:spcPts val="600"/>
              </a:spcBef>
              <a:spcAft>
                <a:spcPts val="0"/>
              </a:spcAft>
              <a:buSzPts val="2000"/>
              <a:buChar char="•"/>
              <a:defRPr sz="2000"/>
            </a:lvl3pPr>
            <a:lvl4pPr marL="1828800" lvl="3" indent="-342900" algn="l">
              <a:lnSpc>
                <a:spcPct val="100000"/>
              </a:lnSpc>
              <a:spcBef>
                <a:spcPts val="600"/>
              </a:spcBef>
              <a:spcAft>
                <a:spcPts val="0"/>
              </a:spcAft>
              <a:buSzPts val="1800"/>
              <a:buChar char="–"/>
              <a:defRPr sz="1800"/>
            </a:lvl4pPr>
            <a:lvl5pPr marL="2286000" lvl="4" indent="-342900" algn="l">
              <a:lnSpc>
                <a:spcPct val="100000"/>
              </a:lnSpc>
              <a:spcBef>
                <a:spcPts val="600"/>
              </a:spcBef>
              <a:spcAft>
                <a:spcPts val="0"/>
              </a:spcAft>
              <a:buSzPts val="1800"/>
              <a:buChar char="»"/>
              <a:defRPr sz="1800"/>
            </a:lvl5pPr>
            <a:lvl6pPr marL="2743200" lvl="5" indent="-342900" algn="l">
              <a:spcBef>
                <a:spcPts val="60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6" name="Google Shape;56;p12"/>
          <p:cNvSpPr txBox="1">
            <a:spLocks noGrp="1"/>
          </p:cNvSpPr>
          <p:nvPr>
            <p:ph type="body" idx="2"/>
          </p:nvPr>
        </p:nvSpPr>
        <p:spPr>
          <a:xfrm>
            <a:off x="5745088" y="764704"/>
            <a:ext cx="3888432" cy="5616624"/>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600"/>
              </a:spcBef>
              <a:spcAft>
                <a:spcPts val="0"/>
              </a:spcAft>
              <a:buSzPts val="2800"/>
              <a:buChar char="•"/>
              <a:defRPr sz="2800"/>
            </a:lvl1pPr>
            <a:lvl2pPr marL="914400" lvl="1" indent="-381000" algn="l">
              <a:lnSpc>
                <a:spcPct val="100000"/>
              </a:lnSpc>
              <a:spcBef>
                <a:spcPts val="600"/>
              </a:spcBef>
              <a:spcAft>
                <a:spcPts val="0"/>
              </a:spcAft>
              <a:buSzPts val="2400"/>
              <a:buChar char="–"/>
              <a:defRPr sz="2400"/>
            </a:lvl2pPr>
            <a:lvl3pPr marL="1371600" lvl="2" indent="-355600" algn="l">
              <a:lnSpc>
                <a:spcPct val="100000"/>
              </a:lnSpc>
              <a:spcBef>
                <a:spcPts val="600"/>
              </a:spcBef>
              <a:spcAft>
                <a:spcPts val="0"/>
              </a:spcAft>
              <a:buSzPts val="2000"/>
              <a:buChar char="•"/>
              <a:defRPr sz="2000"/>
            </a:lvl3pPr>
            <a:lvl4pPr marL="1828800" lvl="3" indent="-342900" algn="l">
              <a:lnSpc>
                <a:spcPct val="100000"/>
              </a:lnSpc>
              <a:spcBef>
                <a:spcPts val="600"/>
              </a:spcBef>
              <a:spcAft>
                <a:spcPts val="0"/>
              </a:spcAft>
              <a:buSzPts val="1800"/>
              <a:buChar char="–"/>
              <a:defRPr sz="1800"/>
            </a:lvl4pPr>
            <a:lvl5pPr marL="2286000" lvl="4" indent="-342900" algn="l">
              <a:lnSpc>
                <a:spcPct val="100000"/>
              </a:lnSpc>
              <a:spcBef>
                <a:spcPts val="600"/>
              </a:spcBef>
              <a:spcAft>
                <a:spcPts val="0"/>
              </a:spcAft>
              <a:buSzPts val="1800"/>
              <a:buChar char="»"/>
              <a:defRPr sz="1800"/>
            </a:lvl5pPr>
            <a:lvl6pPr marL="2743200" lvl="5" indent="-342900" algn="l">
              <a:spcBef>
                <a:spcPts val="60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7" name="Google Shape;57;p12"/>
          <p:cNvSpPr txBox="1">
            <a:spLocks noGrp="1"/>
          </p:cNvSpPr>
          <p:nvPr>
            <p:ph type="sldNum" idx="12"/>
          </p:nvPr>
        </p:nvSpPr>
        <p:spPr>
          <a:xfrm>
            <a:off x="4743772" y="6644382"/>
            <a:ext cx="425252" cy="313010"/>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1050">
                <a:solidFill>
                  <a:srgbClr val="FFFFFF"/>
                </a:solidFill>
                <a:latin typeface="Arial"/>
                <a:ea typeface="Arial"/>
                <a:cs typeface="Arial"/>
                <a:sym typeface="Arial"/>
              </a:defRPr>
            </a:lvl1pPr>
            <a:lvl2pPr marL="0" lvl="1" indent="0" algn="ctr">
              <a:spcBef>
                <a:spcPts val="0"/>
              </a:spcBef>
              <a:buNone/>
              <a:defRPr sz="1050">
                <a:solidFill>
                  <a:srgbClr val="FFFFFF"/>
                </a:solidFill>
                <a:latin typeface="Arial"/>
                <a:ea typeface="Arial"/>
                <a:cs typeface="Arial"/>
                <a:sym typeface="Arial"/>
              </a:defRPr>
            </a:lvl2pPr>
            <a:lvl3pPr marL="0" lvl="2" indent="0" algn="ctr">
              <a:spcBef>
                <a:spcPts val="0"/>
              </a:spcBef>
              <a:buNone/>
              <a:defRPr sz="1050">
                <a:solidFill>
                  <a:srgbClr val="FFFFFF"/>
                </a:solidFill>
                <a:latin typeface="Arial"/>
                <a:ea typeface="Arial"/>
                <a:cs typeface="Arial"/>
                <a:sym typeface="Arial"/>
              </a:defRPr>
            </a:lvl3pPr>
            <a:lvl4pPr marL="0" lvl="3" indent="0" algn="ctr">
              <a:spcBef>
                <a:spcPts val="0"/>
              </a:spcBef>
              <a:buNone/>
              <a:defRPr sz="1050">
                <a:solidFill>
                  <a:srgbClr val="FFFFFF"/>
                </a:solidFill>
                <a:latin typeface="Arial"/>
                <a:ea typeface="Arial"/>
                <a:cs typeface="Arial"/>
                <a:sym typeface="Arial"/>
              </a:defRPr>
            </a:lvl4pPr>
            <a:lvl5pPr marL="0" lvl="4" indent="0" algn="ctr">
              <a:spcBef>
                <a:spcPts val="0"/>
              </a:spcBef>
              <a:buNone/>
              <a:defRPr sz="1050">
                <a:solidFill>
                  <a:srgbClr val="FFFFFF"/>
                </a:solidFill>
                <a:latin typeface="Arial"/>
                <a:ea typeface="Arial"/>
                <a:cs typeface="Arial"/>
                <a:sym typeface="Arial"/>
              </a:defRPr>
            </a:lvl5pPr>
            <a:lvl6pPr marL="0" lvl="5" indent="0" algn="ctr">
              <a:spcBef>
                <a:spcPts val="0"/>
              </a:spcBef>
              <a:buNone/>
              <a:defRPr sz="1050">
                <a:solidFill>
                  <a:srgbClr val="FFFFFF"/>
                </a:solidFill>
                <a:latin typeface="Arial"/>
                <a:ea typeface="Arial"/>
                <a:cs typeface="Arial"/>
                <a:sym typeface="Arial"/>
              </a:defRPr>
            </a:lvl6pPr>
            <a:lvl7pPr marL="0" lvl="6" indent="0" algn="ctr">
              <a:spcBef>
                <a:spcPts val="0"/>
              </a:spcBef>
              <a:buNone/>
              <a:defRPr sz="1050">
                <a:solidFill>
                  <a:srgbClr val="FFFFFF"/>
                </a:solidFill>
                <a:latin typeface="Arial"/>
                <a:ea typeface="Arial"/>
                <a:cs typeface="Arial"/>
                <a:sym typeface="Arial"/>
              </a:defRPr>
            </a:lvl7pPr>
            <a:lvl8pPr marL="0" lvl="7" indent="0" algn="ctr">
              <a:spcBef>
                <a:spcPts val="0"/>
              </a:spcBef>
              <a:buNone/>
              <a:defRPr sz="1050">
                <a:solidFill>
                  <a:srgbClr val="FFFFFF"/>
                </a:solidFill>
                <a:latin typeface="Arial"/>
                <a:ea typeface="Arial"/>
                <a:cs typeface="Arial"/>
                <a:sym typeface="Arial"/>
              </a:defRPr>
            </a:lvl8pPr>
            <a:lvl9pPr marL="0" lvl="8" indent="0" algn="ctr">
              <a:spcBef>
                <a:spcPts val="0"/>
              </a:spcBef>
              <a:buNone/>
              <a:defRPr sz="1050">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zh-TW"/>
              <a:t>‹#›</a:t>
            </a:fld>
            <a:endParaRPr/>
          </a:p>
        </p:txBody>
      </p:sp>
      <p:sp>
        <p:nvSpPr>
          <p:cNvPr id="58" name="Google Shape;58;p12"/>
          <p:cNvSpPr txBox="1">
            <a:spLocks noGrp="1"/>
          </p:cNvSpPr>
          <p:nvPr>
            <p:ph type="title"/>
          </p:nvPr>
        </p:nvSpPr>
        <p:spPr>
          <a:xfrm>
            <a:off x="632520" y="0"/>
            <a:ext cx="8640960" cy="548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393939"/>
              </a:buClr>
              <a:buSzPts val="3600"/>
              <a:buFont typeface="Microsoft JhengHei"/>
              <a:buNone/>
              <a:defRPr sz="3600" b="1">
                <a:solidFill>
                  <a:srgbClr val="393939"/>
                </a:solidFill>
                <a:latin typeface="Microsoft JhengHei"/>
                <a:ea typeface="Microsoft JhengHei"/>
                <a:cs typeface="Microsoft JhengHei"/>
                <a:sym typeface="Microsoft JhengHe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比對" type="twoTxTwoObj">
  <p:cSld name="TWO_OBJECTS_WITH_TEXT">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632520" y="0"/>
            <a:ext cx="8640960" cy="548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393939"/>
              </a:buClr>
              <a:buSzPts val="3600"/>
              <a:buFont typeface="Microsoft JhengHei"/>
              <a:buNone/>
              <a:defRPr sz="3600" b="1">
                <a:solidFill>
                  <a:srgbClr val="393939"/>
                </a:solidFill>
                <a:latin typeface="Microsoft JhengHei"/>
                <a:ea typeface="Microsoft JhengHei"/>
                <a:cs typeface="Microsoft JhengHei"/>
                <a:sym typeface="Microsoft JhengHe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3"/>
          <p:cNvSpPr txBox="1">
            <a:spLocks noGrp="1"/>
          </p:cNvSpPr>
          <p:nvPr>
            <p:ph type="body" idx="1"/>
          </p:nvPr>
        </p:nvSpPr>
        <p:spPr>
          <a:xfrm>
            <a:off x="200472" y="764704"/>
            <a:ext cx="5328592" cy="50405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600"/>
              </a:spcBef>
              <a:spcAft>
                <a:spcPts val="0"/>
              </a:spcAft>
              <a:buSzPts val="2400"/>
              <a:buNone/>
              <a:defRPr sz="2400" b="1"/>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spcBef>
                <a:spcPts val="60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2" name="Google Shape;62;p13"/>
          <p:cNvSpPr txBox="1">
            <a:spLocks noGrp="1"/>
          </p:cNvSpPr>
          <p:nvPr>
            <p:ph type="body" idx="2"/>
          </p:nvPr>
        </p:nvSpPr>
        <p:spPr>
          <a:xfrm>
            <a:off x="200472" y="1340768"/>
            <a:ext cx="5328592" cy="511256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600"/>
              </a:spcBef>
              <a:spcAft>
                <a:spcPts val="0"/>
              </a:spcAft>
              <a:buSzPts val="2400"/>
              <a:buChar char="•"/>
              <a:defRPr sz="2400"/>
            </a:lvl1pPr>
            <a:lvl2pPr marL="914400" lvl="1" indent="-355600" algn="l">
              <a:lnSpc>
                <a:spcPct val="100000"/>
              </a:lnSpc>
              <a:spcBef>
                <a:spcPts val="600"/>
              </a:spcBef>
              <a:spcAft>
                <a:spcPts val="0"/>
              </a:spcAft>
              <a:buSzPts val="2000"/>
              <a:buChar char="–"/>
              <a:defRPr sz="2000"/>
            </a:lvl2pPr>
            <a:lvl3pPr marL="1371600" lvl="2" indent="-342900" algn="l">
              <a:lnSpc>
                <a:spcPct val="100000"/>
              </a:lnSpc>
              <a:spcBef>
                <a:spcPts val="600"/>
              </a:spcBef>
              <a:spcAft>
                <a:spcPts val="0"/>
              </a:spcAft>
              <a:buSzPts val="1800"/>
              <a:buChar char="•"/>
              <a:defRPr sz="18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30200" algn="l">
              <a:spcBef>
                <a:spcPts val="60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3" name="Google Shape;63;p13"/>
          <p:cNvSpPr txBox="1">
            <a:spLocks noGrp="1"/>
          </p:cNvSpPr>
          <p:nvPr>
            <p:ph type="body" idx="3"/>
          </p:nvPr>
        </p:nvSpPr>
        <p:spPr>
          <a:xfrm>
            <a:off x="5601073" y="764704"/>
            <a:ext cx="4018285" cy="50405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600"/>
              </a:spcBef>
              <a:spcAft>
                <a:spcPts val="0"/>
              </a:spcAft>
              <a:buSzPts val="2400"/>
              <a:buNone/>
              <a:defRPr sz="2400" b="1"/>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spcBef>
                <a:spcPts val="60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4" name="Google Shape;64;p13"/>
          <p:cNvSpPr txBox="1">
            <a:spLocks noGrp="1"/>
          </p:cNvSpPr>
          <p:nvPr>
            <p:ph type="body" idx="4"/>
          </p:nvPr>
        </p:nvSpPr>
        <p:spPr>
          <a:xfrm>
            <a:off x="5601073" y="1340768"/>
            <a:ext cx="4018285" cy="511256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600"/>
              </a:spcBef>
              <a:spcAft>
                <a:spcPts val="0"/>
              </a:spcAft>
              <a:buSzPts val="2400"/>
              <a:buChar char="•"/>
              <a:defRPr sz="2400"/>
            </a:lvl1pPr>
            <a:lvl2pPr marL="914400" lvl="1" indent="-355600" algn="l">
              <a:lnSpc>
                <a:spcPct val="100000"/>
              </a:lnSpc>
              <a:spcBef>
                <a:spcPts val="600"/>
              </a:spcBef>
              <a:spcAft>
                <a:spcPts val="0"/>
              </a:spcAft>
              <a:buSzPts val="2000"/>
              <a:buChar char="–"/>
              <a:defRPr sz="2000"/>
            </a:lvl2pPr>
            <a:lvl3pPr marL="1371600" lvl="2" indent="-342900" algn="l">
              <a:lnSpc>
                <a:spcPct val="100000"/>
              </a:lnSpc>
              <a:spcBef>
                <a:spcPts val="600"/>
              </a:spcBef>
              <a:spcAft>
                <a:spcPts val="0"/>
              </a:spcAft>
              <a:buSzPts val="1800"/>
              <a:buChar char="•"/>
              <a:defRPr sz="18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30200" algn="l">
              <a:spcBef>
                <a:spcPts val="60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5" name="Google Shape;65;p13"/>
          <p:cNvSpPr txBox="1">
            <a:spLocks noGrp="1"/>
          </p:cNvSpPr>
          <p:nvPr>
            <p:ph type="sldNum" idx="12"/>
          </p:nvPr>
        </p:nvSpPr>
        <p:spPr>
          <a:xfrm>
            <a:off x="4743772" y="6644382"/>
            <a:ext cx="425252" cy="313010"/>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1050">
                <a:solidFill>
                  <a:srgbClr val="FFFFFF"/>
                </a:solidFill>
                <a:latin typeface="Arial"/>
                <a:ea typeface="Arial"/>
                <a:cs typeface="Arial"/>
                <a:sym typeface="Arial"/>
              </a:defRPr>
            </a:lvl1pPr>
            <a:lvl2pPr marL="0" lvl="1" indent="0" algn="ctr">
              <a:spcBef>
                <a:spcPts val="0"/>
              </a:spcBef>
              <a:buNone/>
              <a:defRPr sz="1050">
                <a:solidFill>
                  <a:srgbClr val="FFFFFF"/>
                </a:solidFill>
                <a:latin typeface="Arial"/>
                <a:ea typeface="Arial"/>
                <a:cs typeface="Arial"/>
                <a:sym typeface="Arial"/>
              </a:defRPr>
            </a:lvl2pPr>
            <a:lvl3pPr marL="0" lvl="2" indent="0" algn="ctr">
              <a:spcBef>
                <a:spcPts val="0"/>
              </a:spcBef>
              <a:buNone/>
              <a:defRPr sz="1050">
                <a:solidFill>
                  <a:srgbClr val="FFFFFF"/>
                </a:solidFill>
                <a:latin typeface="Arial"/>
                <a:ea typeface="Arial"/>
                <a:cs typeface="Arial"/>
                <a:sym typeface="Arial"/>
              </a:defRPr>
            </a:lvl3pPr>
            <a:lvl4pPr marL="0" lvl="3" indent="0" algn="ctr">
              <a:spcBef>
                <a:spcPts val="0"/>
              </a:spcBef>
              <a:buNone/>
              <a:defRPr sz="1050">
                <a:solidFill>
                  <a:srgbClr val="FFFFFF"/>
                </a:solidFill>
                <a:latin typeface="Arial"/>
                <a:ea typeface="Arial"/>
                <a:cs typeface="Arial"/>
                <a:sym typeface="Arial"/>
              </a:defRPr>
            </a:lvl4pPr>
            <a:lvl5pPr marL="0" lvl="4" indent="0" algn="ctr">
              <a:spcBef>
                <a:spcPts val="0"/>
              </a:spcBef>
              <a:buNone/>
              <a:defRPr sz="1050">
                <a:solidFill>
                  <a:srgbClr val="FFFFFF"/>
                </a:solidFill>
                <a:latin typeface="Arial"/>
                <a:ea typeface="Arial"/>
                <a:cs typeface="Arial"/>
                <a:sym typeface="Arial"/>
              </a:defRPr>
            </a:lvl5pPr>
            <a:lvl6pPr marL="0" lvl="5" indent="0" algn="ctr">
              <a:spcBef>
                <a:spcPts val="0"/>
              </a:spcBef>
              <a:buNone/>
              <a:defRPr sz="1050">
                <a:solidFill>
                  <a:srgbClr val="FFFFFF"/>
                </a:solidFill>
                <a:latin typeface="Arial"/>
                <a:ea typeface="Arial"/>
                <a:cs typeface="Arial"/>
                <a:sym typeface="Arial"/>
              </a:defRPr>
            </a:lvl6pPr>
            <a:lvl7pPr marL="0" lvl="6" indent="0" algn="ctr">
              <a:spcBef>
                <a:spcPts val="0"/>
              </a:spcBef>
              <a:buNone/>
              <a:defRPr sz="1050">
                <a:solidFill>
                  <a:srgbClr val="FFFFFF"/>
                </a:solidFill>
                <a:latin typeface="Arial"/>
                <a:ea typeface="Arial"/>
                <a:cs typeface="Arial"/>
                <a:sym typeface="Arial"/>
              </a:defRPr>
            </a:lvl7pPr>
            <a:lvl8pPr marL="0" lvl="7" indent="0" algn="ctr">
              <a:spcBef>
                <a:spcPts val="0"/>
              </a:spcBef>
              <a:buNone/>
              <a:defRPr sz="1050">
                <a:solidFill>
                  <a:srgbClr val="FFFFFF"/>
                </a:solidFill>
                <a:latin typeface="Arial"/>
                <a:ea typeface="Arial"/>
                <a:cs typeface="Arial"/>
                <a:sym typeface="Arial"/>
              </a:defRPr>
            </a:lvl8pPr>
            <a:lvl9pPr marL="0" lvl="8" indent="0" algn="ctr">
              <a:spcBef>
                <a:spcPts val="0"/>
              </a:spcBef>
              <a:buNone/>
              <a:defRPr sz="1050">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只有標題" type="titleOnly">
  <p:cSld name="TITLE_ONLY">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632520" y="0"/>
            <a:ext cx="8640960" cy="548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393939"/>
              </a:buClr>
              <a:buSzPts val="3600"/>
              <a:buFont typeface="Microsoft JhengHei"/>
              <a:buNone/>
              <a:defRPr sz="3600" b="1">
                <a:solidFill>
                  <a:srgbClr val="393939"/>
                </a:solidFill>
                <a:latin typeface="Microsoft JhengHei"/>
                <a:ea typeface="Microsoft JhengHei"/>
                <a:cs typeface="Microsoft JhengHei"/>
                <a:sym typeface="Microsoft JhengHe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4"/>
          <p:cNvSpPr txBox="1">
            <a:spLocks noGrp="1"/>
          </p:cNvSpPr>
          <p:nvPr>
            <p:ph type="sldNum" idx="12"/>
          </p:nvPr>
        </p:nvSpPr>
        <p:spPr>
          <a:xfrm>
            <a:off x="4743772" y="6644382"/>
            <a:ext cx="425252" cy="313010"/>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1050">
                <a:solidFill>
                  <a:srgbClr val="FFFFFF"/>
                </a:solidFill>
                <a:latin typeface="Arial"/>
                <a:ea typeface="Arial"/>
                <a:cs typeface="Arial"/>
                <a:sym typeface="Arial"/>
              </a:defRPr>
            </a:lvl1pPr>
            <a:lvl2pPr marL="0" lvl="1" indent="0" algn="ctr">
              <a:spcBef>
                <a:spcPts val="0"/>
              </a:spcBef>
              <a:buNone/>
              <a:defRPr sz="1050">
                <a:solidFill>
                  <a:srgbClr val="FFFFFF"/>
                </a:solidFill>
                <a:latin typeface="Arial"/>
                <a:ea typeface="Arial"/>
                <a:cs typeface="Arial"/>
                <a:sym typeface="Arial"/>
              </a:defRPr>
            </a:lvl2pPr>
            <a:lvl3pPr marL="0" lvl="2" indent="0" algn="ctr">
              <a:spcBef>
                <a:spcPts val="0"/>
              </a:spcBef>
              <a:buNone/>
              <a:defRPr sz="1050">
                <a:solidFill>
                  <a:srgbClr val="FFFFFF"/>
                </a:solidFill>
                <a:latin typeface="Arial"/>
                <a:ea typeface="Arial"/>
                <a:cs typeface="Arial"/>
                <a:sym typeface="Arial"/>
              </a:defRPr>
            </a:lvl3pPr>
            <a:lvl4pPr marL="0" lvl="3" indent="0" algn="ctr">
              <a:spcBef>
                <a:spcPts val="0"/>
              </a:spcBef>
              <a:buNone/>
              <a:defRPr sz="1050">
                <a:solidFill>
                  <a:srgbClr val="FFFFFF"/>
                </a:solidFill>
                <a:latin typeface="Arial"/>
                <a:ea typeface="Arial"/>
                <a:cs typeface="Arial"/>
                <a:sym typeface="Arial"/>
              </a:defRPr>
            </a:lvl4pPr>
            <a:lvl5pPr marL="0" lvl="4" indent="0" algn="ctr">
              <a:spcBef>
                <a:spcPts val="0"/>
              </a:spcBef>
              <a:buNone/>
              <a:defRPr sz="1050">
                <a:solidFill>
                  <a:srgbClr val="FFFFFF"/>
                </a:solidFill>
                <a:latin typeface="Arial"/>
                <a:ea typeface="Arial"/>
                <a:cs typeface="Arial"/>
                <a:sym typeface="Arial"/>
              </a:defRPr>
            </a:lvl5pPr>
            <a:lvl6pPr marL="0" lvl="5" indent="0" algn="ctr">
              <a:spcBef>
                <a:spcPts val="0"/>
              </a:spcBef>
              <a:buNone/>
              <a:defRPr sz="1050">
                <a:solidFill>
                  <a:srgbClr val="FFFFFF"/>
                </a:solidFill>
                <a:latin typeface="Arial"/>
                <a:ea typeface="Arial"/>
                <a:cs typeface="Arial"/>
                <a:sym typeface="Arial"/>
              </a:defRPr>
            </a:lvl6pPr>
            <a:lvl7pPr marL="0" lvl="6" indent="0" algn="ctr">
              <a:spcBef>
                <a:spcPts val="0"/>
              </a:spcBef>
              <a:buNone/>
              <a:defRPr sz="1050">
                <a:solidFill>
                  <a:srgbClr val="FFFFFF"/>
                </a:solidFill>
                <a:latin typeface="Arial"/>
                <a:ea typeface="Arial"/>
                <a:cs typeface="Arial"/>
                <a:sym typeface="Arial"/>
              </a:defRPr>
            </a:lvl7pPr>
            <a:lvl8pPr marL="0" lvl="7" indent="0" algn="ctr">
              <a:spcBef>
                <a:spcPts val="0"/>
              </a:spcBef>
              <a:buNone/>
              <a:defRPr sz="1050">
                <a:solidFill>
                  <a:srgbClr val="FFFFFF"/>
                </a:solidFill>
                <a:latin typeface="Arial"/>
                <a:ea typeface="Arial"/>
                <a:cs typeface="Arial"/>
                <a:sym typeface="Arial"/>
              </a:defRPr>
            </a:lvl8pPr>
            <a:lvl9pPr marL="0" lvl="8" indent="0" algn="ctr">
              <a:spcBef>
                <a:spcPts val="0"/>
              </a:spcBef>
              <a:buNone/>
              <a:defRPr sz="1050">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69"/>
        <p:cNvGrpSpPr/>
        <p:nvPr/>
      </p:nvGrpSpPr>
      <p:grpSpPr>
        <a:xfrm>
          <a:off x="0" y="0"/>
          <a:ext cx="0" cy="0"/>
          <a:chOff x="0" y="0"/>
          <a:chExt cx="0" cy="0"/>
        </a:xfrm>
      </p:grpSpPr>
      <p:sp>
        <p:nvSpPr>
          <p:cNvPr id="70" name="Google Shape;70;p15"/>
          <p:cNvSpPr txBox="1">
            <a:spLocks noGrp="1"/>
          </p:cNvSpPr>
          <p:nvPr>
            <p:ph type="sldNum" idx="12"/>
          </p:nvPr>
        </p:nvSpPr>
        <p:spPr>
          <a:xfrm>
            <a:off x="4743772" y="6644382"/>
            <a:ext cx="425252" cy="313010"/>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1050">
                <a:solidFill>
                  <a:srgbClr val="FFFFFF"/>
                </a:solidFill>
                <a:latin typeface="Arial"/>
                <a:ea typeface="Arial"/>
                <a:cs typeface="Arial"/>
                <a:sym typeface="Arial"/>
              </a:defRPr>
            </a:lvl1pPr>
            <a:lvl2pPr marL="0" lvl="1" indent="0" algn="ctr">
              <a:spcBef>
                <a:spcPts val="0"/>
              </a:spcBef>
              <a:buNone/>
              <a:defRPr sz="1050">
                <a:solidFill>
                  <a:srgbClr val="FFFFFF"/>
                </a:solidFill>
                <a:latin typeface="Arial"/>
                <a:ea typeface="Arial"/>
                <a:cs typeface="Arial"/>
                <a:sym typeface="Arial"/>
              </a:defRPr>
            </a:lvl2pPr>
            <a:lvl3pPr marL="0" lvl="2" indent="0" algn="ctr">
              <a:spcBef>
                <a:spcPts val="0"/>
              </a:spcBef>
              <a:buNone/>
              <a:defRPr sz="1050">
                <a:solidFill>
                  <a:srgbClr val="FFFFFF"/>
                </a:solidFill>
                <a:latin typeface="Arial"/>
                <a:ea typeface="Arial"/>
                <a:cs typeface="Arial"/>
                <a:sym typeface="Arial"/>
              </a:defRPr>
            </a:lvl3pPr>
            <a:lvl4pPr marL="0" lvl="3" indent="0" algn="ctr">
              <a:spcBef>
                <a:spcPts val="0"/>
              </a:spcBef>
              <a:buNone/>
              <a:defRPr sz="1050">
                <a:solidFill>
                  <a:srgbClr val="FFFFFF"/>
                </a:solidFill>
                <a:latin typeface="Arial"/>
                <a:ea typeface="Arial"/>
                <a:cs typeface="Arial"/>
                <a:sym typeface="Arial"/>
              </a:defRPr>
            </a:lvl4pPr>
            <a:lvl5pPr marL="0" lvl="4" indent="0" algn="ctr">
              <a:spcBef>
                <a:spcPts val="0"/>
              </a:spcBef>
              <a:buNone/>
              <a:defRPr sz="1050">
                <a:solidFill>
                  <a:srgbClr val="FFFFFF"/>
                </a:solidFill>
                <a:latin typeface="Arial"/>
                <a:ea typeface="Arial"/>
                <a:cs typeface="Arial"/>
                <a:sym typeface="Arial"/>
              </a:defRPr>
            </a:lvl5pPr>
            <a:lvl6pPr marL="0" lvl="5" indent="0" algn="ctr">
              <a:spcBef>
                <a:spcPts val="0"/>
              </a:spcBef>
              <a:buNone/>
              <a:defRPr sz="1050">
                <a:solidFill>
                  <a:srgbClr val="FFFFFF"/>
                </a:solidFill>
                <a:latin typeface="Arial"/>
                <a:ea typeface="Arial"/>
                <a:cs typeface="Arial"/>
                <a:sym typeface="Arial"/>
              </a:defRPr>
            </a:lvl6pPr>
            <a:lvl7pPr marL="0" lvl="6" indent="0" algn="ctr">
              <a:spcBef>
                <a:spcPts val="0"/>
              </a:spcBef>
              <a:buNone/>
              <a:defRPr sz="1050">
                <a:solidFill>
                  <a:srgbClr val="FFFFFF"/>
                </a:solidFill>
                <a:latin typeface="Arial"/>
                <a:ea typeface="Arial"/>
                <a:cs typeface="Arial"/>
                <a:sym typeface="Arial"/>
              </a:defRPr>
            </a:lvl7pPr>
            <a:lvl8pPr marL="0" lvl="7" indent="0" algn="ctr">
              <a:spcBef>
                <a:spcPts val="0"/>
              </a:spcBef>
              <a:buNone/>
              <a:defRPr sz="1050">
                <a:solidFill>
                  <a:srgbClr val="FFFFFF"/>
                </a:solidFill>
                <a:latin typeface="Arial"/>
                <a:ea typeface="Arial"/>
                <a:cs typeface="Arial"/>
                <a:sym typeface="Arial"/>
              </a:defRPr>
            </a:lvl8pPr>
            <a:lvl9pPr marL="0" lvl="8" indent="0" algn="ctr">
              <a:spcBef>
                <a:spcPts val="0"/>
              </a:spcBef>
              <a:buNone/>
              <a:defRPr sz="1050">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含標題的內容" type="objTx">
  <p:cSld name="OBJECT_WITH_CAPTION_TEXT">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272481" y="273050"/>
            <a:ext cx="3481958"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393939"/>
              </a:buClr>
              <a:buSzPts val="2000"/>
              <a:buFont typeface="Microsoft JhengHei"/>
              <a:buNone/>
              <a:defRPr sz="2000" b="1">
                <a:latin typeface="Microsoft JhengHei"/>
                <a:ea typeface="Microsoft JhengHei"/>
                <a:cs typeface="Microsoft JhengHei"/>
                <a:sym typeface="Microsoft JhengHe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6"/>
          <p:cNvSpPr txBox="1">
            <a:spLocks noGrp="1"/>
          </p:cNvSpPr>
          <p:nvPr>
            <p:ph type="body" idx="1"/>
          </p:nvPr>
        </p:nvSpPr>
        <p:spPr>
          <a:xfrm>
            <a:off x="3873499" y="273050"/>
            <a:ext cx="5760021" cy="6180286"/>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00"/>
              </a:spcBef>
              <a:spcAft>
                <a:spcPts val="0"/>
              </a:spcAft>
              <a:buSzPts val="3200"/>
              <a:buChar char="•"/>
              <a:defRPr sz="3200"/>
            </a:lvl1pPr>
            <a:lvl2pPr marL="914400" lvl="1" indent="-406400" algn="l">
              <a:lnSpc>
                <a:spcPct val="100000"/>
              </a:lnSpc>
              <a:spcBef>
                <a:spcPts val="600"/>
              </a:spcBef>
              <a:spcAft>
                <a:spcPts val="0"/>
              </a:spcAft>
              <a:buSzPts val="2800"/>
              <a:buChar char="–"/>
              <a:defRPr sz="2800"/>
            </a:lvl2pPr>
            <a:lvl3pPr marL="1371600" lvl="2" indent="-381000" algn="l">
              <a:lnSpc>
                <a:spcPct val="100000"/>
              </a:lnSpc>
              <a:spcBef>
                <a:spcPts val="600"/>
              </a:spcBef>
              <a:spcAft>
                <a:spcPts val="0"/>
              </a:spcAft>
              <a:buSzPts val="2400"/>
              <a:buChar char="•"/>
              <a:defRPr sz="2400"/>
            </a:lvl3pPr>
            <a:lvl4pPr marL="1828800" lvl="3" indent="-355600" algn="l">
              <a:lnSpc>
                <a:spcPct val="100000"/>
              </a:lnSpc>
              <a:spcBef>
                <a:spcPts val="600"/>
              </a:spcBef>
              <a:spcAft>
                <a:spcPts val="0"/>
              </a:spcAft>
              <a:buSzPts val="2000"/>
              <a:buChar char="–"/>
              <a:defRPr sz="2000"/>
            </a:lvl4pPr>
            <a:lvl5pPr marL="2286000" lvl="4" indent="-355600" algn="l">
              <a:lnSpc>
                <a:spcPct val="100000"/>
              </a:lnSpc>
              <a:spcBef>
                <a:spcPts val="600"/>
              </a:spcBef>
              <a:spcAft>
                <a:spcPts val="0"/>
              </a:spcAft>
              <a:buSzPts val="2000"/>
              <a:buChar char="»"/>
              <a:defRPr sz="2000"/>
            </a:lvl5pPr>
            <a:lvl6pPr marL="2743200" lvl="5" indent="-355600" algn="l">
              <a:spcBef>
                <a:spcPts val="6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74" name="Google Shape;74;p16"/>
          <p:cNvSpPr txBox="1">
            <a:spLocks noGrp="1"/>
          </p:cNvSpPr>
          <p:nvPr>
            <p:ph type="body" idx="2"/>
          </p:nvPr>
        </p:nvSpPr>
        <p:spPr>
          <a:xfrm>
            <a:off x="272481" y="1435100"/>
            <a:ext cx="3481958" cy="5018236"/>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SzPts val="1400"/>
              <a:buNone/>
              <a:defRPr sz="1400"/>
            </a:lvl1pPr>
            <a:lvl2pPr marL="914400" lvl="1" indent="-228600" algn="l">
              <a:lnSpc>
                <a:spcPct val="100000"/>
              </a:lnSpc>
              <a:spcBef>
                <a:spcPts val="600"/>
              </a:spcBef>
              <a:spcAft>
                <a:spcPts val="0"/>
              </a:spcAft>
              <a:buSzPts val="1200"/>
              <a:buNone/>
              <a:defRPr sz="1200"/>
            </a:lvl2pPr>
            <a:lvl3pPr marL="1371600" lvl="2" indent="-228600" algn="l">
              <a:lnSpc>
                <a:spcPct val="100000"/>
              </a:lnSpc>
              <a:spcBef>
                <a:spcPts val="600"/>
              </a:spcBef>
              <a:spcAft>
                <a:spcPts val="0"/>
              </a:spcAft>
              <a:buSzPts val="1000"/>
              <a:buNone/>
              <a:defRPr sz="1000"/>
            </a:lvl3pPr>
            <a:lvl4pPr marL="1828800" lvl="3" indent="-228600" algn="l">
              <a:lnSpc>
                <a:spcPct val="100000"/>
              </a:lnSpc>
              <a:spcBef>
                <a:spcPts val="600"/>
              </a:spcBef>
              <a:spcAft>
                <a:spcPts val="0"/>
              </a:spcAft>
              <a:buSzPts val="900"/>
              <a:buNone/>
              <a:defRPr sz="900"/>
            </a:lvl4pPr>
            <a:lvl5pPr marL="2286000" lvl="4" indent="-228600" algn="l">
              <a:lnSpc>
                <a:spcPct val="100000"/>
              </a:lnSpc>
              <a:spcBef>
                <a:spcPts val="600"/>
              </a:spcBef>
              <a:spcAft>
                <a:spcPts val="0"/>
              </a:spcAft>
              <a:buSzPts val="900"/>
              <a:buNone/>
              <a:defRPr sz="900"/>
            </a:lvl5pPr>
            <a:lvl6pPr marL="2743200" lvl="5" indent="-228600" algn="l">
              <a:spcBef>
                <a:spcPts val="60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5" name="Google Shape;75;p16"/>
          <p:cNvSpPr txBox="1">
            <a:spLocks noGrp="1"/>
          </p:cNvSpPr>
          <p:nvPr>
            <p:ph type="sldNum" idx="12"/>
          </p:nvPr>
        </p:nvSpPr>
        <p:spPr>
          <a:xfrm>
            <a:off x="4743772" y="6644382"/>
            <a:ext cx="425252" cy="313010"/>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1050">
                <a:solidFill>
                  <a:srgbClr val="FFFFFF"/>
                </a:solidFill>
                <a:latin typeface="Arial"/>
                <a:ea typeface="Arial"/>
                <a:cs typeface="Arial"/>
                <a:sym typeface="Arial"/>
              </a:defRPr>
            </a:lvl1pPr>
            <a:lvl2pPr marL="0" lvl="1" indent="0" algn="ctr">
              <a:spcBef>
                <a:spcPts val="0"/>
              </a:spcBef>
              <a:buNone/>
              <a:defRPr sz="1050">
                <a:solidFill>
                  <a:srgbClr val="FFFFFF"/>
                </a:solidFill>
                <a:latin typeface="Arial"/>
                <a:ea typeface="Arial"/>
                <a:cs typeface="Arial"/>
                <a:sym typeface="Arial"/>
              </a:defRPr>
            </a:lvl2pPr>
            <a:lvl3pPr marL="0" lvl="2" indent="0" algn="ctr">
              <a:spcBef>
                <a:spcPts val="0"/>
              </a:spcBef>
              <a:buNone/>
              <a:defRPr sz="1050">
                <a:solidFill>
                  <a:srgbClr val="FFFFFF"/>
                </a:solidFill>
                <a:latin typeface="Arial"/>
                <a:ea typeface="Arial"/>
                <a:cs typeface="Arial"/>
                <a:sym typeface="Arial"/>
              </a:defRPr>
            </a:lvl3pPr>
            <a:lvl4pPr marL="0" lvl="3" indent="0" algn="ctr">
              <a:spcBef>
                <a:spcPts val="0"/>
              </a:spcBef>
              <a:buNone/>
              <a:defRPr sz="1050">
                <a:solidFill>
                  <a:srgbClr val="FFFFFF"/>
                </a:solidFill>
                <a:latin typeface="Arial"/>
                <a:ea typeface="Arial"/>
                <a:cs typeface="Arial"/>
                <a:sym typeface="Arial"/>
              </a:defRPr>
            </a:lvl4pPr>
            <a:lvl5pPr marL="0" lvl="4" indent="0" algn="ctr">
              <a:spcBef>
                <a:spcPts val="0"/>
              </a:spcBef>
              <a:buNone/>
              <a:defRPr sz="1050">
                <a:solidFill>
                  <a:srgbClr val="FFFFFF"/>
                </a:solidFill>
                <a:latin typeface="Arial"/>
                <a:ea typeface="Arial"/>
                <a:cs typeface="Arial"/>
                <a:sym typeface="Arial"/>
              </a:defRPr>
            </a:lvl5pPr>
            <a:lvl6pPr marL="0" lvl="5" indent="0" algn="ctr">
              <a:spcBef>
                <a:spcPts val="0"/>
              </a:spcBef>
              <a:buNone/>
              <a:defRPr sz="1050">
                <a:solidFill>
                  <a:srgbClr val="FFFFFF"/>
                </a:solidFill>
                <a:latin typeface="Arial"/>
                <a:ea typeface="Arial"/>
                <a:cs typeface="Arial"/>
                <a:sym typeface="Arial"/>
              </a:defRPr>
            </a:lvl6pPr>
            <a:lvl7pPr marL="0" lvl="6" indent="0" algn="ctr">
              <a:spcBef>
                <a:spcPts val="0"/>
              </a:spcBef>
              <a:buNone/>
              <a:defRPr sz="1050">
                <a:solidFill>
                  <a:srgbClr val="FFFFFF"/>
                </a:solidFill>
                <a:latin typeface="Arial"/>
                <a:ea typeface="Arial"/>
                <a:cs typeface="Arial"/>
                <a:sym typeface="Arial"/>
              </a:defRPr>
            </a:lvl7pPr>
            <a:lvl8pPr marL="0" lvl="7" indent="0" algn="ctr">
              <a:spcBef>
                <a:spcPts val="0"/>
              </a:spcBef>
              <a:buNone/>
              <a:defRPr sz="1050">
                <a:solidFill>
                  <a:srgbClr val="FFFFFF"/>
                </a:solidFill>
                <a:latin typeface="Arial"/>
                <a:ea typeface="Arial"/>
                <a:cs typeface="Arial"/>
                <a:sym typeface="Arial"/>
              </a:defRPr>
            </a:lvl8pPr>
            <a:lvl9pPr marL="0" lvl="8" indent="0" algn="ctr">
              <a:spcBef>
                <a:spcPts val="0"/>
              </a:spcBef>
              <a:buNone/>
              <a:defRPr sz="1050">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1941513" y="4800600"/>
            <a:ext cx="59436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393939"/>
              </a:buClr>
              <a:buSzPts val="2000"/>
              <a:buFont typeface="Microsoft JhengHei"/>
              <a:buNone/>
              <a:defRPr sz="2000" b="1">
                <a:latin typeface="Microsoft JhengHei"/>
                <a:ea typeface="Microsoft JhengHei"/>
                <a:cs typeface="Microsoft JhengHei"/>
                <a:sym typeface="Microsoft JhengHe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7"/>
          <p:cNvSpPr>
            <a:spLocks noGrp="1"/>
          </p:cNvSpPr>
          <p:nvPr>
            <p:ph type="pic" idx="2"/>
          </p:nvPr>
        </p:nvSpPr>
        <p:spPr>
          <a:xfrm>
            <a:off x="1941513" y="612775"/>
            <a:ext cx="59436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00"/>
              </a:spcBef>
              <a:spcAft>
                <a:spcPts val="0"/>
              </a:spcAft>
              <a:buClr>
                <a:schemeClr val="accent1"/>
              </a:buClr>
              <a:buSzPts val="3200"/>
              <a:buFont typeface="Arial"/>
              <a:buNone/>
              <a:defRPr sz="3200" b="1" i="0" u="none" strike="noStrike" cap="none">
                <a:solidFill>
                  <a:srgbClr val="393939"/>
                </a:solidFill>
                <a:latin typeface="Microsoft JhengHei"/>
                <a:ea typeface="Microsoft JhengHei"/>
                <a:cs typeface="Microsoft JhengHei"/>
                <a:sym typeface="Microsoft JhengHei"/>
              </a:defRPr>
            </a:lvl1pPr>
            <a:lvl2pPr marR="0" lvl="1" algn="l" rtl="0">
              <a:lnSpc>
                <a:spcPct val="100000"/>
              </a:lnSpc>
              <a:spcBef>
                <a:spcPts val="600"/>
              </a:spcBef>
              <a:spcAft>
                <a:spcPts val="0"/>
              </a:spcAft>
              <a:buClr>
                <a:schemeClr val="accent2"/>
              </a:buClr>
              <a:buSzPts val="2800"/>
              <a:buFont typeface="Arial"/>
              <a:buNone/>
              <a:defRPr sz="2800" b="1" i="0" u="none" strike="noStrike" cap="none">
                <a:solidFill>
                  <a:srgbClr val="393939"/>
                </a:solidFill>
                <a:latin typeface="Microsoft JhengHei"/>
                <a:ea typeface="Microsoft JhengHei"/>
                <a:cs typeface="Microsoft JhengHei"/>
                <a:sym typeface="Microsoft JhengHei"/>
              </a:defRPr>
            </a:lvl2pPr>
            <a:lvl3pPr marR="0" lvl="2" algn="l" rtl="0">
              <a:lnSpc>
                <a:spcPct val="100000"/>
              </a:lnSpc>
              <a:spcBef>
                <a:spcPts val="600"/>
              </a:spcBef>
              <a:spcAft>
                <a:spcPts val="0"/>
              </a:spcAft>
              <a:buClr>
                <a:schemeClr val="accent3"/>
              </a:buClr>
              <a:buSzPts val="2400"/>
              <a:buFont typeface="Arial"/>
              <a:buNone/>
              <a:defRPr sz="2400" b="0" i="0" u="none" strike="noStrike" cap="none">
                <a:solidFill>
                  <a:srgbClr val="393939"/>
                </a:solidFill>
                <a:latin typeface="Microsoft JhengHei"/>
                <a:ea typeface="Microsoft JhengHei"/>
                <a:cs typeface="Microsoft JhengHei"/>
                <a:sym typeface="Microsoft JhengHei"/>
              </a:defRPr>
            </a:lvl3pPr>
            <a:lvl4pPr marR="0" lvl="3" algn="l" rtl="0">
              <a:lnSpc>
                <a:spcPct val="100000"/>
              </a:lnSpc>
              <a:spcBef>
                <a:spcPts val="600"/>
              </a:spcBef>
              <a:spcAft>
                <a:spcPts val="0"/>
              </a:spcAft>
              <a:buClr>
                <a:schemeClr val="accent4"/>
              </a:buClr>
              <a:buSzPts val="2000"/>
              <a:buFont typeface="Arial"/>
              <a:buNone/>
              <a:defRPr sz="2000" b="0" i="0" u="none" strike="noStrike" cap="none">
                <a:solidFill>
                  <a:srgbClr val="393939"/>
                </a:solidFill>
                <a:latin typeface="Microsoft JhengHei"/>
                <a:ea typeface="Microsoft JhengHei"/>
                <a:cs typeface="Microsoft JhengHei"/>
                <a:sym typeface="Microsoft JhengHei"/>
              </a:defRPr>
            </a:lvl4pPr>
            <a:lvl5pPr marR="0" lvl="4" algn="l" rtl="0">
              <a:lnSpc>
                <a:spcPct val="100000"/>
              </a:lnSpc>
              <a:spcBef>
                <a:spcPts val="600"/>
              </a:spcBef>
              <a:spcAft>
                <a:spcPts val="0"/>
              </a:spcAft>
              <a:buClr>
                <a:schemeClr val="accent5"/>
              </a:buClr>
              <a:buSzPts val="2000"/>
              <a:buFont typeface="Arial"/>
              <a:buNone/>
              <a:defRPr sz="2000" b="0" i="0" u="none" strike="noStrike" cap="none">
                <a:solidFill>
                  <a:srgbClr val="393939"/>
                </a:solidFill>
                <a:latin typeface="Microsoft JhengHei"/>
                <a:ea typeface="Microsoft JhengHei"/>
                <a:cs typeface="Microsoft JhengHei"/>
                <a:sym typeface="Microsoft JhengHei"/>
              </a:defRPr>
            </a:lvl5pPr>
            <a:lvl6pPr marR="0" lvl="5" algn="l" rtl="0">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9" name="Google Shape;79;p17"/>
          <p:cNvSpPr txBox="1">
            <a:spLocks noGrp="1"/>
          </p:cNvSpPr>
          <p:nvPr>
            <p:ph type="body" idx="1"/>
          </p:nvPr>
        </p:nvSpPr>
        <p:spPr>
          <a:xfrm>
            <a:off x="1941513" y="5367338"/>
            <a:ext cx="59436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SzPts val="1400"/>
              <a:buNone/>
              <a:defRPr sz="1400"/>
            </a:lvl1pPr>
            <a:lvl2pPr marL="914400" lvl="1" indent="-228600" algn="l">
              <a:lnSpc>
                <a:spcPct val="100000"/>
              </a:lnSpc>
              <a:spcBef>
                <a:spcPts val="600"/>
              </a:spcBef>
              <a:spcAft>
                <a:spcPts val="0"/>
              </a:spcAft>
              <a:buSzPts val="1200"/>
              <a:buNone/>
              <a:defRPr sz="1200"/>
            </a:lvl2pPr>
            <a:lvl3pPr marL="1371600" lvl="2" indent="-228600" algn="l">
              <a:lnSpc>
                <a:spcPct val="100000"/>
              </a:lnSpc>
              <a:spcBef>
                <a:spcPts val="600"/>
              </a:spcBef>
              <a:spcAft>
                <a:spcPts val="0"/>
              </a:spcAft>
              <a:buSzPts val="1000"/>
              <a:buNone/>
              <a:defRPr sz="1000"/>
            </a:lvl3pPr>
            <a:lvl4pPr marL="1828800" lvl="3" indent="-228600" algn="l">
              <a:lnSpc>
                <a:spcPct val="100000"/>
              </a:lnSpc>
              <a:spcBef>
                <a:spcPts val="600"/>
              </a:spcBef>
              <a:spcAft>
                <a:spcPts val="0"/>
              </a:spcAft>
              <a:buSzPts val="900"/>
              <a:buNone/>
              <a:defRPr sz="900"/>
            </a:lvl4pPr>
            <a:lvl5pPr marL="2286000" lvl="4" indent="-228600" algn="l">
              <a:lnSpc>
                <a:spcPct val="100000"/>
              </a:lnSpc>
              <a:spcBef>
                <a:spcPts val="600"/>
              </a:spcBef>
              <a:spcAft>
                <a:spcPts val="0"/>
              </a:spcAft>
              <a:buSzPts val="900"/>
              <a:buNone/>
              <a:defRPr sz="900"/>
            </a:lvl5pPr>
            <a:lvl6pPr marL="2743200" lvl="5" indent="-228600" algn="l">
              <a:spcBef>
                <a:spcPts val="60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80" name="Google Shape;80;p17"/>
          <p:cNvSpPr txBox="1">
            <a:spLocks noGrp="1"/>
          </p:cNvSpPr>
          <p:nvPr>
            <p:ph type="sldNum" idx="12"/>
          </p:nvPr>
        </p:nvSpPr>
        <p:spPr>
          <a:xfrm>
            <a:off x="4743772" y="6644382"/>
            <a:ext cx="425252" cy="313010"/>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1050">
                <a:solidFill>
                  <a:srgbClr val="FFFFFF"/>
                </a:solidFill>
                <a:latin typeface="Arial"/>
                <a:ea typeface="Arial"/>
                <a:cs typeface="Arial"/>
                <a:sym typeface="Arial"/>
              </a:defRPr>
            </a:lvl1pPr>
            <a:lvl2pPr marL="0" lvl="1" indent="0" algn="ctr">
              <a:spcBef>
                <a:spcPts val="0"/>
              </a:spcBef>
              <a:buNone/>
              <a:defRPr sz="1050">
                <a:solidFill>
                  <a:srgbClr val="FFFFFF"/>
                </a:solidFill>
                <a:latin typeface="Arial"/>
                <a:ea typeface="Arial"/>
                <a:cs typeface="Arial"/>
                <a:sym typeface="Arial"/>
              </a:defRPr>
            </a:lvl2pPr>
            <a:lvl3pPr marL="0" lvl="2" indent="0" algn="ctr">
              <a:spcBef>
                <a:spcPts val="0"/>
              </a:spcBef>
              <a:buNone/>
              <a:defRPr sz="1050">
                <a:solidFill>
                  <a:srgbClr val="FFFFFF"/>
                </a:solidFill>
                <a:latin typeface="Arial"/>
                <a:ea typeface="Arial"/>
                <a:cs typeface="Arial"/>
                <a:sym typeface="Arial"/>
              </a:defRPr>
            </a:lvl3pPr>
            <a:lvl4pPr marL="0" lvl="3" indent="0" algn="ctr">
              <a:spcBef>
                <a:spcPts val="0"/>
              </a:spcBef>
              <a:buNone/>
              <a:defRPr sz="1050">
                <a:solidFill>
                  <a:srgbClr val="FFFFFF"/>
                </a:solidFill>
                <a:latin typeface="Arial"/>
                <a:ea typeface="Arial"/>
                <a:cs typeface="Arial"/>
                <a:sym typeface="Arial"/>
              </a:defRPr>
            </a:lvl4pPr>
            <a:lvl5pPr marL="0" lvl="4" indent="0" algn="ctr">
              <a:spcBef>
                <a:spcPts val="0"/>
              </a:spcBef>
              <a:buNone/>
              <a:defRPr sz="1050">
                <a:solidFill>
                  <a:srgbClr val="FFFFFF"/>
                </a:solidFill>
                <a:latin typeface="Arial"/>
                <a:ea typeface="Arial"/>
                <a:cs typeface="Arial"/>
                <a:sym typeface="Arial"/>
              </a:defRPr>
            </a:lvl5pPr>
            <a:lvl6pPr marL="0" lvl="5" indent="0" algn="ctr">
              <a:spcBef>
                <a:spcPts val="0"/>
              </a:spcBef>
              <a:buNone/>
              <a:defRPr sz="1050">
                <a:solidFill>
                  <a:srgbClr val="FFFFFF"/>
                </a:solidFill>
                <a:latin typeface="Arial"/>
                <a:ea typeface="Arial"/>
                <a:cs typeface="Arial"/>
                <a:sym typeface="Arial"/>
              </a:defRPr>
            </a:lvl6pPr>
            <a:lvl7pPr marL="0" lvl="6" indent="0" algn="ctr">
              <a:spcBef>
                <a:spcPts val="0"/>
              </a:spcBef>
              <a:buNone/>
              <a:defRPr sz="1050">
                <a:solidFill>
                  <a:srgbClr val="FFFFFF"/>
                </a:solidFill>
                <a:latin typeface="Arial"/>
                <a:ea typeface="Arial"/>
                <a:cs typeface="Arial"/>
                <a:sym typeface="Arial"/>
              </a:defRPr>
            </a:lvl7pPr>
            <a:lvl8pPr marL="0" lvl="7" indent="0" algn="ctr">
              <a:spcBef>
                <a:spcPts val="0"/>
              </a:spcBef>
              <a:buNone/>
              <a:defRPr sz="1050">
                <a:solidFill>
                  <a:srgbClr val="FFFFFF"/>
                </a:solidFill>
                <a:latin typeface="Arial"/>
                <a:ea typeface="Arial"/>
                <a:cs typeface="Arial"/>
                <a:sym typeface="Arial"/>
              </a:defRPr>
            </a:lvl8pPr>
            <a:lvl9pPr marL="0" lvl="8" indent="0" algn="ctr">
              <a:spcBef>
                <a:spcPts val="0"/>
              </a:spcBef>
              <a:buNone/>
              <a:defRPr sz="1050">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標題及直排文字">
  <p:cSld name="1_標題及直排文字">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32520" y="0"/>
            <a:ext cx="8640960" cy="548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393939"/>
              </a:buClr>
              <a:buSzPts val="3600"/>
              <a:buFont typeface="Microsoft JhengHei"/>
              <a:buNone/>
              <a:defRPr>
                <a:latin typeface="Microsoft JhengHei"/>
                <a:ea typeface="Microsoft JhengHei"/>
                <a:cs typeface="Microsoft JhengHei"/>
                <a:sym typeface="Microsoft JhengHe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8"/>
          <p:cNvSpPr txBox="1">
            <a:spLocks noGrp="1"/>
          </p:cNvSpPr>
          <p:nvPr>
            <p:ph type="body" idx="1"/>
          </p:nvPr>
        </p:nvSpPr>
        <p:spPr>
          <a:xfrm rot="5400000">
            <a:off x="2144688" y="-1107504"/>
            <a:ext cx="5616624" cy="936104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 name="Google Shape;84;p18"/>
          <p:cNvSpPr txBox="1">
            <a:spLocks noGrp="1"/>
          </p:cNvSpPr>
          <p:nvPr>
            <p:ph type="sldNum" idx="12"/>
          </p:nvPr>
        </p:nvSpPr>
        <p:spPr>
          <a:xfrm>
            <a:off x="4743772" y="6644382"/>
            <a:ext cx="425252" cy="313010"/>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1050">
                <a:solidFill>
                  <a:srgbClr val="FFFFFF"/>
                </a:solidFill>
                <a:latin typeface="Arial"/>
                <a:ea typeface="Arial"/>
                <a:cs typeface="Arial"/>
                <a:sym typeface="Arial"/>
              </a:defRPr>
            </a:lvl1pPr>
            <a:lvl2pPr marL="0" lvl="1" indent="0" algn="ctr">
              <a:spcBef>
                <a:spcPts val="0"/>
              </a:spcBef>
              <a:buNone/>
              <a:defRPr sz="1050">
                <a:solidFill>
                  <a:srgbClr val="FFFFFF"/>
                </a:solidFill>
                <a:latin typeface="Arial"/>
                <a:ea typeface="Arial"/>
                <a:cs typeface="Arial"/>
                <a:sym typeface="Arial"/>
              </a:defRPr>
            </a:lvl2pPr>
            <a:lvl3pPr marL="0" lvl="2" indent="0" algn="ctr">
              <a:spcBef>
                <a:spcPts val="0"/>
              </a:spcBef>
              <a:buNone/>
              <a:defRPr sz="1050">
                <a:solidFill>
                  <a:srgbClr val="FFFFFF"/>
                </a:solidFill>
                <a:latin typeface="Arial"/>
                <a:ea typeface="Arial"/>
                <a:cs typeface="Arial"/>
                <a:sym typeface="Arial"/>
              </a:defRPr>
            </a:lvl3pPr>
            <a:lvl4pPr marL="0" lvl="3" indent="0" algn="ctr">
              <a:spcBef>
                <a:spcPts val="0"/>
              </a:spcBef>
              <a:buNone/>
              <a:defRPr sz="1050">
                <a:solidFill>
                  <a:srgbClr val="FFFFFF"/>
                </a:solidFill>
                <a:latin typeface="Arial"/>
                <a:ea typeface="Arial"/>
                <a:cs typeface="Arial"/>
                <a:sym typeface="Arial"/>
              </a:defRPr>
            </a:lvl4pPr>
            <a:lvl5pPr marL="0" lvl="4" indent="0" algn="ctr">
              <a:spcBef>
                <a:spcPts val="0"/>
              </a:spcBef>
              <a:buNone/>
              <a:defRPr sz="1050">
                <a:solidFill>
                  <a:srgbClr val="FFFFFF"/>
                </a:solidFill>
                <a:latin typeface="Arial"/>
                <a:ea typeface="Arial"/>
                <a:cs typeface="Arial"/>
                <a:sym typeface="Arial"/>
              </a:defRPr>
            </a:lvl5pPr>
            <a:lvl6pPr marL="0" lvl="5" indent="0" algn="ctr">
              <a:spcBef>
                <a:spcPts val="0"/>
              </a:spcBef>
              <a:buNone/>
              <a:defRPr sz="1050">
                <a:solidFill>
                  <a:srgbClr val="FFFFFF"/>
                </a:solidFill>
                <a:latin typeface="Arial"/>
                <a:ea typeface="Arial"/>
                <a:cs typeface="Arial"/>
                <a:sym typeface="Arial"/>
              </a:defRPr>
            </a:lvl6pPr>
            <a:lvl7pPr marL="0" lvl="6" indent="0" algn="ctr">
              <a:spcBef>
                <a:spcPts val="0"/>
              </a:spcBef>
              <a:buNone/>
              <a:defRPr sz="1050">
                <a:solidFill>
                  <a:srgbClr val="FFFFFF"/>
                </a:solidFill>
                <a:latin typeface="Arial"/>
                <a:ea typeface="Arial"/>
                <a:cs typeface="Arial"/>
                <a:sym typeface="Arial"/>
              </a:defRPr>
            </a:lvl7pPr>
            <a:lvl8pPr marL="0" lvl="7" indent="0" algn="ctr">
              <a:spcBef>
                <a:spcPts val="0"/>
              </a:spcBef>
              <a:buNone/>
              <a:defRPr sz="1050">
                <a:solidFill>
                  <a:srgbClr val="FFFFFF"/>
                </a:solidFill>
                <a:latin typeface="Arial"/>
                <a:ea typeface="Arial"/>
                <a:cs typeface="Arial"/>
                <a:sym typeface="Arial"/>
              </a:defRPr>
            </a:lvl8pPr>
            <a:lvl9pPr marL="0" lvl="8" indent="0" algn="ctr">
              <a:spcBef>
                <a:spcPts val="0"/>
              </a:spcBef>
              <a:buNone/>
              <a:defRPr sz="1050">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rot="5400000">
            <a:off x="5318336" y="2138152"/>
            <a:ext cx="6106690" cy="23796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393939"/>
              </a:buClr>
              <a:buSzPts val="3200"/>
              <a:buFont typeface="Microsoft JhengHei"/>
              <a:buNone/>
              <a:defRPr sz="3200">
                <a:latin typeface="Microsoft JhengHei"/>
                <a:ea typeface="Microsoft JhengHei"/>
                <a:cs typeface="Microsoft JhengHei"/>
                <a:sym typeface="Microsoft JhengHe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9"/>
          <p:cNvSpPr txBox="1">
            <a:spLocks noGrp="1"/>
          </p:cNvSpPr>
          <p:nvPr>
            <p:ph type="body" idx="1"/>
          </p:nvPr>
        </p:nvSpPr>
        <p:spPr>
          <a:xfrm rot="5400000">
            <a:off x="597621" y="-50502"/>
            <a:ext cx="6106690" cy="675697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19"/>
          <p:cNvSpPr txBox="1">
            <a:spLocks noGrp="1"/>
          </p:cNvSpPr>
          <p:nvPr>
            <p:ph type="sldNum" idx="12"/>
          </p:nvPr>
        </p:nvSpPr>
        <p:spPr>
          <a:xfrm>
            <a:off x="4743772" y="6644382"/>
            <a:ext cx="425252" cy="313010"/>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1050">
                <a:solidFill>
                  <a:srgbClr val="FFFFFF"/>
                </a:solidFill>
                <a:latin typeface="Arial"/>
                <a:ea typeface="Arial"/>
                <a:cs typeface="Arial"/>
                <a:sym typeface="Arial"/>
              </a:defRPr>
            </a:lvl1pPr>
            <a:lvl2pPr marL="0" lvl="1" indent="0" algn="ctr">
              <a:spcBef>
                <a:spcPts val="0"/>
              </a:spcBef>
              <a:buNone/>
              <a:defRPr sz="1050">
                <a:solidFill>
                  <a:srgbClr val="FFFFFF"/>
                </a:solidFill>
                <a:latin typeface="Arial"/>
                <a:ea typeface="Arial"/>
                <a:cs typeface="Arial"/>
                <a:sym typeface="Arial"/>
              </a:defRPr>
            </a:lvl2pPr>
            <a:lvl3pPr marL="0" lvl="2" indent="0" algn="ctr">
              <a:spcBef>
                <a:spcPts val="0"/>
              </a:spcBef>
              <a:buNone/>
              <a:defRPr sz="1050">
                <a:solidFill>
                  <a:srgbClr val="FFFFFF"/>
                </a:solidFill>
                <a:latin typeface="Arial"/>
                <a:ea typeface="Arial"/>
                <a:cs typeface="Arial"/>
                <a:sym typeface="Arial"/>
              </a:defRPr>
            </a:lvl3pPr>
            <a:lvl4pPr marL="0" lvl="3" indent="0" algn="ctr">
              <a:spcBef>
                <a:spcPts val="0"/>
              </a:spcBef>
              <a:buNone/>
              <a:defRPr sz="1050">
                <a:solidFill>
                  <a:srgbClr val="FFFFFF"/>
                </a:solidFill>
                <a:latin typeface="Arial"/>
                <a:ea typeface="Arial"/>
                <a:cs typeface="Arial"/>
                <a:sym typeface="Arial"/>
              </a:defRPr>
            </a:lvl4pPr>
            <a:lvl5pPr marL="0" lvl="4" indent="0" algn="ctr">
              <a:spcBef>
                <a:spcPts val="0"/>
              </a:spcBef>
              <a:buNone/>
              <a:defRPr sz="1050">
                <a:solidFill>
                  <a:srgbClr val="FFFFFF"/>
                </a:solidFill>
                <a:latin typeface="Arial"/>
                <a:ea typeface="Arial"/>
                <a:cs typeface="Arial"/>
                <a:sym typeface="Arial"/>
              </a:defRPr>
            </a:lvl5pPr>
            <a:lvl6pPr marL="0" lvl="5" indent="0" algn="ctr">
              <a:spcBef>
                <a:spcPts val="0"/>
              </a:spcBef>
              <a:buNone/>
              <a:defRPr sz="1050">
                <a:solidFill>
                  <a:srgbClr val="FFFFFF"/>
                </a:solidFill>
                <a:latin typeface="Arial"/>
                <a:ea typeface="Arial"/>
                <a:cs typeface="Arial"/>
                <a:sym typeface="Arial"/>
              </a:defRPr>
            </a:lvl6pPr>
            <a:lvl7pPr marL="0" lvl="6" indent="0" algn="ctr">
              <a:spcBef>
                <a:spcPts val="0"/>
              </a:spcBef>
              <a:buNone/>
              <a:defRPr sz="1050">
                <a:solidFill>
                  <a:srgbClr val="FFFFFF"/>
                </a:solidFill>
                <a:latin typeface="Arial"/>
                <a:ea typeface="Arial"/>
                <a:cs typeface="Arial"/>
                <a:sym typeface="Arial"/>
              </a:defRPr>
            </a:lvl7pPr>
            <a:lvl8pPr marL="0" lvl="7" indent="0" algn="ctr">
              <a:spcBef>
                <a:spcPts val="0"/>
              </a:spcBef>
              <a:buNone/>
              <a:defRPr sz="1050">
                <a:solidFill>
                  <a:srgbClr val="FFFFFF"/>
                </a:solidFill>
                <a:latin typeface="Arial"/>
                <a:ea typeface="Arial"/>
                <a:cs typeface="Arial"/>
                <a:sym typeface="Arial"/>
              </a:defRPr>
            </a:lvl8pPr>
            <a:lvl9pPr marL="0" lvl="8" indent="0" algn="ctr">
              <a:spcBef>
                <a:spcPts val="0"/>
              </a:spcBef>
              <a:buNone/>
              <a:defRPr sz="1050">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8"/>
        <p:cNvGrpSpPr/>
        <p:nvPr/>
      </p:nvGrpSpPr>
      <p:grpSpPr>
        <a:xfrm>
          <a:off x="0" y="0"/>
          <a:ext cx="0" cy="0"/>
          <a:chOff x="0" y="0"/>
          <a:chExt cx="0" cy="0"/>
        </a:xfrm>
      </p:grpSpPr>
      <p:sp>
        <p:nvSpPr>
          <p:cNvPr id="19" name="Google Shape;19;p3"/>
          <p:cNvSpPr txBox="1">
            <a:spLocks noGrp="1"/>
          </p:cNvSpPr>
          <p:nvPr>
            <p:ph type="ctrTitle"/>
          </p:nvPr>
        </p:nvSpPr>
        <p:spPr>
          <a:xfrm>
            <a:off x="632520" y="2708921"/>
            <a:ext cx="8640960" cy="71683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393939"/>
              </a:buClr>
              <a:buSzPts val="3600"/>
              <a:buFont typeface="Microsoft JhengHei"/>
              <a:buNone/>
              <a:defRPr>
                <a:solidFill>
                  <a:srgbClr val="393939"/>
                </a:solidFill>
                <a:latin typeface="Microsoft JhengHei"/>
                <a:ea typeface="Microsoft JhengHei"/>
                <a:cs typeface="Microsoft JhengHei"/>
                <a:sym typeface="Microsoft JhengHe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subTitle" idx="1"/>
          </p:nvPr>
        </p:nvSpPr>
        <p:spPr>
          <a:xfrm>
            <a:off x="1352600" y="3789040"/>
            <a:ext cx="7200800" cy="108012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00"/>
              </a:spcBef>
              <a:spcAft>
                <a:spcPts val="0"/>
              </a:spcAft>
              <a:buSzPts val="2000"/>
              <a:buNone/>
              <a:defRPr sz="2000">
                <a:solidFill>
                  <a:srgbClr val="393939"/>
                </a:solidFill>
                <a:latin typeface="Microsoft JhengHei"/>
                <a:ea typeface="Microsoft JhengHei"/>
                <a:cs typeface="Microsoft JhengHei"/>
                <a:sym typeface="Microsoft JhengHei"/>
              </a:defRPr>
            </a:lvl1pPr>
            <a:lvl2pPr lvl="1" algn="ctr">
              <a:lnSpc>
                <a:spcPct val="100000"/>
              </a:lnSpc>
              <a:spcBef>
                <a:spcPts val="600"/>
              </a:spcBef>
              <a:spcAft>
                <a:spcPts val="0"/>
              </a:spcAft>
              <a:buSzPts val="2400"/>
              <a:buNone/>
              <a:defRPr>
                <a:solidFill>
                  <a:srgbClr val="A3A3A3"/>
                </a:solidFill>
              </a:defRPr>
            </a:lvl2pPr>
            <a:lvl3pPr lvl="2" algn="ctr">
              <a:lnSpc>
                <a:spcPct val="100000"/>
              </a:lnSpc>
              <a:spcBef>
                <a:spcPts val="600"/>
              </a:spcBef>
              <a:spcAft>
                <a:spcPts val="0"/>
              </a:spcAft>
              <a:buSzPts val="2000"/>
              <a:buNone/>
              <a:defRPr>
                <a:solidFill>
                  <a:srgbClr val="A3A3A3"/>
                </a:solidFill>
              </a:defRPr>
            </a:lvl3pPr>
            <a:lvl4pPr lvl="3" algn="ctr">
              <a:lnSpc>
                <a:spcPct val="100000"/>
              </a:lnSpc>
              <a:spcBef>
                <a:spcPts val="600"/>
              </a:spcBef>
              <a:spcAft>
                <a:spcPts val="0"/>
              </a:spcAft>
              <a:buSzPts val="1800"/>
              <a:buNone/>
              <a:defRPr>
                <a:solidFill>
                  <a:srgbClr val="A3A3A3"/>
                </a:solidFill>
              </a:defRPr>
            </a:lvl4pPr>
            <a:lvl5pPr lvl="4" algn="ctr">
              <a:lnSpc>
                <a:spcPct val="100000"/>
              </a:lnSpc>
              <a:spcBef>
                <a:spcPts val="600"/>
              </a:spcBef>
              <a:spcAft>
                <a:spcPts val="0"/>
              </a:spcAft>
              <a:buSzPts val="1800"/>
              <a:buNone/>
              <a:defRPr>
                <a:solidFill>
                  <a:srgbClr val="A3A3A3"/>
                </a:solidFill>
              </a:defRPr>
            </a:lvl5pPr>
            <a:lvl6pPr lvl="5" algn="ctr">
              <a:spcBef>
                <a:spcPts val="600"/>
              </a:spcBef>
              <a:spcAft>
                <a:spcPts val="0"/>
              </a:spcAft>
              <a:buClr>
                <a:srgbClr val="A3A3A3"/>
              </a:buClr>
              <a:buSzPts val="2000"/>
              <a:buNone/>
              <a:defRPr>
                <a:solidFill>
                  <a:srgbClr val="A3A3A3"/>
                </a:solidFill>
              </a:defRPr>
            </a:lvl6pPr>
            <a:lvl7pPr lvl="6" algn="ctr">
              <a:spcBef>
                <a:spcPts val="400"/>
              </a:spcBef>
              <a:spcAft>
                <a:spcPts val="0"/>
              </a:spcAft>
              <a:buClr>
                <a:srgbClr val="A3A3A3"/>
              </a:buClr>
              <a:buSzPts val="2000"/>
              <a:buNone/>
              <a:defRPr>
                <a:solidFill>
                  <a:srgbClr val="A3A3A3"/>
                </a:solidFill>
              </a:defRPr>
            </a:lvl7pPr>
            <a:lvl8pPr lvl="7" algn="ctr">
              <a:spcBef>
                <a:spcPts val="400"/>
              </a:spcBef>
              <a:spcAft>
                <a:spcPts val="0"/>
              </a:spcAft>
              <a:buClr>
                <a:srgbClr val="A3A3A3"/>
              </a:buClr>
              <a:buSzPts val="2000"/>
              <a:buNone/>
              <a:defRPr>
                <a:solidFill>
                  <a:srgbClr val="A3A3A3"/>
                </a:solidFill>
              </a:defRPr>
            </a:lvl8pPr>
            <a:lvl9pPr lvl="8" algn="ctr">
              <a:spcBef>
                <a:spcPts val="400"/>
              </a:spcBef>
              <a:spcAft>
                <a:spcPts val="0"/>
              </a:spcAft>
              <a:buClr>
                <a:srgbClr val="A3A3A3"/>
              </a:buClr>
              <a:buSzPts val="2000"/>
              <a:buNone/>
              <a:defRPr>
                <a:solidFill>
                  <a:srgbClr val="A3A3A3"/>
                </a:solidFill>
              </a:defRPr>
            </a:lvl9pPr>
          </a:lstStyle>
          <a:p>
            <a:endParaRPr/>
          </a:p>
        </p:txBody>
      </p:sp>
      <p:sp>
        <p:nvSpPr>
          <p:cNvPr id="21" name="Google Shape;21;p3"/>
          <p:cNvSpPr txBox="1">
            <a:spLocks noGrp="1"/>
          </p:cNvSpPr>
          <p:nvPr>
            <p:ph type="sldNum" idx="12"/>
          </p:nvPr>
        </p:nvSpPr>
        <p:spPr>
          <a:xfrm>
            <a:off x="4743772" y="6644382"/>
            <a:ext cx="425252" cy="313010"/>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1050" b="0" i="0" u="none" strike="noStrike" cap="none">
                <a:solidFill>
                  <a:srgbClr val="FFFFFF"/>
                </a:solidFill>
                <a:latin typeface="Arial"/>
                <a:ea typeface="Arial"/>
                <a:cs typeface="Arial"/>
                <a:sym typeface="Arial"/>
              </a:defRPr>
            </a:lvl1pPr>
            <a:lvl2pPr marL="0" lvl="1" indent="0" algn="ctr">
              <a:spcBef>
                <a:spcPts val="0"/>
              </a:spcBef>
              <a:buNone/>
              <a:defRPr sz="1050" b="0" i="0" u="none" strike="noStrike" cap="none">
                <a:solidFill>
                  <a:srgbClr val="FFFFFF"/>
                </a:solidFill>
                <a:latin typeface="Arial"/>
                <a:ea typeface="Arial"/>
                <a:cs typeface="Arial"/>
                <a:sym typeface="Arial"/>
              </a:defRPr>
            </a:lvl2pPr>
            <a:lvl3pPr marL="0" lvl="2" indent="0" algn="ctr">
              <a:spcBef>
                <a:spcPts val="0"/>
              </a:spcBef>
              <a:buNone/>
              <a:defRPr sz="1050" b="0" i="0" u="none" strike="noStrike" cap="none">
                <a:solidFill>
                  <a:srgbClr val="FFFFFF"/>
                </a:solidFill>
                <a:latin typeface="Arial"/>
                <a:ea typeface="Arial"/>
                <a:cs typeface="Arial"/>
                <a:sym typeface="Arial"/>
              </a:defRPr>
            </a:lvl3pPr>
            <a:lvl4pPr marL="0" lvl="3" indent="0" algn="ctr">
              <a:spcBef>
                <a:spcPts val="0"/>
              </a:spcBef>
              <a:buNone/>
              <a:defRPr sz="1050" b="0" i="0" u="none" strike="noStrike" cap="none">
                <a:solidFill>
                  <a:srgbClr val="FFFFFF"/>
                </a:solidFill>
                <a:latin typeface="Arial"/>
                <a:ea typeface="Arial"/>
                <a:cs typeface="Arial"/>
                <a:sym typeface="Arial"/>
              </a:defRPr>
            </a:lvl4pPr>
            <a:lvl5pPr marL="0" lvl="4" indent="0" algn="ctr">
              <a:spcBef>
                <a:spcPts val="0"/>
              </a:spcBef>
              <a:buNone/>
              <a:defRPr sz="1050" b="0" i="0" u="none" strike="noStrike" cap="none">
                <a:solidFill>
                  <a:srgbClr val="FFFFFF"/>
                </a:solidFill>
                <a:latin typeface="Arial"/>
                <a:ea typeface="Arial"/>
                <a:cs typeface="Arial"/>
                <a:sym typeface="Arial"/>
              </a:defRPr>
            </a:lvl5pPr>
            <a:lvl6pPr marL="0" lvl="5" indent="0" algn="ctr">
              <a:spcBef>
                <a:spcPts val="0"/>
              </a:spcBef>
              <a:buNone/>
              <a:defRPr sz="1050" b="0" i="0" u="none" strike="noStrike" cap="none">
                <a:solidFill>
                  <a:srgbClr val="FFFFFF"/>
                </a:solidFill>
                <a:latin typeface="Arial"/>
                <a:ea typeface="Arial"/>
                <a:cs typeface="Arial"/>
                <a:sym typeface="Arial"/>
              </a:defRPr>
            </a:lvl6pPr>
            <a:lvl7pPr marL="0" lvl="6" indent="0" algn="ctr">
              <a:spcBef>
                <a:spcPts val="0"/>
              </a:spcBef>
              <a:buNone/>
              <a:defRPr sz="1050" b="0" i="0" u="none" strike="noStrike" cap="none">
                <a:solidFill>
                  <a:srgbClr val="FFFFFF"/>
                </a:solidFill>
                <a:latin typeface="Arial"/>
                <a:ea typeface="Arial"/>
                <a:cs typeface="Arial"/>
                <a:sym typeface="Arial"/>
              </a:defRPr>
            </a:lvl7pPr>
            <a:lvl8pPr marL="0" lvl="7" indent="0" algn="ctr">
              <a:spcBef>
                <a:spcPts val="0"/>
              </a:spcBef>
              <a:buNone/>
              <a:defRPr sz="1050" b="0" i="0" u="none" strike="noStrike" cap="none">
                <a:solidFill>
                  <a:srgbClr val="FFFFFF"/>
                </a:solidFill>
                <a:latin typeface="Arial"/>
                <a:ea typeface="Arial"/>
                <a:cs typeface="Arial"/>
                <a:sym typeface="Arial"/>
              </a:defRPr>
            </a:lvl8pPr>
            <a:lvl9pPr marL="0" lvl="8" indent="0" algn="ctr">
              <a:spcBef>
                <a:spcPts val="0"/>
              </a:spcBef>
              <a:buNone/>
              <a:defRPr sz="105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標題及物件">
  <p:cSld name="標題及物件">
    <p:spTree>
      <p:nvGrpSpPr>
        <p:cNvPr id="1" name="Shape 22"/>
        <p:cNvGrpSpPr/>
        <p:nvPr/>
      </p:nvGrpSpPr>
      <p:grpSpPr>
        <a:xfrm>
          <a:off x="0" y="0"/>
          <a:ext cx="0" cy="0"/>
          <a:chOff x="0" y="0"/>
          <a:chExt cx="0" cy="0"/>
        </a:xfrm>
      </p:grpSpPr>
      <p:sp>
        <p:nvSpPr>
          <p:cNvPr id="23" name="Google Shape;23;p4"/>
          <p:cNvSpPr txBox="1">
            <a:spLocks noGrp="1"/>
          </p:cNvSpPr>
          <p:nvPr>
            <p:ph type="body" idx="1"/>
          </p:nvPr>
        </p:nvSpPr>
        <p:spPr>
          <a:xfrm>
            <a:off x="272480" y="764704"/>
            <a:ext cx="9361040" cy="5616624"/>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600"/>
              </a:spcBef>
              <a:spcAft>
                <a:spcPts val="0"/>
              </a:spcAft>
              <a:buSzPts val="2800"/>
              <a:buChar char="•"/>
              <a:defRPr b="1">
                <a:solidFill>
                  <a:srgbClr val="393939"/>
                </a:solidFill>
              </a:defRPr>
            </a:lvl1pPr>
            <a:lvl2pPr marL="914400" lvl="1" indent="-381000" algn="l">
              <a:lnSpc>
                <a:spcPct val="100000"/>
              </a:lnSpc>
              <a:spcBef>
                <a:spcPts val="600"/>
              </a:spcBef>
              <a:spcAft>
                <a:spcPts val="0"/>
              </a:spcAft>
              <a:buSzPts val="2400"/>
              <a:buChar char="–"/>
              <a:defRPr>
                <a:solidFill>
                  <a:srgbClr val="393939"/>
                </a:solidFill>
              </a:defRPr>
            </a:lvl2pPr>
            <a:lvl3pPr marL="1371600" lvl="2" indent="-355600" algn="l">
              <a:lnSpc>
                <a:spcPct val="100000"/>
              </a:lnSpc>
              <a:spcBef>
                <a:spcPts val="600"/>
              </a:spcBef>
              <a:spcAft>
                <a:spcPts val="0"/>
              </a:spcAft>
              <a:buSzPts val="2000"/>
              <a:buChar char="•"/>
              <a:defRPr>
                <a:solidFill>
                  <a:srgbClr val="393939"/>
                </a:solidFill>
              </a:defRPr>
            </a:lvl3pPr>
            <a:lvl4pPr marL="1828800" lvl="3" indent="-342900" algn="l">
              <a:lnSpc>
                <a:spcPct val="100000"/>
              </a:lnSpc>
              <a:spcBef>
                <a:spcPts val="600"/>
              </a:spcBef>
              <a:spcAft>
                <a:spcPts val="0"/>
              </a:spcAft>
              <a:buSzPts val="1800"/>
              <a:buChar char="–"/>
              <a:defRPr>
                <a:solidFill>
                  <a:srgbClr val="393939"/>
                </a:solidFill>
              </a:defRPr>
            </a:lvl4pPr>
            <a:lvl5pPr marL="2286000" lvl="4" indent="-342900" algn="l">
              <a:lnSpc>
                <a:spcPct val="100000"/>
              </a:lnSpc>
              <a:spcBef>
                <a:spcPts val="600"/>
              </a:spcBef>
              <a:spcAft>
                <a:spcPts val="0"/>
              </a:spcAft>
              <a:buSzPts val="1800"/>
              <a:buChar char="»"/>
              <a:defRPr>
                <a:solidFill>
                  <a:srgbClr val="393939"/>
                </a:solidFill>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sldNum" idx="12"/>
          </p:nvPr>
        </p:nvSpPr>
        <p:spPr>
          <a:xfrm>
            <a:off x="4743772" y="6644382"/>
            <a:ext cx="425252" cy="313010"/>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1050" b="0" i="0" u="none" strike="noStrike" cap="none">
                <a:solidFill>
                  <a:srgbClr val="FFFFFF"/>
                </a:solidFill>
                <a:latin typeface="Arial"/>
                <a:ea typeface="Arial"/>
                <a:cs typeface="Arial"/>
                <a:sym typeface="Arial"/>
              </a:defRPr>
            </a:lvl1pPr>
            <a:lvl2pPr marL="0" lvl="1" indent="0" algn="ctr">
              <a:spcBef>
                <a:spcPts val="0"/>
              </a:spcBef>
              <a:buNone/>
              <a:defRPr sz="1050" b="0" i="0" u="none" strike="noStrike" cap="none">
                <a:solidFill>
                  <a:srgbClr val="FFFFFF"/>
                </a:solidFill>
                <a:latin typeface="Arial"/>
                <a:ea typeface="Arial"/>
                <a:cs typeface="Arial"/>
                <a:sym typeface="Arial"/>
              </a:defRPr>
            </a:lvl2pPr>
            <a:lvl3pPr marL="0" lvl="2" indent="0" algn="ctr">
              <a:spcBef>
                <a:spcPts val="0"/>
              </a:spcBef>
              <a:buNone/>
              <a:defRPr sz="1050" b="0" i="0" u="none" strike="noStrike" cap="none">
                <a:solidFill>
                  <a:srgbClr val="FFFFFF"/>
                </a:solidFill>
                <a:latin typeface="Arial"/>
                <a:ea typeface="Arial"/>
                <a:cs typeface="Arial"/>
                <a:sym typeface="Arial"/>
              </a:defRPr>
            </a:lvl3pPr>
            <a:lvl4pPr marL="0" lvl="3" indent="0" algn="ctr">
              <a:spcBef>
                <a:spcPts val="0"/>
              </a:spcBef>
              <a:buNone/>
              <a:defRPr sz="1050" b="0" i="0" u="none" strike="noStrike" cap="none">
                <a:solidFill>
                  <a:srgbClr val="FFFFFF"/>
                </a:solidFill>
                <a:latin typeface="Arial"/>
                <a:ea typeface="Arial"/>
                <a:cs typeface="Arial"/>
                <a:sym typeface="Arial"/>
              </a:defRPr>
            </a:lvl4pPr>
            <a:lvl5pPr marL="0" lvl="4" indent="0" algn="ctr">
              <a:spcBef>
                <a:spcPts val="0"/>
              </a:spcBef>
              <a:buNone/>
              <a:defRPr sz="1050" b="0" i="0" u="none" strike="noStrike" cap="none">
                <a:solidFill>
                  <a:srgbClr val="FFFFFF"/>
                </a:solidFill>
                <a:latin typeface="Arial"/>
                <a:ea typeface="Arial"/>
                <a:cs typeface="Arial"/>
                <a:sym typeface="Arial"/>
              </a:defRPr>
            </a:lvl5pPr>
            <a:lvl6pPr marL="0" lvl="5" indent="0" algn="ctr">
              <a:spcBef>
                <a:spcPts val="0"/>
              </a:spcBef>
              <a:buNone/>
              <a:defRPr sz="1050" b="0" i="0" u="none" strike="noStrike" cap="none">
                <a:solidFill>
                  <a:srgbClr val="FFFFFF"/>
                </a:solidFill>
                <a:latin typeface="Arial"/>
                <a:ea typeface="Arial"/>
                <a:cs typeface="Arial"/>
                <a:sym typeface="Arial"/>
              </a:defRPr>
            </a:lvl6pPr>
            <a:lvl7pPr marL="0" lvl="6" indent="0" algn="ctr">
              <a:spcBef>
                <a:spcPts val="0"/>
              </a:spcBef>
              <a:buNone/>
              <a:defRPr sz="1050" b="0" i="0" u="none" strike="noStrike" cap="none">
                <a:solidFill>
                  <a:srgbClr val="FFFFFF"/>
                </a:solidFill>
                <a:latin typeface="Arial"/>
                <a:ea typeface="Arial"/>
                <a:cs typeface="Arial"/>
                <a:sym typeface="Arial"/>
              </a:defRPr>
            </a:lvl7pPr>
            <a:lvl8pPr marL="0" lvl="7" indent="0" algn="ctr">
              <a:spcBef>
                <a:spcPts val="0"/>
              </a:spcBef>
              <a:buNone/>
              <a:defRPr sz="1050" b="0" i="0" u="none" strike="noStrike" cap="none">
                <a:solidFill>
                  <a:srgbClr val="FFFFFF"/>
                </a:solidFill>
                <a:latin typeface="Arial"/>
                <a:ea typeface="Arial"/>
                <a:cs typeface="Arial"/>
                <a:sym typeface="Arial"/>
              </a:defRPr>
            </a:lvl8pPr>
            <a:lvl9pPr marL="0" lvl="8" indent="0" algn="ctr">
              <a:spcBef>
                <a:spcPts val="0"/>
              </a:spcBef>
              <a:buNone/>
              <a:defRPr sz="105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zh-TW"/>
              <a:t>‹#›</a:t>
            </a:fld>
            <a:endParaRPr/>
          </a:p>
        </p:txBody>
      </p:sp>
      <p:sp>
        <p:nvSpPr>
          <p:cNvPr id="25" name="Google Shape;25;p4"/>
          <p:cNvSpPr txBox="1">
            <a:spLocks noGrp="1"/>
          </p:cNvSpPr>
          <p:nvPr>
            <p:ph type="title"/>
          </p:nvPr>
        </p:nvSpPr>
        <p:spPr>
          <a:xfrm>
            <a:off x="632520" y="0"/>
            <a:ext cx="8640960" cy="548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393939"/>
              </a:buClr>
              <a:buSzPts val="3600"/>
              <a:buFont typeface="Microsoft JhengHei"/>
              <a:buNone/>
              <a:defRPr>
                <a:latin typeface="Microsoft JhengHei"/>
                <a:ea typeface="Microsoft JhengHei"/>
                <a:cs typeface="Microsoft JhengHei"/>
                <a:sym typeface="Microsoft JhengHe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只有標題">
  <p:cSld name="只有標題">
    <p:spTree>
      <p:nvGrpSpPr>
        <p:cNvPr id="1" name="Shape 26"/>
        <p:cNvGrpSpPr/>
        <p:nvPr/>
      </p:nvGrpSpPr>
      <p:grpSpPr>
        <a:xfrm>
          <a:off x="0" y="0"/>
          <a:ext cx="0" cy="0"/>
          <a:chOff x="0" y="0"/>
          <a:chExt cx="0" cy="0"/>
        </a:xfrm>
      </p:grpSpPr>
      <p:sp>
        <p:nvSpPr>
          <p:cNvPr id="27" name="Google Shape;27;p5"/>
          <p:cNvSpPr txBox="1">
            <a:spLocks noGrp="1"/>
          </p:cNvSpPr>
          <p:nvPr>
            <p:ph type="sldNum" idx="12"/>
          </p:nvPr>
        </p:nvSpPr>
        <p:spPr>
          <a:xfrm>
            <a:off x="4743772" y="6644382"/>
            <a:ext cx="425252" cy="313010"/>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1050">
                <a:solidFill>
                  <a:srgbClr val="FFFFFF"/>
                </a:solidFill>
                <a:latin typeface="Arial"/>
                <a:ea typeface="Arial"/>
                <a:cs typeface="Arial"/>
                <a:sym typeface="Arial"/>
              </a:defRPr>
            </a:lvl1pPr>
            <a:lvl2pPr marL="0" lvl="1" indent="0" algn="ctr">
              <a:spcBef>
                <a:spcPts val="0"/>
              </a:spcBef>
              <a:buNone/>
              <a:defRPr sz="1050">
                <a:solidFill>
                  <a:srgbClr val="FFFFFF"/>
                </a:solidFill>
                <a:latin typeface="Arial"/>
                <a:ea typeface="Arial"/>
                <a:cs typeface="Arial"/>
                <a:sym typeface="Arial"/>
              </a:defRPr>
            </a:lvl2pPr>
            <a:lvl3pPr marL="0" lvl="2" indent="0" algn="ctr">
              <a:spcBef>
                <a:spcPts val="0"/>
              </a:spcBef>
              <a:buNone/>
              <a:defRPr sz="1050">
                <a:solidFill>
                  <a:srgbClr val="FFFFFF"/>
                </a:solidFill>
                <a:latin typeface="Arial"/>
                <a:ea typeface="Arial"/>
                <a:cs typeface="Arial"/>
                <a:sym typeface="Arial"/>
              </a:defRPr>
            </a:lvl3pPr>
            <a:lvl4pPr marL="0" lvl="3" indent="0" algn="ctr">
              <a:spcBef>
                <a:spcPts val="0"/>
              </a:spcBef>
              <a:buNone/>
              <a:defRPr sz="1050">
                <a:solidFill>
                  <a:srgbClr val="FFFFFF"/>
                </a:solidFill>
                <a:latin typeface="Arial"/>
                <a:ea typeface="Arial"/>
                <a:cs typeface="Arial"/>
                <a:sym typeface="Arial"/>
              </a:defRPr>
            </a:lvl4pPr>
            <a:lvl5pPr marL="0" lvl="4" indent="0" algn="ctr">
              <a:spcBef>
                <a:spcPts val="0"/>
              </a:spcBef>
              <a:buNone/>
              <a:defRPr sz="1050">
                <a:solidFill>
                  <a:srgbClr val="FFFFFF"/>
                </a:solidFill>
                <a:latin typeface="Arial"/>
                <a:ea typeface="Arial"/>
                <a:cs typeface="Arial"/>
                <a:sym typeface="Arial"/>
              </a:defRPr>
            </a:lvl5pPr>
            <a:lvl6pPr marL="0" lvl="5" indent="0" algn="ctr">
              <a:spcBef>
                <a:spcPts val="0"/>
              </a:spcBef>
              <a:buNone/>
              <a:defRPr sz="1050">
                <a:solidFill>
                  <a:srgbClr val="FFFFFF"/>
                </a:solidFill>
                <a:latin typeface="Arial"/>
                <a:ea typeface="Arial"/>
                <a:cs typeface="Arial"/>
                <a:sym typeface="Arial"/>
              </a:defRPr>
            </a:lvl6pPr>
            <a:lvl7pPr marL="0" lvl="6" indent="0" algn="ctr">
              <a:spcBef>
                <a:spcPts val="0"/>
              </a:spcBef>
              <a:buNone/>
              <a:defRPr sz="1050">
                <a:solidFill>
                  <a:srgbClr val="FFFFFF"/>
                </a:solidFill>
                <a:latin typeface="Arial"/>
                <a:ea typeface="Arial"/>
                <a:cs typeface="Arial"/>
                <a:sym typeface="Arial"/>
              </a:defRPr>
            </a:lvl7pPr>
            <a:lvl8pPr marL="0" lvl="7" indent="0" algn="ctr">
              <a:spcBef>
                <a:spcPts val="0"/>
              </a:spcBef>
              <a:buNone/>
              <a:defRPr sz="1050">
                <a:solidFill>
                  <a:srgbClr val="FFFFFF"/>
                </a:solidFill>
                <a:latin typeface="Arial"/>
                <a:ea typeface="Arial"/>
                <a:cs typeface="Arial"/>
                <a:sym typeface="Arial"/>
              </a:defRPr>
            </a:lvl8pPr>
            <a:lvl9pPr marL="0" lvl="8" indent="0" algn="ctr">
              <a:spcBef>
                <a:spcPts val="0"/>
              </a:spcBef>
              <a:buNone/>
              <a:defRPr sz="1050">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zh-TW"/>
              <a:t>‹#›</a:t>
            </a:fld>
            <a:endParaRPr/>
          </a:p>
        </p:txBody>
      </p:sp>
      <p:sp>
        <p:nvSpPr>
          <p:cNvPr id="28" name="Google Shape;28;p5"/>
          <p:cNvSpPr txBox="1">
            <a:spLocks noGrp="1"/>
          </p:cNvSpPr>
          <p:nvPr>
            <p:ph type="title"/>
          </p:nvPr>
        </p:nvSpPr>
        <p:spPr>
          <a:xfrm>
            <a:off x="632520" y="0"/>
            <a:ext cx="8640960" cy="548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393939"/>
              </a:buClr>
              <a:buSzPts val="3600"/>
              <a:buFont typeface="Microsoft JhengHei"/>
              <a:buNone/>
              <a:defRPr>
                <a:latin typeface="Microsoft JhengHei"/>
                <a:ea typeface="Microsoft JhengHei"/>
                <a:cs typeface="Microsoft JhengHei"/>
                <a:sym typeface="Microsoft JhengHe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632520" y="0"/>
            <a:ext cx="8640960" cy="548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393939"/>
              </a:buClr>
              <a:buSzPts val="3600"/>
              <a:buFont typeface="Microsoft JhengHei"/>
              <a:buNone/>
              <a:defRPr>
                <a:latin typeface="Microsoft JhengHei"/>
                <a:ea typeface="Microsoft JhengHei"/>
                <a:cs typeface="Microsoft JhengHei"/>
                <a:sym typeface="Microsoft JhengHe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rot="5400000">
            <a:off x="2144688" y="-1107504"/>
            <a:ext cx="5616624" cy="936104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 name="Google Shape;32;p6"/>
          <p:cNvSpPr txBox="1">
            <a:spLocks noGrp="1"/>
          </p:cNvSpPr>
          <p:nvPr>
            <p:ph type="sldNum" idx="12"/>
          </p:nvPr>
        </p:nvSpPr>
        <p:spPr>
          <a:xfrm>
            <a:off x="4743772" y="6644382"/>
            <a:ext cx="425252" cy="313010"/>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1050">
                <a:solidFill>
                  <a:srgbClr val="FFFFFF"/>
                </a:solidFill>
                <a:latin typeface="Arial"/>
                <a:ea typeface="Arial"/>
                <a:cs typeface="Arial"/>
                <a:sym typeface="Arial"/>
              </a:defRPr>
            </a:lvl1pPr>
            <a:lvl2pPr marL="0" lvl="1" indent="0" algn="ctr">
              <a:spcBef>
                <a:spcPts val="0"/>
              </a:spcBef>
              <a:buNone/>
              <a:defRPr sz="1050">
                <a:solidFill>
                  <a:srgbClr val="FFFFFF"/>
                </a:solidFill>
                <a:latin typeface="Arial"/>
                <a:ea typeface="Arial"/>
                <a:cs typeface="Arial"/>
                <a:sym typeface="Arial"/>
              </a:defRPr>
            </a:lvl2pPr>
            <a:lvl3pPr marL="0" lvl="2" indent="0" algn="ctr">
              <a:spcBef>
                <a:spcPts val="0"/>
              </a:spcBef>
              <a:buNone/>
              <a:defRPr sz="1050">
                <a:solidFill>
                  <a:srgbClr val="FFFFFF"/>
                </a:solidFill>
                <a:latin typeface="Arial"/>
                <a:ea typeface="Arial"/>
                <a:cs typeface="Arial"/>
                <a:sym typeface="Arial"/>
              </a:defRPr>
            </a:lvl3pPr>
            <a:lvl4pPr marL="0" lvl="3" indent="0" algn="ctr">
              <a:spcBef>
                <a:spcPts val="0"/>
              </a:spcBef>
              <a:buNone/>
              <a:defRPr sz="1050">
                <a:solidFill>
                  <a:srgbClr val="FFFFFF"/>
                </a:solidFill>
                <a:latin typeface="Arial"/>
                <a:ea typeface="Arial"/>
                <a:cs typeface="Arial"/>
                <a:sym typeface="Arial"/>
              </a:defRPr>
            </a:lvl4pPr>
            <a:lvl5pPr marL="0" lvl="4" indent="0" algn="ctr">
              <a:spcBef>
                <a:spcPts val="0"/>
              </a:spcBef>
              <a:buNone/>
              <a:defRPr sz="1050">
                <a:solidFill>
                  <a:srgbClr val="FFFFFF"/>
                </a:solidFill>
                <a:latin typeface="Arial"/>
                <a:ea typeface="Arial"/>
                <a:cs typeface="Arial"/>
                <a:sym typeface="Arial"/>
              </a:defRPr>
            </a:lvl5pPr>
            <a:lvl6pPr marL="0" lvl="5" indent="0" algn="ctr">
              <a:spcBef>
                <a:spcPts val="0"/>
              </a:spcBef>
              <a:buNone/>
              <a:defRPr sz="1050">
                <a:solidFill>
                  <a:srgbClr val="FFFFFF"/>
                </a:solidFill>
                <a:latin typeface="Arial"/>
                <a:ea typeface="Arial"/>
                <a:cs typeface="Arial"/>
                <a:sym typeface="Arial"/>
              </a:defRPr>
            </a:lvl6pPr>
            <a:lvl7pPr marL="0" lvl="6" indent="0" algn="ctr">
              <a:spcBef>
                <a:spcPts val="0"/>
              </a:spcBef>
              <a:buNone/>
              <a:defRPr sz="1050">
                <a:solidFill>
                  <a:srgbClr val="FFFFFF"/>
                </a:solidFill>
                <a:latin typeface="Arial"/>
                <a:ea typeface="Arial"/>
                <a:cs typeface="Arial"/>
                <a:sym typeface="Arial"/>
              </a:defRPr>
            </a:lvl7pPr>
            <a:lvl8pPr marL="0" lvl="7" indent="0" algn="ctr">
              <a:spcBef>
                <a:spcPts val="0"/>
              </a:spcBef>
              <a:buNone/>
              <a:defRPr sz="1050">
                <a:solidFill>
                  <a:srgbClr val="FFFFFF"/>
                </a:solidFill>
                <a:latin typeface="Arial"/>
                <a:ea typeface="Arial"/>
                <a:cs typeface="Arial"/>
                <a:sym typeface="Arial"/>
              </a:defRPr>
            </a:lvl8pPr>
            <a:lvl9pPr marL="0" lvl="8" indent="0" algn="ctr">
              <a:spcBef>
                <a:spcPts val="0"/>
              </a:spcBef>
              <a:buNone/>
              <a:defRPr sz="1050">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標題及物件">
  <p:cSld name="1_標題及物件">
    <p:spTree>
      <p:nvGrpSpPr>
        <p:cNvPr id="1" name="Shape 33"/>
        <p:cNvGrpSpPr/>
        <p:nvPr/>
      </p:nvGrpSpPr>
      <p:grpSpPr>
        <a:xfrm>
          <a:off x="0" y="0"/>
          <a:ext cx="0" cy="0"/>
          <a:chOff x="0" y="0"/>
          <a:chExt cx="0" cy="0"/>
        </a:xfrm>
      </p:grpSpPr>
      <p:sp>
        <p:nvSpPr>
          <p:cNvPr id="34" name="Google Shape;34;p7"/>
          <p:cNvSpPr txBox="1">
            <a:spLocks noGrp="1"/>
          </p:cNvSpPr>
          <p:nvPr>
            <p:ph type="body" idx="1"/>
          </p:nvPr>
        </p:nvSpPr>
        <p:spPr>
          <a:xfrm>
            <a:off x="272480" y="764704"/>
            <a:ext cx="9361040" cy="5616624"/>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600"/>
              </a:spcBef>
              <a:spcAft>
                <a:spcPts val="0"/>
              </a:spcAft>
              <a:buSzPts val="2800"/>
              <a:buChar char="•"/>
              <a:defRPr b="1">
                <a:solidFill>
                  <a:srgbClr val="393939"/>
                </a:solidFill>
              </a:defRPr>
            </a:lvl1pPr>
            <a:lvl2pPr marL="914400" lvl="1" indent="-381000" algn="l">
              <a:lnSpc>
                <a:spcPct val="100000"/>
              </a:lnSpc>
              <a:spcBef>
                <a:spcPts val="600"/>
              </a:spcBef>
              <a:spcAft>
                <a:spcPts val="0"/>
              </a:spcAft>
              <a:buSzPts val="2400"/>
              <a:buChar char="–"/>
              <a:defRPr>
                <a:solidFill>
                  <a:srgbClr val="393939"/>
                </a:solidFill>
              </a:defRPr>
            </a:lvl2pPr>
            <a:lvl3pPr marL="1371600" lvl="2" indent="-355600" algn="l">
              <a:lnSpc>
                <a:spcPct val="100000"/>
              </a:lnSpc>
              <a:spcBef>
                <a:spcPts val="600"/>
              </a:spcBef>
              <a:spcAft>
                <a:spcPts val="0"/>
              </a:spcAft>
              <a:buSzPts val="2000"/>
              <a:buChar char="•"/>
              <a:defRPr>
                <a:solidFill>
                  <a:srgbClr val="393939"/>
                </a:solidFill>
              </a:defRPr>
            </a:lvl3pPr>
            <a:lvl4pPr marL="1828800" lvl="3" indent="-342900" algn="l">
              <a:lnSpc>
                <a:spcPct val="100000"/>
              </a:lnSpc>
              <a:spcBef>
                <a:spcPts val="600"/>
              </a:spcBef>
              <a:spcAft>
                <a:spcPts val="0"/>
              </a:spcAft>
              <a:buSzPts val="1800"/>
              <a:buChar char="–"/>
              <a:defRPr>
                <a:solidFill>
                  <a:srgbClr val="393939"/>
                </a:solidFill>
              </a:defRPr>
            </a:lvl4pPr>
            <a:lvl5pPr marL="2286000" lvl="4" indent="-342900" algn="l">
              <a:lnSpc>
                <a:spcPct val="100000"/>
              </a:lnSpc>
              <a:spcBef>
                <a:spcPts val="600"/>
              </a:spcBef>
              <a:spcAft>
                <a:spcPts val="0"/>
              </a:spcAft>
              <a:buSzPts val="1800"/>
              <a:buChar char="»"/>
              <a:defRPr>
                <a:solidFill>
                  <a:srgbClr val="393939"/>
                </a:solidFill>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 name="Google Shape;35;p7"/>
          <p:cNvSpPr txBox="1">
            <a:spLocks noGrp="1"/>
          </p:cNvSpPr>
          <p:nvPr>
            <p:ph type="sldNum" idx="12"/>
          </p:nvPr>
        </p:nvSpPr>
        <p:spPr>
          <a:xfrm>
            <a:off x="4743772" y="6644382"/>
            <a:ext cx="425252" cy="313010"/>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1050">
                <a:solidFill>
                  <a:srgbClr val="FFFFFF"/>
                </a:solidFill>
                <a:latin typeface="Arial"/>
                <a:ea typeface="Arial"/>
                <a:cs typeface="Arial"/>
                <a:sym typeface="Arial"/>
              </a:defRPr>
            </a:lvl1pPr>
            <a:lvl2pPr marL="0" lvl="1" indent="0" algn="ctr">
              <a:spcBef>
                <a:spcPts val="0"/>
              </a:spcBef>
              <a:buNone/>
              <a:defRPr sz="1050">
                <a:solidFill>
                  <a:srgbClr val="FFFFFF"/>
                </a:solidFill>
                <a:latin typeface="Arial"/>
                <a:ea typeface="Arial"/>
                <a:cs typeface="Arial"/>
                <a:sym typeface="Arial"/>
              </a:defRPr>
            </a:lvl2pPr>
            <a:lvl3pPr marL="0" lvl="2" indent="0" algn="ctr">
              <a:spcBef>
                <a:spcPts val="0"/>
              </a:spcBef>
              <a:buNone/>
              <a:defRPr sz="1050">
                <a:solidFill>
                  <a:srgbClr val="FFFFFF"/>
                </a:solidFill>
                <a:latin typeface="Arial"/>
                <a:ea typeface="Arial"/>
                <a:cs typeface="Arial"/>
                <a:sym typeface="Arial"/>
              </a:defRPr>
            </a:lvl3pPr>
            <a:lvl4pPr marL="0" lvl="3" indent="0" algn="ctr">
              <a:spcBef>
                <a:spcPts val="0"/>
              </a:spcBef>
              <a:buNone/>
              <a:defRPr sz="1050">
                <a:solidFill>
                  <a:srgbClr val="FFFFFF"/>
                </a:solidFill>
                <a:latin typeface="Arial"/>
                <a:ea typeface="Arial"/>
                <a:cs typeface="Arial"/>
                <a:sym typeface="Arial"/>
              </a:defRPr>
            </a:lvl4pPr>
            <a:lvl5pPr marL="0" lvl="4" indent="0" algn="ctr">
              <a:spcBef>
                <a:spcPts val="0"/>
              </a:spcBef>
              <a:buNone/>
              <a:defRPr sz="1050">
                <a:solidFill>
                  <a:srgbClr val="FFFFFF"/>
                </a:solidFill>
                <a:latin typeface="Arial"/>
                <a:ea typeface="Arial"/>
                <a:cs typeface="Arial"/>
                <a:sym typeface="Arial"/>
              </a:defRPr>
            </a:lvl5pPr>
            <a:lvl6pPr marL="0" lvl="5" indent="0" algn="ctr">
              <a:spcBef>
                <a:spcPts val="0"/>
              </a:spcBef>
              <a:buNone/>
              <a:defRPr sz="1050">
                <a:solidFill>
                  <a:srgbClr val="FFFFFF"/>
                </a:solidFill>
                <a:latin typeface="Arial"/>
                <a:ea typeface="Arial"/>
                <a:cs typeface="Arial"/>
                <a:sym typeface="Arial"/>
              </a:defRPr>
            </a:lvl6pPr>
            <a:lvl7pPr marL="0" lvl="6" indent="0" algn="ctr">
              <a:spcBef>
                <a:spcPts val="0"/>
              </a:spcBef>
              <a:buNone/>
              <a:defRPr sz="1050">
                <a:solidFill>
                  <a:srgbClr val="FFFFFF"/>
                </a:solidFill>
                <a:latin typeface="Arial"/>
                <a:ea typeface="Arial"/>
                <a:cs typeface="Arial"/>
                <a:sym typeface="Arial"/>
              </a:defRPr>
            </a:lvl7pPr>
            <a:lvl8pPr marL="0" lvl="7" indent="0" algn="ctr">
              <a:spcBef>
                <a:spcPts val="0"/>
              </a:spcBef>
              <a:buNone/>
              <a:defRPr sz="1050">
                <a:solidFill>
                  <a:srgbClr val="FFFFFF"/>
                </a:solidFill>
                <a:latin typeface="Arial"/>
                <a:ea typeface="Arial"/>
                <a:cs typeface="Arial"/>
                <a:sym typeface="Arial"/>
              </a:defRPr>
            </a:lvl8pPr>
            <a:lvl9pPr marL="0" lvl="8" indent="0" algn="ctr">
              <a:spcBef>
                <a:spcPts val="0"/>
              </a:spcBef>
              <a:buNone/>
              <a:defRPr sz="1050">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zh-TW"/>
              <a:t>‹#›</a:t>
            </a:fld>
            <a:endParaRPr/>
          </a:p>
        </p:txBody>
      </p:sp>
      <p:sp>
        <p:nvSpPr>
          <p:cNvPr id="36" name="Google Shape;36;p7"/>
          <p:cNvSpPr txBox="1">
            <a:spLocks noGrp="1"/>
          </p:cNvSpPr>
          <p:nvPr>
            <p:ph type="title"/>
          </p:nvPr>
        </p:nvSpPr>
        <p:spPr>
          <a:xfrm>
            <a:off x="632520" y="0"/>
            <a:ext cx="8640960" cy="548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393939"/>
              </a:buClr>
              <a:buSzPts val="3600"/>
              <a:buFont typeface="Microsoft JhengHei"/>
              <a:buNone/>
              <a:defRPr>
                <a:latin typeface="Microsoft JhengHei"/>
                <a:ea typeface="Microsoft JhengHei"/>
                <a:cs typeface="Microsoft JhengHei"/>
                <a:sym typeface="Microsoft JhengHe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只有標題">
  <p:cSld name="1_只有標題">
    <p:spTree>
      <p:nvGrpSpPr>
        <p:cNvPr id="1" name="Shape 37"/>
        <p:cNvGrpSpPr/>
        <p:nvPr/>
      </p:nvGrpSpPr>
      <p:grpSpPr>
        <a:xfrm>
          <a:off x="0" y="0"/>
          <a:ext cx="0" cy="0"/>
          <a:chOff x="0" y="0"/>
          <a:chExt cx="0" cy="0"/>
        </a:xfrm>
      </p:grpSpPr>
      <p:sp>
        <p:nvSpPr>
          <p:cNvPr id="38" name="Google Shape;38;p8"/>
          <p:cNvSpPr txBox="1">
            <a:spLocks noGrp="1"/>
          </p:cNvSpPr>
          <p:nvPr>
            <p:ph type="sldNum" idx="12"/>
          </p:nvPr>
        </p:nvSpPr>
        <p:spPr>
          <a:xfrm>
            <a:off x="4743772" y="6644382"/>
            <a:ext cx="425252" cy="313010"/>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1050">
                <a:solidFill>
                  <a:srgbClr val="FFFFFF"/>
                </a:solidFill>
                <a:latin typeface="Arial"/>
                <a:ea typeface="Arial"/>
                <a:cs typeface="Arial"/>
                <a:sym typeface="Arial"/>
              </a:defRPr>
            </a:lvl1pPr>
            <a:lvl2pPr marL="0" lvl="1" indent="0" algn="ctr">
              <a:spcBef>
                <a:spcPts val="0"/>
              </a:spcBef>
              <a:buNone/>
              <a:defRPr sz="1050">
                <a:solidFill>
                  <a:srgbClr val="FFFFFF"/>
                </a:solidFill>
                <a:latin typeface="Arial"/>
                <a:ea typeface="Arial"/>
                <a:cs typeface="Arial"/>
                <a:sym typeface="Arial"/>
              </a:defRPr>
            </a:lvl2pPr>
            <a:lvl3pPr marL="0" lvl="2" indent="0" algn="ctr">
              <a:spcBef>
                <a:spcPts val="0"/>
              </a:spcBef>
              <a:buNone/>
              <a:defRPr sz="1050">
                <a:solidFill>
                  <a:srgbClr val="FFFFFF"/>
                </a:solidFill>
                <a:latin typeface="Arial"/>
                <a:ea typeface="Arial"/>
                <a:cs typeface="Arial"/>
                <a:sym typeface="Arial"/>
              </a:defRPr>
            </a:lvl3pPr>
            <a:lvl4pPr marL="0" lvl="3" indent="0" algn="ctr">
              <a:spcBef>
                <a:spcPts val="0"/>
              </a:spcBef>
              <a:buNone/>
              <a:defRPr sz="1050">
                <a:solidFill>
                  <a:srgbClr val="FFFFFF"/>
                </a:solidFill>
                <a:latin typeface="Arial"/>
                <a:ea typeface="Arial"/>
                <a:cs typeface="Arial"/>
                <a:sym typeface="Arial"/>
              </a:defRPr>
            </a:lvl4pPr>
            <a:lvl5pPr marL="0" lvl="4" indent="0" algn="ctr">
              <a:spcBef>
                <a:spcPts val="0"/>
              </a:spcBef>
              <a:buNone/>
              <a:defRPr sz="1050">
                <a:solidFill>
                  <a:srgbClr val="FFFFFF"/>
                </a:solidFill>
                <a:latin typeface="Arial"/>
                <a:ea typeface="Arial"/>
                <a:cs typeface="Arial"/>
                <a:sym typeface="Arial"/>
              </a:defRPr>
            </a:lvl5pPr>
            <a:lvl6pPr marL="0" lvl="5" indent="0" algn="ctr">
              <a:spcBef>
                <a:spcPts val="0"/>
              </a:spcBef>
              <a:buNone/>
              <a:defRPr sz="1050">
                <a:solidFill>
                  <a:srgbClr val="FFFFFF"/>
                </a:solidFill>
                <a:latin typeface="Arial"/>
                <a:ea typeface="Arial"/>
                <a:cs typeface="Arial"/>
                <a:sym typeface="Arial"/>
              </a:defRPr>
            </a:lvl6pPr>
            <a:lvl7pPr marL="0" lvl="6" indent="0" algn="ctr">
              <a:spcBef>
                <a:spcPts val="0"/>
              </a:spcBef>
              <a:buNone/>
              <a:defRPr sz="1050">
                <a:solidFill>
                  <a:srgbClr val="FFFFFF"/>
                </a:solidFill>
                <a:latin typeface="Arial"/>
                <a:ea typeface="Arial"/>
                <a:cs typeface="Arial"/>
                <a:sym typeface="Arial"/>
              </a:defRPr>
            </a:lvl7pPr>
            <a:lvl8pPr marL="0" lvl="7" indent="0" algn="ctr">
              <a:spcBef>
                <a:spcPts val="0"/>
              </a:spcBef>
              <a:buNone/>
              <a:defRPr sz="1050">
                <a:solidFill>
                  <a:srgbClr val="FFFFFF"/>
                </a:solidFill>
                <a:latin typeface="Arial"/>
                <a:ea typeface="Arial"/>
                <a:cs typeface="Arial"/>
                <a:sym typeface="Arial"/>
              </a:defRPr>
            </a:lvl8pPr>
            <a:lvl9pPr marL="0" lvl="8" indent="0" algn="ctr">
              <a:spcBef>
                <a:spcPts val="0"/>
              </a:spcBef>
              <a:buNone/>
              <a:defRPr sz="1050">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zh-TW"/>
              <a:t>‹#›</a:t>
            </a:fld>
            <a:endParaRPr/>
          </a:p>
        </p:txBody>
      </p:sp>
      <p:sp>
        <p:nvSpPr>
          <p:cNvPr id="39" name="Google Shape;39;p8"/>
          <p:cNvSpPr txBox="1">
            <a:spLocks noGrp="1"/>
          </p:cNvSpPr>
          <p:nvPr>
            <p:ph type="title"/>
          </p:nvPr>
        </p:nvSpPr>
        <p:spPr>
          <a:xfrm>
            <a:off x="632520" y="0"/>
            <a:ext cx="8640960" cy="548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393939"/>
              </a:buClr>
              <a:buSzPts val="3600"/>
              <a:buFont typeface="Microsoft JhengHei"/>
              <a:buNone/>
              <a:defRPr>
                <a:latin typeface="Microsoft JhengHei"/>
                <a:ea typeface="Microsoft JhengHei"/>
                <a:cs typeface="Microsoft JhengHei"/>
                <a:sym typeface="Microsoft JhengHe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8"/>
          <p:cNvSpPr txBox="1">
            <a:spLocks noGrp="1"/>
          </p:cNvSpPr>
          <p:nvPr>
            <p:ph type="body" idx="1"/>
          </p:nvPr>
        </p:nvSpPr>
        <p:spPr>
          <a:xfrm>
            <a:off x="631825" y="1268759"/>
            <a:ext cx="4111947" cy="5039965"/>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 name="Google Shape;41;p8"/>
          <p:cNvSpPr txBox="1">
            <a:spLocks noGrp="1"/>
          </p:cNvSpPr>
          <p:nvPr>
            <p:ph type="body" idx="2"/>
          </p:nvPr>
        </p:nvSpPr>
        <p:spPr>
          <a:xfrm>
            <a:off x="5168900" y="1268413"/>
            <a:ext cx="4105275" cy="504031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標題的內容">
  <p:cSld name="含標題的內容">
    <p:spTree>
      <p:nvGrpSpPr>
        <p:cNvPr id="1" name="Shape 42"/>
        <p:cNvGrpSpPr/>
        <p:nvPr/>
      </p:nvGrpSpPr>
      <p:grpSpPr>
        <a:xfrm>
          <a:off x="0" y="0"/>
          <a:ext cx="0" cy="0"/>
          <a:chOff x="0" y="0"/>
          <a:chExt cx="0" cy="0"/>
        </a:xfrm>
      </p:grpSpPr>
      <p:sp>
        <p:nvSpPr>
          <p:cNvPr id="43" name="Google Shape;43;p9"/>
          <p:cNvSpPr txBox="1">
            <a:spLocks noGrp="1"/>
          </p:cNvSpPr>
          <p:nvPr>
            <p:ph type="body" idx="1"/>
          </p:nvPr>
        </p:nvSpPr>
        <p:spPr>
          <a:xfrm>
            <a:off x="4016897" y="908720"/>
            <a:ext cx="5259982" cy="54006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600"/>
              </a:spcBef>
              <a:spcAft>
                <a:spcPts val="0"/>
              </a:spcAft>
              <a:buSzPts val="2800"/>
              <a:buChar char="•"/>
              <a:defRPr sz="2800"/>
            </a:lvl1pPr>
            <a:lvl2pPr marL="914400" lvl="1" indent="-381000" algn="l">
              <a:lnSpc>
                <a:spcPct val="100000"/>
              </a:lnSpc>
              <a:spcBef>
                <a:spcPts val="600"/>
              </a:spcBef>
              <a:spcAft>
                <a:spcPts val="0"/>
              </a:spcAft>
              <a:buSzPts val="2400"/>
              <a:buChar char="–"/>
              <a:defRPr sz="2400"/>
            </a:lvl2pPr>
            <a:lvl3pPr marL="1371600" lvl="2" indent="-355600" algn="l">
              <a:lnSpc>
                <a:spcPct val="100000"/>
              </a:lnSpc>
              <a:spcBef>
                <a:spcPts val="600"/>
              </a:spcBef>
              <a:spcAft>
                <a:spcPts val="0"/>
              </a:spcAft>
              <a:buSzPts val="2000"/>
              <a:buChar char="•"/>
              <a:defRPr sz="2000"/>
            </a:lvl3pPr>
            <a:lvl4pPr marL="1828800" lvl="3" indent="-342900" algn="l">
              <a:lnSpc>
                <a:spcPct val="100000"/>
              </a:lnSpc>
              <a:spcBef>
                <a:spcPts val="600"/>
              </a:spcBef>
              <a:spcAft>
                <a:spcPts val="0"/>
              </a:spcAft>
              <a:buSzPts val="1800"/>
              <a:buChar char="–"/>
              <a:defRPr sz="1800"/>
            </a:lvl4pPr>
            <a:lvl5pPr marL="2286000" lvl="4" indent="-342900" algn="l">
              <a:lnSpc>
                <a:spcPct val="100000"/>
              </a:lnSpc>
              <a:spcBef>
                <a:spcPts val="600"/>
              </a:spcBef>
              <a:spcAft>
                <a:spcPts val="0"/>
              </a:spcAft>
              <a:buSzPts val="1800"/>
              <a:buChar char="»"/>
              <a:defRPr sz="1800"/>
            </a:lvl5pPr>
            <a:lvl6pPr marL="2743200" lvl="5" indent="-355600" algn="l">
              <a:spcBef>
                <a:spcPts val="6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4" name="Google Shape;44;p9"/>
          <p:cNvSpPr txBox="1">
            <a:spLocks noGrp="1"/>
          </p:cNvSpPr>
          <p:nvPr>
            <p:ph type="body" idx="2"/>
          </p:nvPr>
        </p:nvSpPr>
        <p:spPr>
          <a:xfrm>
            <a:off x="344490" y="908720"/>
            <a:ext cx="3481958" cy="54006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SzPts val="1400"/>
              <a:buNone/>
              <a:defRPr sz="1400"/>
            </a:lvl1pPr>
            <a:lvl2pPr marL="914400" lvl="1" indent="-228600" algn="l">
              <a:lnSpc>
                <a:spcPct val="100000"/>
              </a:lnSpc>
              <a:spcBef>
                <a:spcPts val="600"/>
              </a:spcBef>
              <a:spcAft>
                <a:spcPts val="0"/>
              </a:spcAft>
              <a:buSzPts val="1200"/>
              <a:buNone/>
              <a:defRPr sz="1200"/>
            </a:lvl2pPr>
            <a:lvl3pPr marL="1371600" lvl="2" indent="-228600" algn="l">
              <a:lnSpc>
                <a:spcPct val="100000"/>
              </a:lnSpc>
              <a:spcBef>
                <a:spcPts val="600"/>
              </a:spcBef>
              <a:spcAft>
                <a:spcPts val="0"/>
              </a:spcAft>
              <a:buSzPts val="1000"/>
              <a:buNone/>
              <a:defRPr sz="1000"/>
            </a:lvl3pPr>
            <a:lvl4pPr marL="1828800" lvl="3" indent="-228600" algn="l">
              <a:lnSpc>
                <a:spcPct val="100000"/>
              </a:lnSpc>
              <a:spcBef>
                <a:spcPts val="600"/>
              </a:spcBef>
              <a:spcAft>
                <a:spcPts val="0"/>
              </a:spcAft>
              <a:buSzPts val="900"/>
              <a:buNone/>
              <a:defRPr sz="900"/>
            </a:lvl4pPr>
            <a:lvl5pPr marL="2286000" lvl="4" indent="-228600" algn="l">
              <a:lnSpc>
                <a:spcPct val="100000"/>
              </a:lnSpc>
              <a:spcBef>
                <a:spcPts val="600"/>
              </a:spcBef>
              <a:spcAft>
                <a:spcPts val="0"/>
              </a:spcAft>
              <a:buSzPts val="900"/>
              <a:buNone/>
              <a:defRPr sz="900"/>
            </a:lvl5pPr>
            <a:lvl6pPr marL="2743200" lvl="5" indent="-228600" algn="l">
              <a:spcBef>
                <a:spcPts val="60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5" name="Google Shape;45;p9"/>
          <p:cNvSpPr txBox="1">
            <a:spLocks noGrp="1"/>
          </p:cNvSpPr>
          <p:nvPr>
            <p:ph type="sldNum" idx="12"/>
          </p:nvPr>
        </p:nvSpPr>
        <p:spPr>
          <a:xfrm>
            <a:off x="4743772" y="6644382"/>
            <a:ext cx="425252" cy="313010"/>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1050">
                <a:solidFill>
                  <a:srgbClr val="FFFFFF"/>
                </a:solidFill>
                <a:latin typeface="Arial"/>
                <a:ea typeface="Arial"/>
                <a:cs typeface="Arial"/>
                <a:sym typeface="Arial"/>
              </a:defRPr>
            </a:lvl1pPr>
            <a:lvl2pPr marL="0" lvl="1" indent="0" algn="ctr">
              <a:spcBef>
                <a:spcPts val="0"/>
              </a:spcBef>
              <a:buNone/>
              <a:defRPr sz="1050">
                <a:solidFill>
                  <a:srgbClr val="FFFFFF"/>
                </a:solidFill>
                <a:latin typeface="Arial"/>
                <a:ea typeface="Arial"/>
                <a:cs typeface="Arial"/>
                <a:sym typeface="Arial"/>
              </a:defRPr>
            </a:lvl2pPr>
            <a:lvl3pPr marL="0" lvl="2" indent="0" algn="ctr">
              <a:spcBef>
                <a:spcPts val="0"/>
              </a:spcBef>
              <a:buNone/>
              <a:defRPr sz="1050">
                <a:solidFill>
                  <a:srgbClr val="FFFFFF"/>
                </a:solidFill>
                <a:latin typeface="Arial"/>
                <a:ea typeface="Arial"/>
                <a:cs typeface="Arial"/>
                <a:sym typeface="Arial"/>
              </a:defRPr>
            </a:lvl3pPr>
            <a:lvl4pPr marL="0" lvl="3" indent="0" algn="ctr">
              <a:spcBef>
                <a:spcPts val="0"/>
              </a:spcBef>
              <a:buNone/>
              <a:defRPr sz="1050">
                <a:solidFill>
                  <a:srgbClr val="FFFFFF"/>
                </a:solidFill>
                <a:latin typeface="Arial"/>
                <a:ea typeface="Arial"/>
                <a:cs typeface="Arial"/>
                <a:sym typeface="Arial"/>
              </a:defRPr>
            </a:lvl4pPr>
            <a:lvl5pPr marL="0" lvl="4" indent="0" algn="ctr">
              <a:spcBef>
                <a:spcPts val="0"/>
              </a:spcBef>
              <a:buNone/>
              <a:defRPr sz="1050">
                <a:solidFill>
                  <a:srgbClr val="FFFFFF"/>
                </a:solidFill>
                <a:latin typeface="Arial"/>
                <a:ea typeface="Arial"/>
                <a:cs typeface="Arial"/>
                <a:sym typeface="Arial"/>
              </a:defRPr>
            </a:lvl5pPr>
            <a:lvl6pPr marL="0" lvl="5" indent="0" algn="ctr">
              <a:spcBef>
                <a:spcPts val="0"/>
              </a:spcBef>
              <a:buNone/>
              <a:defRPr sz="1050">
                <a:solidFill>
                  <a:srgbClr val="FFFFFF"/>
                </a:solidFill>
                <a:latin typeface="Arial"/>
                <a:ea typeface="Arial"/>
                <a:cs typeface="Arial"/>
                <a:sym typeface="Arial"/>
              </a:defRPr>
            </a:lvl6pPr>
            <a:lvl7pPr marL="0" lvl="6" indent="0" algn="ctr">
              <a:spcBef>
                <a:spcPts val="0"/>
              </a:spcBef>
              <a:buNone/>
              <a:defRPr sz="1050">
                <a:solidFill>
                  <a:srgbClr val="FFFFFF"/>
                </a:solidFill>
                <a:latin typeface="Arial"/>
                <a:ea typeface="Arial"/>
                <a:cs typeface="Arial"/>
                <a:sym typeface="Arial"/>
              </a:defRPr>
            </a:lvl7pPr>
            <a:lvl8pPr marL="0" lvl="7" indent="0" algn="ctr">
              <a:spcBef>
                <a:spcPts val="0"/>
              </a:spcBef>
              <a:buNone/>
              <a:defRPr sz="1050">
                <a:solidFill>
                  <a:srgbClr val="FFFFFF"/>
                </a:solidFill>
                <a:latin typeface="Arial"/>
                <a:ea typeface="Arial"/>
                <a:cs typeface="Arial"/>
                <a:sym typeface="Arial"/>
              </a:defRPr>
            </a:lvl8pPr>
            <a:lvl9pPr marL="0" lvl="8" indent="0" algn="ctr">
              <a:spcBef>
                <a:spcPts val="0"/>
              </a:spcBef>
              <a:buNone/>
              <a:defRPr sz="1050">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zh-TW"/>
              <a:t>‹#›</a:t>
            </a:fld>
            <a:endParaRPr/>
          </a:p>
        </p:txBody>
      </p:sp>
      <p:sp>
        <p:nvSpPr>
          <p:cNvPr id="46" name="Google Shape;46;p9"/>
          <p:cNvSpPr txBox="1">
            <a:spLocks noGrp="1"/>
          </p:cNvSpPr>
          <p:nvPr>
            <p:ph type="title"/>
          </p:nvPr>
        </p:nvSpPr>
        <p:spPr>
          <a:xfrm>
            <a:off x="635918" y="0"/>
            <a:ext cx="8640960" cy="548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393939"/>
              </a:buClr>
              <a:buSzPts val="3600"/>
              <a:buFont typeface="Microsoft JhengHei"/>
              <a:buNone/>
              <a:defRPr>
                <a:latin typeface="Microsoft JhengHei"/>
                <a:ea typeface="Microsoft JhengHei"/>
                <a:cs typeface="Microsoft JhengHei"/>
                <a:sym typeface="Microsoft JhengHe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自訂版面配置">
  <p:cSld name="自訂版面配置">
    <p:spTree>
      <p:nvGrpSpPr>
        <p:cNvPr id="1" name="Shape 47"/>
        <p:cNvGrpSpPr/>
        <p:nvPr/>
      </p:nvGrpSpPr>
      <p:grpSpPr>
        <a:xfrm>
          <a:off x="0" y="0"/>
          <a:ext cx="0" cy="0"/>
          <a:chOff x="0" y="0"/>
          <a:chExt cx="0" cy="0"/>
        </a:xfrm>
      </p:grpSpPr>
      <p:sp>
        <p:nvSpPr>
          <p:cNvPr id="48" name="Google Shape;48;p10"/>
          <p:cNvSpPr txBox="1">
            <a:spLocks noGrp="1"/>
          </p:cNvSpPr>
          <p:nvPr>
            <p:ph type="title"/>
          </p:nvPr>
        </p:nvSpPr>
        <p:spPr>
          <a:xfrm>
            <a:off x="632520" y="0"/>
            <a:ext cx="8640960" cy="548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393939"/>
              </a:buClr>
              <a:buSzPts val="3600"/>
              <a:buFont typeface="Microsoft JhengHei"/>
              <a:buNone/>
              <a:defRPr>
                <a:latin typeface="Microsoft JhengHei"/>
                <a:ea typeface="Microsoft JhengHei"/>
                <a:cs typeface="Microsoft JhengHei"/>
                <a:sym typeface="Microsoft JhengHe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4743772" y="6644382"/>
            <a:ext cx="425252" cy="313010"/>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jp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0">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32520" y="0"/>
            <a:ext cx="8640960" cy="54868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393939"/>
              </a:buClr>
              <a:buSzPts val="3600"/>
              <a:buFont typeface="Arial"/>
              <a:buNone/>
              <a:defRPr sz="3600" b="1" i="0" u="none" strike="noStrike" cap="none">
                <a:solidFill>
                  <a:srgbClr val="39393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272480" y="764704"/>
            <a:ext cx="9361040" cy="5616624"/>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600"/>
              </a:spcBef>
              <a:spcAft>
                <a:spcPts val="0"/>
              </a:spcAft>
              <a:buClr>
                <a:schemeClr val="accent1"/>
              </a:buClr>
              <a:buSzPts val="2800"/>
              <a:buFont typeface="Arial"/>
              <a:buChar char="•"/>
              <a:defRPr sz="2800" b="1" i="0" u="none" strike="noStrike" cap="none">
                <a:solidFill>
                  <a:srgbClr val="393939"/>
                </a:solidFill>
                <a:latin typeface="Microsoft JhengHei"/>
                <a:ea typeface="Microsoft JhengHei"/>
                <a:cs typeface="Microsoft JhengHei"/>
                <a:sym typeface="Microsoft JhengHei"/>
              </a:defRPr>
            </a:lvl1pPr>
            <a:lvl2pPr marL="914400" marR="0" lvl="1" indent="-381000" algn="l" rtl="0">
              <a:lnSpc>
                <a:spcPct val="100000"/>
              </a:lnSpc>
              <a:spcBef>
                <a:spcPts val="600"/>
              </a:spcBef>
              <a:spcAft>
                <a:spcPts val="0"/>
              </a:spcAft>
              <a:buClr>
                <a:schemeClr val="accent2"/>
              </a:buClr>
              <a:buSzPts val="2400"/>
              <a:buFont typeface="Arial"/>
              <a:buChar char="–"/>
              <a:defRPr sz="2400" b="1" i="0" u="none" strike="noStrike" cap="none">
                <a:solidFill>
                  <a:srgbClr val="393939"/>
                </a:solidFill>
                <a:latin typeface="Microsoft JhengHei"/>
                <a:ea typeface="Microsoft JhengHei"/>
                <a:cs typeface="Microsoft JhengHei"/>
                <a:sym typeface="Microsoft JhengHei"/>
              </a:defRPr>
            </a:lvl2pPr>
            <a:lvl3pPr marL="1371600" marR="0" lvl="2" indent="-355600" algn="l" rtl="0">
              <a:lnSpc>
                <a:spcPct val="100000"/>
              </a:lnSpc>
              <a:spcBef>
                <a:spcPts val="600"/>
              </a:spcBef>
              <a:spcAft>
                <a:spcPts val="0"/>
              </a:spcAft>
              <a:buClr>
                <a:schemeClr val="accent3"/>
              </a:buClr>
              <a:buSzPts val="2000"/>
              <a:buFont typeface="Arial"/>
              <a:buChar char="•"/>
              <a:defRPr sz="2000" b="0" i="0" u="none" strike="noStrike" cap="none">
                <a:solidFill>
                  <a:srgbClr val="393939"/>
                </a:solidFill>
                <a:latin typeface="Microsoft JhengHei"/>
                <a:ea typeface="Microsoft JhengHei"/>
                <a:cs typeface="Microsoft JhengHei"/>
                <a:sym typeface="Microsoft JhengHei"/>
              </a:defRPr>
            </a:lvl3pPr>
            <a:lvl4pPr marL="1828800" marR="0" lvl="3" indent="-342900" algn="l" rtl="0">
              <a:lnSpc>
                <a:spcPct val="100000"/>
              </a:lnSpc>
              <a:spcBef>
                <a:spcPts val="600"/>
              </a:spcBef>
              <a:spcAft>
                <a:spcPts val="0"/>
              </a:spcAft>
              <a:buClr>
                <a:schemeClr val="accent4"/>
              </a:buClr>
              <a:buSzPts val="1800"/>
              <a:buFont typeface="Arial"/>
              <a:buChar char="–"/>
              <a:defRPr sz="1800" b="0" i="0" u="none" strike="noStrike" cap="none">
                <a:solidFill>
                  <a:srgbClr val="393939"/>
                </a:solidFill>
                <a:latin typeface="Microsoft JhengHei"/>
                <a:ea typeface="Microsoft JhengHei"/>
                <a:cs typeface="Microsoft JhengHei"/>
                <a:sym typeface="Microsoft JhengHei"/>
              </a:defRPr>
            </a:lvl4pPr>
            <a:lvl5pPr marL="2286000" marR="0" lvl="4" indent="-342900" algn="l" rtl="0">
              <a:lnSpc>
                <a:spcPct val="100000"/>
              </a:lnSpc>
              <a:spcBef>
                <a:spcPts val="600"/>
              </a:spcBef>
              <a:spcAft>
                <a:spcPts val="0"/>
              </a:spcAft>
              <a:buClr>
                <a:schemeClr val="accent5"/>
              </a:buClr>
              <a:buSzPts val="1800"/>
              <a:buFont typeface="Arial"/>
              <a:buChar char="»"/>
              <a:defRPr sz="1800" b="0" i="0" u="none" strike="noStrike" cap="none">
                <a:solidFill>
                  <a:srgbClr val="393939"/>
                </a:solidFill>
                <a:latin typeface="Microsoft JhengHei"/>
                <a:ea typeface="Microsoft JhengHei"/>
                <a:cs typeface="Microsoft JhengHei"/>
                <a:sym typeface="Microsoft JhengHei"/>
              </a:defRPr>
            </a:lvl5pPr>
            <a:lvl6pPr marL="2743200" marR="0" lvl="5"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4743772" y="6644382"/>
            <a:ext cx="425252" cy="31301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050" b="0" i="0" u="none" strike="noStrike" cap="none">
                <a:solidFill>
                  <a:srgbClr val="FFFFFF"/>
                </a:solidFill>
                <a:latin typeface="Arial"/>
                <a:ea typeface="Arial"/>
                <a:cs typeface="Arial"/>
                <a:sym typeface="Arial"/>
              </a:defRPr>
            </a:lvl1pPr>
            <a:lvl2pPr marL="0" marR="0" lvl="1" indent="0" algn="ctr" rtl="0">
              <a:spcBef>
                <a:spcPts val="0"/>
              </a:spcBef>
              <a:buNone/>
              <a:defRPr sz="1050" b="0" i="0" u="none" strike="noStrike" cap="none">
                <a:solidFill>
                  <a:srgbClr val="FFFFFF"/>
                </a:solidFill>
                <a:latin typeface="Arial"/>
                <a:ea typeface="Arial"/>
                <a:cs typeface="Arial"/>
                <a:sym typeface="Arial"/>
              </a:defRPr>
            </a:lvl2pPr>
            <a:lvl3pPr marL="0" marR="0" lvl="2" indent="0" algn="ctr" rtl="0">
              <a:spcBef>
                <a:spcPts val="0"/>
              </a:spcBef>
              <a:buNone/>
              <a:defRPr sz="1050" b="0" i="0" u="none" strike="noStrike" cap="none">
                <a:solidFill>
                  <a:srgbClr val="FFFFFF"/>
                </a:solidFill>
                <a:latin typeface="Arial"/>
                <a:ea typeface="Arial"/>
                <a:cs typeface="Arial"/>
                <a:sym typeface="Arial"/>
              </a:defRPr>
            </a:lvl3pPr>
            <a:lvl4pPr marL="0" marR="0" lvl="3" indent="0" algn="ctr" rtl="0">
              <a:spcBef>
                <a:spcPts val="0"/>
              </a:spcBef>
              <a:buNone/>
              <a:defRPr sz="1050" b="0" i="0" u="none" strike="noStrike" cap="none">
                <a:solidFill>
                  <a:srgbClr val="FFFFFF"/>
                </a:solidFill>
                <a:latin typeface="Arial"/>
                <a:ea typeface="Arial"/>
                <a:cs typeface="Arial"/>
                <a:sym typeface="Arial"/>
              </a:defRPr>
            </a:lvl4pPr>
            <a:lvl5pPr marL="0" marR="0" lvl="4" indent="0" algn="ctr" rtl="0">
              <a:spcBef>
                <a:spcPts val="0"/>
              </a:spcBef>
              <a:buNone/>
              <a:defRPr sz="1050" b="0" i="0" u="none" strike="noStrike" cap="none">
                <a:solidFill>
                  <a:srgbClr val="FFFFFF"/>
                </a:solidFill>
                <a:latin typeface="Arial"/>
                <a:ea typeface="Arial"/>
                <a:cs typeface="Arial"/>
                <a:sym typeface="Arial"/>
              </a:defRPr>
            </a:lvl5pPr>
            <a:lvl6pPr marL="0" marR="0" lvl="5" indent="0" algn="ctr" rtl="0">
              <a:spcBef>
                <a:spcPts val="0"/>
              </a:spcBef>
              <a:buNone/>
              <a:defRPr sz="1050" b="0" i="0" u="none" strike="noStrike" cap="none">
                <a:solidFill>
                  <a:srgbClr val="FFFFFF"/>
                </a:solidFill>
                <a:latin typeface="Arial"/>
                <a:ea typeface="Arial"/>
                <a:cs typeface="Arial"/>
                <a:sym typeface="Arial"/>
              </a:defRPr>
            </a:lvl6pPr>
            <a:lvl7pPr marL="0" marR="0" lvl="6" indent="0" algn="ctr" rtl="0">
              <a:spcBef>
                <a:spcPts val="0"/>
              </a:spcBef>
              <a:buNone/>
              <a:defRPr sz="1050" b="0" i="0" u="none" strike="noStrike" cap="none">
                <a:solidFill>
                  <a:srgbClr val="FFFFFF"/>
                </a:solidFill>
                <a:latin typeface="Arial"/>
                <a:ea typeface="Arial"/>
                <a:cs typeface="Arial"/>
                <a:sym typeface="Arial"/>
              </a:defRPr>
            </a:lvl7pPr>
            <a:lvl8pPr marL="0" marR="0" lvl="7" indent="0" algn="ctr" rtl="0">
              <a:spcBef>
                <a:spcPts val="0"/>
              </a:spcBef>
              <a:buNone/>
              <a:defRPr sz="1050" b="0" i="0" u="none" strike="noStrike" cap="none">
                <a:solidFill>
                  <a:srgbClr val="FFFFFF"/>
                </a:solidFill>
                <a:latin typeface="Arial"/>
                <a:ea typeface="Arial"/>
                <a:cs typeface="Arial"/>
                <a:sym typeface="Arial"/>
              </a:defRPr>
            </a:lvl8pPr>
            <a:lvl9pPr marL="0" marR="0" lvl="8" indent="0" algn="ctr" rtl="0">
              <a:spcBef>
                <a:spcPts val="0"/>
              </a:spcBef>
              <a:buNone/>
              <a:defRPr sz="105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xyjprc/hon" TargetMode="External"/><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sldNum" idx="12"/>
          </p:nvPr>
        </p:nvSpPr>
        <p:spPr>
          <a:xfrm>
            <a:off x="4743772" y="6644382"/>
            <a:ext cx="425400" cy="3129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ltLang="zh-TW"/>
              <a:t>0</a:t>
            </a:fld>
            <a:endParaRPr/>
          </a:p>
        </p:txBody>
      </p:sp>
      <p:graphicFrame>
        <p:nvGraphicFramePr>
          <p:cNvPr id="95" name="Google Shape;95;p20"/>
          <p:cNvGraphicFramePr/>
          <p:nvPr/>
        </p:nvGraphicFramePr>
        <p:xfrm>
          <a:off x="724363" y="1302513"/>
          <a:ext cx="8457275" cy="4571700"/>
        </p:xfrm>
        <a:graphic>
          <a:graphicData uri="http://schemas.openxmlformats.org/drawingml/2006/table">
            <a:tbl>
              <a:tblPr>
                <a:noFill/>
                <a:tableStyleId>{6F4ABDE6-5CB2-4F78-9A06-B5EC2CF0B626}</a:tableStyleId>
              </a:tblPr>
              <a:tblGrid>
                <a:gridCol w="958500"/>
                <a:gridCol w="5153325"/>
                <a:gridCol w="2345450"/>
              </a:tblGrid>
              <a:tr h="381000">
                <a:tc>
                  <a:txBody>
                    <a:bodyPr/>
                    <a:lstStyle/>
                    <a:p>
                      <a:pPr marL="0" lvl="0" indent="0" algn="ctr" rtl="0">
                        <a:spcBef>
                          <a:spcPts val="0"/>
                        </a:spcBef>
                        <a:spcAft>
                          <a:spcPts val="0"/>
                        </a:spcAft>
                        <a:buNone/>
                      </a:pPr>
                      <a:r>
                        <a:rPr lang="zh-TW"/>
                        <a:t>編號</a:t>
                      </a:r>
                      <a:endParaRPr/>
                    </a:p>
                  </a:txBody>
                  <a:tcPr marL="91425" marR="91425" marT="91425" marB="91425" anchor="ctr"/>
                </a:tc>
                <a:tc>
                  <a:txBody>
                    <a:bodyPr/>
                    <a:lstStyle/>
                    <a:p>
                      <a:pPr marL="0" lvl="0" indent="0" algn="ctr" rtl="0">
                        <a:spcBef>
                          <a:spcPts val="0"/>
                        </a:spcBef>
                        <a:spcAft>
                          <a:spcPts val="0"/>
                        </a:spcAft>
                        <a:buNone/>
                      </a:pPr>
                      <a:r>
                        <a:rPr lang="zh-TW"/>
                        <a:t>論文名稱</a:t>
                      </a:r>
                      <a:endParaRPr/>
                    </a:p>
                  </a:txBody>
                  <a:tcPr marL="91425" marR="91425" marT="91425" marB="91425" anchor="ctr"/>
                </a:tc>
                <a:tc>
                  <a:txBody>
                    <a:bodyPr/>
                    <a:lstStyle/>
                    <a:p>
                      <a:pPr marL="0" lvl="0" indent="0" algn="ctr" rtl="0">
                        <a:spcBef>
                          <a:spcPts val="0"/>
                        </a:spcBef>
                        <a:spcAft>
                          <a:spcPts val="0"/>
                        </a:spcAft>
                        <a:buNone/>
                      </a:pPr>
                      <a:r>
                        <a:rPr lang="zh-TW"/>
                        <a:t>異常檢測對象</a:t>
                      </a:r>
                      <a:endParaRPr/>
                    </a:p>
                  </a:txBody>
                  <a:tcPr marL="91425" marR="91425" marT="91425" marB="91425" anchor="ctr">
                    <a:lnB w="9525" cap="flat" cmpd="sng">
                      <a:solidFill>
                        <a:srgbClr val="9E9E9E"/>
                      </a:solidFill>
                      <a:prstDash val="solid"/>
                      <a:round/>
                      <a:headEnd type="none" w="sm" len="sm"/>
                      <a:tailEnd type="none" w="sm" len="sm"/>
                    </a:lnB>
                  </a:tcPr>
                </a:tc>
              </a:tr>
              <a:tr h="381000">
                <a:tc>
                  <a:txBody>
                    <a:bodyPr/>
                    <a:lstStyle/>
                    <a:p>
                      <a:pPr marL="0" lvl="0" indent="0" algn="ctr" rtl="0">
                        <a:spcBef>
                          <a:spcPts val="0"/>
                        </a:spcBef>
                        <a:spcAft>
                          <a:spcPts val="0"/>
                        </a:spcAft>
                        <a:buNone/>
                      </a:pPr>
                      <a:r>
                        <a:rPr lang="zh-TW" sz="1200" b="1">
                          <a:solidFill>
                            <a:schemeClr val="lt1"/>
                          </a:solidFill>
                          <a:latin typeface="Microsoft JhengHei"/>
                          <a:ea typeface="Microsoft JhengHei"/>
                          <a:cs typeface="Microsoft JhengHei"/>
                          <a:sym typeface="Microsoft JhengHei"/>
                        </a:rPr>
                        <a:t>1</a:t>
                      </a:r>
                      <a:endParaRPr sz="1200" b="1">
                        <a:solidFill>
                          <a:schemeClr val="lt1"/>
                        </a:solidFill>
                        <a:latin typeface="Microsoft JhengHei"/>
                        <a:ea typeface="Microsoft JhengHei"/>
                        <a:cs typeface="Microsoft JhengHei"/>
                        <a:sym typeface="Microsoft JhengHei"/>
                      </a:endParaRPr>
                    </a:p>
                  </a:txBody>
                  <a:tcPr marL="91425" marR="91425" marT="91425" marB="91425" anchor="ctr"/>
                </a:tc>
                <a:tc>
                  <a:txBody>
                    <a:bodyPr/>
                    <a:lstStyle/>
                    <a:p>
                      <a:pPr marL="0" lvl="0" indent="0" algn="l" rtl="0">
                        <a:spcBef>
                          <a:spcPts val="0"/>
                        </a:spcBef>
                        <a:spcAft>
                          <a:spcPts val="0"/>
                        </a:spcAft>
                        <a:buNone/>
                      </a:pPr>
                      <a:r>
                        <a:rPr lang="zh-TW" sz="1200" b="1">
                          <a:solidFill>
                            <a:schemeClr val="lt1"/>
                          </a:solidFill>
                          <a:latin typeface="Microsoft JhengHei"/>
                          <a:ea typeface="Microsoft JhengHei"/>
                          <a:cs typeface="Microsoft JhengHei"/>
                          <a:sym typeface="Microsoft JhengHei"/>
                        </a:rPr>
                        <a:t>A framework for anomaly detection using language modeling, and its applications to finance</a:t>
                      </a:r>
                      <a:endParaRPr sz="12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zh-TW"/>
                        <a:t>語句</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96200">
                <a:tc>
                  <a:txBody>
                    <a:bodyPr/>
                    <a:lstStyle/>
                    <a:p>
                      <a:pPr marL="0" lvl="0" indent="0" algn="ctr" rtl="0">
                        <a:spcBef>
                          <a:spcPts val="0"/>
                        </a:spcBef>
                        <a:spcAft>
                          <a:spcPts val="0"/>
                        </a:spcAft>
                        <a:buNone/>
                      </a:pPr>
                      <a:r>
                        <a:rPr lang="zh-TW" sz="1200" b="1">
                          <a:solidFill>
                            <a:schemeClr val="lt1"/>
                          </a:solidFill>
                          <a:latin typeface="Microsoft JhengHei"/>
                          <a:ea typeface="Microsoft JhengHei"/>
                          <a:cs typeface="Microsoft JhengHei"/>
                          <a:sym typeface="Microsoft JhengHei"/>
                        </a:rPr>
                        <a:t>2</a:t>
                      </a:r>
                      <a:endParaRPr sz="1200" b="1">
                        <a:solidFill>
                          <a:schemeClr val="lt1"/>
                        </a:solidFill>
                        <a:latin typeface="Microsoft JhengHei"/>
                        <a:ea typeface="Microsoft JhengHei"/>
                        <a:cs typeface="Microsoft JhengHei"/>
                        <a:sym typeface="Microsoft JhengHei"/>
                      </a:endParaRPr>
                    </a:p>
                  </a:txBody>
                  <a:tcPr marL="91425" marR="91425" marT="91425" marB="91425" anchor="ctr"/>
                </a:tc>
                <a:tc>
                  <a:txBody>
                    <a:bodyPr/>
                    <a:lstStyle/>
                    <a:p>
                      <a:pPr marL="0" lvl="0" indent="0" algn="l" rtl="0">
                        <a:spcBef>
                          <a:spcPts val="0"/>
                        </a:spcBef>
                        <a:spcAft>
                          <a:spcPts val="0"/>
                        </a:spcAft>
                        <a:buNone/>
                      </a:pPr>
                      <a:r>
                        <a:rPr lang="zh-TW" sz="1200" b="1">
                          <a:solidFill>
                            <a:schemeClr val="lt1"/>
                          </a:solidFill>
                          <a:latin typeface="Microsoft JhengHei"/>
                          <a:ea typeface="Microsoft JhengHei"/>
                          <a:cs typeface="Microsoft JhengHei"/>
                          <a:sym typeface="Microsoft JhengHei"/>
                        </a:rPr>
                        <a:t>Automatic Model Monitoring for Data Streams</a:t>
                      </a:r>
                      <a:endParaRPr sz="12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zh-TW"/>
                        <a:t>資料流量</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96200">
                <a:tc>
                  <a:txBody>
                    <a:bodyPr/>
                    <a:lstStyle/>
                    <a:p>
                      <a:pPr marL="0" lvl="0" indent="0" algn="ctr" rtl="0">
                        <a:spcBef>
                          <a:spcPts val="0"/>
                        </a:spcBef>
                        <a:spcAft>
                          <a:spcPts val="0"/>
                        </a:spcAft>
                        <a:buNone/>
                      </a:pPr>
                      <a:r>
                        <a:rPr lang="zh-TW" sz="1200" b="1">
                          <a:solidFill>
                            <a:schemeClr val="lt1"/>
                          </a:solidFill>
                          <a:latin typeface="Microsoft JhengHei"/>
                          <a:ea typeface="Microsoft JhengHei"/>
                          <a:cs typeface="Microsoft JhengHei"/>
                          <a:sym typeface="Microsoft JhengHei"/>
                        </a:rPr>
                        <a:t>3</a:t>
                      </a:r>
                      <a:endParaRPr sz="1200" b="1">
                        <a:solidFill>
                          <a:schemeClr val="lt1"/>
                        </a:solidFill>
                        <a:latin typeface="Microsoft JhengHei"/>
                        <a:ea typeface="Microsoft JhengHei"/>
                        <a:cs typeface="Microsoft JhengHei"/>
                        <a:sym typeface="Microsoft JhengHei"/>
                      </a:endParaRPr>
                    </a:p>
                  </a:txBody>
                  <a:tcPr marL="91425" marR="91425" marT="91425" marB="91425" anchor="ctr"/>
                </a:tc>
                <a:tc>
                  <a:txBody>
                    <a:bodyPr/>
                    <a:lstStyle/>
                    <a:p>
                      <a:pPr marL="0" lvl="0" indent="0" algn="l" rtl="0">
                        <a:spcBef>
                          <a:spcPts val="0"/>
                        </a:spcBef>
                        <a:spcAft>
                          <a:spcPts val="0"/>
                        </a:spcAft>
                        <a:buNone/>
                      </a:pPr>
                      <a:r>
                        <a:rPr lang="zh-TW" sz="1200" b="1">
                          <a:solidFill>
                            <a:schemeClr val="lt1"/>
                          </a:solidFill>
                          <a:latin typeface="Microsoft JhengHei"/>
                          <a:ea typeface="Microsoft JhengHei"/>
                          <a:cs typeface="Microsoft JhengHei"/>
                          <a:sym typeface="Microsoft JhengHei"/>
                        </a:rPr>
                        <a:t>Calibration for Anomaly Detection</a:t>
                      </a:r>
                      <a:endParaRPr sz="12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zh-TW"/>
                        <a:t>信用卡交易</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ctr" rtl="0">
                        <a:spcBef>
                          <a:spcPts val="0"/>
                        </a:spcBef>
                        <a:spcAft>
                          <a:spcPts val="0"/>
                        </a:spcAft>
                        <a:buNone/>
                      </a:pPr>
                      <a:r>
                        <a:rPr lang="zh-TW"/>
                        <a:t>4</a:t>
                      </a:r>
                      <a:endParaRPr/>
                    </a:p>
                  </a:txBody>
                  <a:tcPr marL="91425" marR="91425" marT="91425" marB="91425" anchor="ctr"/>
                </a:tc>
                <a:tc>
                  <a:txBody>
                    <a:bodyPr/>
                    <a:lstStyle/>
                    <a:p>
                      <a:pPr marL="0" lvl="0" indent="0" algn="l" rtl="0">
                        <a:spcBef>
                          <a:spcPts val="0"/>
                        </a:spcBef>
                        <a:spcAft>
                          <a:spcPts val="0"/>
                        </a:spcAft>
                        <a:buNone/>
                      </a:pPr>
                      <a:r>
                        <a:rPr lang="zh-TW" sz="1200" b="1">
                          <a:solidFill>
                            <a:schemeClr val="lt1"/>
                          </a:solidFill>
                          <a:latin typeface="Microsoft JhengHei"/>
                          <a:ea typeface="Microsoft JhengHei"/>
                          <a:cs typeface="Microsoft JhengHei"/>
                          <a:sym typeface="Microsoft JhengHei"/>
                        </a:rPr>
                        <a:t>Detecting Anomalies in Sequential Data with Higher-Order Network</a:t>
                      </a:r>
                      <a:endParaRPr sz="12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zh-TW"/>
                        <a:t>序列資料</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ctr" rtl="0">
                        <a:spcBef>
                          <a:spcPts val="0"/>
                        </a:spcBef>
                        <a:spcAft>
                          <a:spcPts val="0"/>
                        </a:spcAft>
                        <a:buNone/>
                      </a:pPr>
                      <a:r>
                        <a:rPr lang="zh-TW"/>
                        <a:t>5</a:t>
                      </a:r>
                      <a:endParaRPr/>
                    </a:p>
                  </a:txBody>
                  <a:tcPr marL="91425" marR="91425" marT="91425" marB="91425" anchor="ctr"/>
                </a:tc>
                <a:tc>
                  <a:txBody>
                    <a:bodyPr/>
                    <a:lstStyle/>
                    <a:p>
                      <a:pPr marL="0" lvl="0" indent="0" algn="l" rtl="0">
                        <a:spcBef>
                          <a:spcPts val="0"/>
                        </a:spcBef>
                        <a:spcAft>
                          <a:spcPts val="0"/>
                        </a:spcAft>
                        <a:buNone/>
                      </a:pPr>
                      <a:r>
                        <a:rPr lang="zh-TW" sz="1200" b="1">
                          <a:solidFill>
                            <a:schemeClr val="lt1"/>
                          </a:solidFill>
                          <a:latin typeface="Microsoft JhengHei"/>
                          <a:ea typeface="Microsoft JhengHei"/>
                          <a:cs typeface="Microsoft JhengHei"/>
                          <a:sym typeface="Microsoft JhengHei"/>
                        </a:rPr>
                        <a:t>Detecting Unusual Expense Categories for Financial Advice Apps</a:t>
                      </a:r>
                      <a:endParaRPr sz="12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zh-TW"/>
                        <a:t>消費金額</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ctr" rtl="0">
                        <a:spcBef>
                          <a:spcPts val="0"/>
                        </a:spcBef>
                        <a:spcAft>
                          <a:spcPts val="0"/>
                        </a:spcAft>
                        <a:buNone/>
                      </a:pPr>
                      <a:r>
                        <a:rPr lang="zh-TW"/>
                        <a:t>6</a:t>
                      </a:r>
                      <a:endParaRPr/>
                    </a:p>
                  </a:txBody>
                  <a:tcPr marL="91425" marR="91425" marT="91425" marB="91425" anchor="ctr"/>
                </a:tc>
                <a:tc>
                  <a:txBody>
                    <a:bodyPr/>
                    <a:lstStyle/>
                    <a:p>
                      <a:pPr marL="0" lvl="0" indent="0" algn="l" rtl="0">
                        <a:spcBef>
                          <a:spcPts val="0"/>
                        </a:spcBef>
                        <a:spcAft>
                          <a:spcPts val="0"/>
                        </a:spcAft>
                        <a:buNone/>
                      </a:pPr>
                      <a:r>
                        <a:rPr lang="zh-TW" sz="1200" b="1">
                          <a:solidFill>
                            <a:schemeClr val="lt1"/>
                          </a:solidFill>
                          <a:latin typeface="Microsoft JhengHei"/>
                          <a:ea typeface="Microsoft JhengHei"/>
                          <a:cs typeface="Microsoft JhengHei"/>
                          <a:sym typeface="Microsoft JhengHei"/>
                        </a:rPr>
                        <a:t>Empirical Study on Detecting Controversy in Social Media</a:t>
                      </a:r>
                      <a:endParaRPr sz="12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zh-TW"/>
                        <a:t>社群媒體</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ctr" rtl="0">
                        <a:spcBef>
                          <a:spcPts val="0"/>
                        </a:spcBef>
                        <a:spcAft>
                          <a:spcPts val="0"/>
                        </a:spcAft>
                        <a:buNone/>
                      </a:pPr>
                      <a:r>
                        <a:rPr lang="zh-TW"/>
                        <a:t>7</a:t>
                      </a:r>
                      <a:endParaRPr/>
                    </a:p>
                  </a:txBody>
                  <a:tcPr marL="91425" marR="91425" marT="91425" marB="91425" anchor="ctr"/>
                </a:tc>
                <a:tc>
                  <a:txBody>
                    <a:bodyPr/>
                    <a:lstStyle/>
                    <a:p>
                      <a:pPr marL="0" lvl="0" indent="0" algn="l" rtl="0">
                        <a:spcBef>
                          <a:spcPts val="0"/>
                        </a:spcBef>
                        <a:spcAft>
                          <a:spcPts val="0"/>
                        </a:spcAft>
                        <a:buNone/>
                      </a:pPr>
                      <a:r>
                        <a:rPr lang="zh-TW" sz="1200" b="1">
                          <a:solidFill>
                            <a:schemeClr val="lt1"/>
                          </a:solidFill>
                          <a:latin typeface="Microsoft JhengHei"/>
                          <a:ea typeface="Microsoft JhengHei"/>
                          <a:cs typeface="Microsoft JhengHei"/>
                          <a:sym typeface="Microsoft JhengHei"/>
                        </a:rPr>
                        <a:t>Multi-Modal and Multi-Level Machine Learning for Fake Rideshare Trip Detection</a:t>
                      </a:r>
                      <a:endParaRPr sz="12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zh-TW"/>
                        <a:t>信號軌跡</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ctr" rtl="0">
                        <a:spcBef>
                          <a:spcPts val="0"/>
                        </a:spcBef>
                        <a:spcAft>
                          <a:spcPts val="0"/>
                        </a:spcAft>
                        <a:buNone/>
                      </a:pPr>
                      <a:r>
                        <a:rPr lang="zh-TW"/>
                        <a:t>8</a:t>
                      </a:r>
                      <a:endParaRPr/>
                    </a:p>
                  </a:txBody>
                  <a:tcPr marL="91425" marR="91425" marT="91425" marB="91425" anchor="ctr"/>
                </a:tc>
                <a:tc>
                  <a:txBody>
                    <a:bodyPr/>
                    <a:lstStyle/>
                    <a:p>
                      <a:pPr marL="0" lvl="0" indent="0" algn="l" rtl="0">
                        <a:spcBef>
                          <a:spcPts val="0"/>
                        </a:spcBef>
                        <a:spcAft>
                          <a:spcPts val="0"/>
                        </a:spcAft>
                        <a:buNone/>
                      </a:pPr>
                      <a:r>
                        <a:rPr lang="zh-TW" sz="1200" b="1">
                          <a:solidFill>
                            <a:schemeClr val="lt1"/>
                          </a:solidFill>
                          <a:latin typeface="Microsoft JhengHei"/>
                          <a:ea typeface="Microsoft JhengHei"/>
                          <a:cs typeface="Microsoft JhengHei"/>
                          <a:sym typeface="Microsoft JhengHei"/>
                        </a:rPr>
                        <a:t>Risk Management via Anomaly Circumvent: Mnemonic Deep Learning for Midterm Stock Prediction</a:t>
                      </a:r>
                      <a:endParaRPr sz="12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zh-TW"/>
                        <a:t>股價波動</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ctr" rtl="0">
                        <a:spcBef>
                          <a:spcPts val="0"/>
                        </a:spcBef>
                        <a:spcAft>
                          <a:spcPts val="0"/>
                        </a:spcAft>
                        <a:buNone/>
                      </a:pPr>
                      <a:r>
                        <a:rPr lang="zh-TW"/>
                        <a:t>9</a:t>
                      </a:r>
                      <a:endParaRPr/>
                    </a:p>
                  </a:txBody>
                  <a:tcPr marL="91425" marR="91425" marT="91425" marB="91425" anchor="ctr"/>
                </a:tc>
                <a:tc>
                  <a:txBody>
                    <a:bodyPr/>
                    <a:lstStyle/>
                    <a:p>
                      <a:pPr marL="0" lvl="0" indent="0" algn="l" rtl="0">
                        <a:spcBef>
                          <a:spcPts val="0"/>
                        </a:spcBef>
                        <a:spcAft>
                          <a:spcPts val="0"/>
                        </a:spcAft>
                        <a:buNone/>
                      </a:pPr>
                      <a:r>
                        <a:rPr lang="zh-TW" sz="1200" b="1">
                          <a:solidFill>
                            <a:schemeClr val="lt1"/>
                          </a:solidFill>
                          <a:latin typeface="Microsoft JhengHei"/>
                          <a:ea typeface="Microsoft JhengHei"/>
                          <a:cs typeface="Microsoft JhengHei"/>
                          <a:sym typeface="Microsoft JhengHei"/>
                        </a:rPr>
                        <a:t>Textual Outlier Detection and Anomalies in Financial Reporting</a:t>
                      </a:r>
                      <a:endParaRPr sz="12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zh-TW"/>
                        <a:t>文本</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sldNum" idx="12"/>
          </p:nvPr>
        </p:nvSpPr>
        <p:spPr>
          <a:xfrm>
            <a:off x="4743772" y="6644382"/>
            <a:ext cx="425400" cy="3129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ltLang="zh-TW"/>
              <a:t>9</a:t>
            </a:fld>
            <a:endParaRPr/>
          </a:p>
        </p:txBody>
      </p:sp>
      <p:sp>
        <p:nvSpPr>
          <p:cNvPr id="170" name="Google Shape;170;p29"/>
          <p:cNvSpPr txBox="1">
            <a:spLocks noGrp="1"/>
          </p:cNvSpPr>
          <p:nvPr>
            <p:ph type="body" idx="1"/>
          </p:nvPr>
        </p:nvSpPr>
        <p:spPr>
          <a:xfrm>
            <a:off x="272475" y="383700"/>
            <a:ext cx="9526500" cy="1217400"/>
          </a:xfrm>
          <a:prstGeom prst="rect">
            <a:avLst/>
          </a:prstGeom>
        </p:spPr>
        <p:txBody>
          <a:bodyPr spcFirstLastPara="1" wrap="square" lIns="91425" tIns="45700" rIns="91425" bIns="45700" anchor="t" anchorCtr="0">
            <a:noAutofit/>
          </a:bodyPr>
          <a:lstStyle/>
          <a:p>
            <a:pPr marL="457200" lvl="0" indent="-406400" algn="l" rtl="0">
              <a:spcBef>
                <a:spcPts val="600"/>
              </a:spcBef>
              <a:spcAft>
                <a:spcPts val="0"/>
              </a:spcAft>
              <a:buSzPts val="2800"/>
              <a:buChar char="•"/>
            </a:pPr>
            <a:r>
              <a:rPr lang="zh-TW"/>
              <a:t>信用卡交易的異常</a:t>
            </a:r>
            <a:endParaRPr/>
          </a:p>
          <a:p>
            <a:pPr marL="0" lvl="0" indent="0" algn="l" rtl="0">
              <a:spcBef>
                <a:spcPts val="600"/>
              </a:spcBef>
              <a:spcAft>
                <a:spcPts val="0"/>
              </a:spcAft>
              <a:buNone/>
            </a:pPr>
            <a:r>
              <a:rPr lang="zh-TW" sz="1400"/>
              <a:t>      註1：解決過去常見</a:t>
            </a:r>
            <a:r>
              <a:rPr lang="zh-TW" sz="1400">
                <a:solidFill>
                  <a:schemeClr val="lt1"/>
                </a:solidFill>
              </a:rPr>
              <a:t>calibration方法的缺點（不彈性、泛用性不足），並比較在balance/unbalance資料下的效果</a:t>
            </a:r>
            <a:endParaRPr sz="1400"/>
          </a:p>
          <a:p>
            <a:pPr marL="0" lvl="0" indent="0" algn="l" rtl="0">
              <a:spcBef>
                <a:spcPts val="600"/>
              </a:spcBef>
              <a:spcAft>
                <a:spcPts val="600"/>
              </a:spcAft>
              <a:buNone/>
            </a:pPr>
            <a:r>
              <a:rPr lang="zh-TW" sz="1400"/>
              <a:t>      註2：anomaly一詞僅出現在unbalance情境下，主要目的為驗證calibration方法的差異</a:t>
            </a:r>
            <a:endParaRPr sz="1400"/>
          </a:p>
        </p:txBody>
      </p:sp>
      <p:sp>
        <p:nvSpPr>
          <p:cNvPr id="171" name="Google Shape;171;p29"/>
          <p:cNvSpPr txBox="1">
            <a:spLocks noGrp="1"/>
          </p:cNvSpPr>
          <p:nvPr>
            <p:ph type="body" idx="1"/>
          </p:nvPr>
        </p:nvSpPr>
        <p:spPr>
          <a:xfrm>
            <a:off x="272475" y="4555200"/>
            <a:ext cx="9360900" cy="820500"/>
          </a:xfrm>
          <a:prstGeom prst="rect">
            <a:avLst/>
          </a:prstGeom>
        </p:spPr>
        <p:txBody>
          <a:bodyPr spcFirstLastPara="1" wrap="square" lIns="91425" tIns="45700" rIns="91425" bIns="45700" anchor="t" anchorCtr="0">
            <a:noAutofit/>
          </a:bodyPr>
          <a:lstStyle/>
          <a:p>
            <a:pPr marL="457200" lvl="0" indent="-342900" algn="l" rtl="0">
              <a:spcBef>
                <a:spcPts val="600"/>
              </a:spcBef>
              <a:spcAft>
                <a:spcPts val="0"/>
              </a:spcAft>
              <a:buSzPts val="1800"/>
              <a:buChar char="•"/>
            </a:pPr>
            <a:r>
              <a:rPr lang="zh-TW" sz="1800"/>
              <a:t>應用方式</a:t>
            </a:r>
            <a:endParaRPr sz="1800"/>
          </a:p>
          <a:p>
            <a:pPr marL="914400" lvl="1" indent="-342900" algn="l" rtl="0">
              <a:spcBef>
                <a:spcPts val="0"/>
              </a:spcBef>
              <a:spcAft>
                <a:spcPts val="0"/>
              </a:spcAft>
              <a:buSzPts val="1800"/>
              <a:buChar char="–"/>
            </a:pPr>
            <a:r>
              <a:rPr lang="zh-TW" sz="1800"/>
              <a:t>針對IT/OT場域的預測結果進行調整，比較調整前後之差異</a:t>
            </a:r>
            <a:endParaRPr sz="1800"/>
          </a:p>
        </p:txBody>
      </p:sp>
      <p:graphicFrame>
        <p:nvGraphicFramePr>
          <p:cNvPr id="172" name="Google Shape;172;p29"/>
          <p:cNvGraphicFramePr/>
          <p:nvPr/>
        </p:nvGraphicFramePr>
        <p:xfrm>
          <a:off x="952500" y="1828800"/>
          <a:ext cx="8001000" cy="1005780"/>
        </p:xfrm>
        <a:graphic>
          <a:graphicData uri="http://schemas.openxmlformats.org/drawingml/2006/table">
            <a:tbl>
              <a:tblPr>
                <a:noFill/>
                <a:tableStyleId>{6F4ABDE6-5CB2-4F78-9A06-B5EC2CF0B626}</a:tableStyleId>
              </a:tblPr>
              <a:tblGrid>
                <a:gridCol w="1680875"/>
                <a:gridCol w="6320125"/>
              </a:tblGrid>
              <a:tr h="381000">
                <a:tc gridSpan="2">
                  <a:txBody>
                    <a:bodyPr/>
                    <a:lstStyle/>
                    <a:p>
                      <a:pPr marL="0" lvl="0" indent="0" algn="ctr" rtl="0">
                        <a:spcBef>
                          <a:spcPts val="0"/>
                        </a:spcBef>
                        <a:spcAft>
                          <a:spcPts val="0"/>
                        </a:spcAft>
                        <a:buNone/>
                      </a:pPr>
                      <a:r>
                        <a:rPr lang="zh-TW"/>
                        <a:t>偵測方法</a:t>
                      </a:r>
                      <a:endParaRPr/>
                    </a:p>
                  </a:txBody>
                  <a:tcPr marL="91425" marR="91425" marT="91425" marB="91425"/>
                </a:tc>
                <a:tc hMerge="1">
                  <a:txBody>
                    <a:bodyPr/>
                    <a:lstStyle/>
                    <a:p>
                      <a:endParaRPr lang="zh-TW"/>
                    </a:p>
                  </a:txBody>
                  <a:tcPr/>
                </a:tc>
              </a:tr>
              <a:tr h="381000">
                <a:tc gridSpan="2">
                  <a:txBody>
                    <a:bodyPr/>
                    <a:lstStyle/>
                    <a:p>
                      <a:pPr marL="0" lvl="0" indent="0" algn="l" rtl="0">
                        <a:spcBef>
                          <a:spcPts val="0"/>
                        </a:spcBef>
                        <a:spcAft>
                          <a:spcPts val="0"/>
                        </a:spcAft>
                        <a:buNone/>
                      </a:pPr>
                      <a:r>
                        <a:rPr lang="zh-TW"/>
                        <a:t>1. 使用任意演算法（例：SVM）進行預測</a:t>
                      </a:r>
                      <a:endParaRPr/>
                    </a:p>
                    <a:p>
                      <a:pPr marL="0" lvl="0" indent="0" algn="l" rtl="0">
                        <a:spcBef>
                          <a:spcPts val="0"/>
                        </a:spcBef>
                        <a:spcAft>
                          <a:spcPts val="0"/>
                        </a:spcAft>
                        <a:buNone/>
                      </a:pPr>
                      <a:r>
                        <a:rPr lang="zh-TW"/>
                        <a:t>2. 針對預測結果進行非線性轉換（空間校正與誤差）</a:t>
                      </a:r>
                      <a:endParaRPr/>
                    </a:p>
                  </a:txBody>
                  <a:tcPr marL="91425" marR="91425" marT="91425" marB="91425"/>
                </a:tc>
                <a:tc hMerge="1">
                  <a:txBody>
                    <a:bodyPr/>
                    <a:lstStyle/>
                    <a:p>
                      <a:endParaRPr lang="zh-TW"/>
                    </a:p>
                  </a:txBody>
                  <a:tcPr/>
                </a:tc>
              </a:tr>
            </a:tbl>
          </a:graphicData>
        </a:graphic>
      </p:graphicFrame>
      <p:grpSp>
        <p:nvGrpSpPr>
          <p:cNvPr id="173" name="Google Shape;173;p29"/>
          <p:cNvGrpSpPr/>
          <p:nvPr/>
        </p:nvGrpSpPr>
        <p:grpSpPr>
          <a:xfrm>
            <a:off x="1272475" y="3050850"/>
            <a:ext cx="7526499" cy="1427660"/>
            <a:chOff x="1344875" y="3075825"/>
            <a:chExt cx="7526499" cy="1427660"/>
          </a:xfrm>
        </p:grpSpPr>
        <p:pic>
          <p:nvPicPr>
            <p:cNvPr id="174" name="Google Shape;174;p29"/>
            <p:cNvPicPr preferRelativeResize="0"/>
            <p:nvPr/>
          </p:nvPicPr>
          <p:blipFill>
            <a:blip r:embed="rId3">
              <a:alphaModFix/>
            </a:blip>
            <a:stretch>
              <a:fillRect/>
            </a:stretch>
          </p:blipFill>
          <p:spPr>
            <a:xfrm>
              <a:off x="1344875" y="3357789"/>
              <a:ext cx="1630832" cy="781906"/>
            </a:xfrm>
            <a:prstGeom prst="rect">
              <a:avLst/>
            </a:prstGeom>
            <a:noFill/>
            <a:ln>
              <a:noFill/>
            </a:ln>
          </p:spPr>
        </p:pic>
        <p:pic>
          <p:nvPicPr>
            <p:cNvPr id="175" name="Google Shape;175;p29"/>
            <p:cNvPicPr preferRelativeResize="0"/>
            <p:nvPr/>
          </p:nvPicPr>
          <p:blipFill>
            <a:blip r:embed="rId4">
              <a:alphaModFix/>
            </a:blip>
            <a:stretch>
              <a:fillRect/>
            </a:stretch>
          </p:blipFill>
          <p:spPr>
            <a:xfrm>
              <a:off x="3401439" y="3354022"/>
              <a:ext cx="1798383" cy="871267"/>
            </a:xfrm>
            <a:prstGeom prst="rect">
              <a:avLst/>
            </a:prstGeom>
            <a:noFill/>
            <a:ln>
              <a:noFill/>
            </a:ln>
          </p:spPr>
        </p:pic>
        <p:pic>
          <p:nvPicPr>
            <p:cNvPr id="176" name="Google Shape;176;p29"/>
            <p:cNvPicPr preferRelativeResize="0"/>
            <p:nvPr/>
          </p:nvPicPr>
          <p:blipFill>
            <a:blip r:embed="rId5">
              <a:alphaModFix/>
            </a:blip>
            <a:stretch>
              <a:fillRect/>
            </a:stretch>
          </p:blipFill>
          <p:spPr>
            <a:xfrm>
              <a:off x="5193756" y="3773823"/>
              <a:ext cx="1005307" cy="346273"/>
            </a:xfrm>
            <a:prstGeom prst="rect">
              <a:avLst/>
            </a:prstGeom>
            <a:noFill/>
            <a:ln>
              <a:noFill/>
            </a:ln>
          </p:spPr>
        </p:pic>
        <p:pic>
          <p:nvPicPr>
            <p:cNvPr id="177" name="Google Shape;177;p29"/>
            <p:cNvPicPr preferRelativeResize="0"/>
            <p:nvPr/>
          </p:nvPicPr>
          <p:blipFill>
            <a:blip r:embed="rId6">
              <a:alphaModFix/>
            </a:blip>
            <a:stretch>
              <a:fillRect/>
            </a:stretch>
          </p:blipFill>
          <p:spPr>
            <a:xfrm>
              <a:off x="6160006" y="3075825"/>
              <a:ext cx="2711368" cy="1427660"/>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xfrm>
            <a:off x="632520" y="2708920"/>
            <a:ext cx="8640900" cy="720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393939"/>
              </a:buClr>
              <a:buSzPts val="3600"/>
              <a:buFont typeface="Microsoft JhengHei"/>
              <a:buNone/>
            </a:pPr>
            <a:r>
              <a:rPr lang="zh-TW"/>
              <a:t>Detecting Anomalies in Sequential Data with Higher-Order Network</a:t>
            </a:r>
            <a:endParaRPr>
              <a:solidFill>
                <a:srgbClr val="393939"/>
              </a:solidFill>
            </a:endParaRPr>
          </a:p>
        </p:txBody>
      </p:sp>
      <p:sp>
        <p:nvSpPr>
          <p:cNvPr id="183" name="Google Shape;183;p30"/>
          <p:cNvSpPr txBox="1">
            <a:spLocks noGrp="1"/>
          </p:cNvSpPr>
          <p:nvPr>
            <p:ph type="subTitle" idx="1"/>
          </p:nvPr>
        </p:nvSpPr>
        <p:spPr>
          <a:xfrm>
            <a:off x="1352600" y="4779640"/>
            <a:ext cx="7200900" cy="1080000"/>
          </a:xfrm>
          <a:prstGeom prst="rect">
            <a:avLst/>
          </a:prstGeom>
        </p:spPr>
        <p:txBody>
          <a:bodyPr spcFirstLastPara="1" wrap="square" lIns="91425" tIns="45700" rIns="91425" bIns="45700" anchor="t" anchorCtr="0">
            <a:noAutofit/>
          </a:bodyPr>
          <a:lstStyle/>
          <a:p>
            <a:pPr marL="0" lvl="0" indent="0" algn="ctr" rtl="0">
              <a:spcBef>
                <a:spcPts val="600"/>
              </a:spcBef>
              <a:spcAft>
                <a:spcPts val="600"/>
              </a:spcAft>
              <a:buNone/>
            </a:pPr>
            <a:endParaRPr/>
          </a:p>
        </p:txBody>
      </p:sp>
      <p:grpSp>
        <p:nvGrpSpPr>
          <p:cNvPr id="184" name="Google Shape;184;p30"/>
          <p:cNvGrpSpPr/>
          <p:nvPr/>
        </p:nvGrpSpPr>
        <p:grpSpPr>
          <a:xfrm>
            <a:off x="25" y="-4800"/>
            <a:ext cx="1995300" cy="1379400"/>
            <a:chOff x="25" y="-4800"/>
            <a:chExt cx="1995300" cy="1379400"/>
          </a:xfrm>
        </p:grpSpPr>
        <p:sp>
          <p:nvSpPr>
            <p:cNvPr id="185" name="Google Shape;185;p30"/>
            <p:cNvSpPr/>
            <p:nvPr/>
          </p:nvSpPr>
          <p:spPr>
            <a:xfrm rot="5400000">
              <a:off x="310375" y="-310350"/>
              <a:ext cx="1374600" cy="1995300"/>
            </a:xfrm>
            <a:prstGeom prst="rtTriangle">
              <a:avLst/>
            </a:pr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0"/>
            <p:cNvSpPr txBox="1"/>
            <p:nvPr/>
          </p:nvSpPr>
          <p:spPr>
            <a:xfrm>
              <a:off x="217100" y="-4800"/>
              <a:ext cx="1758900" cy="92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4800" b="1">
                  <a:solidFill>
                    <a:srgbClr val="FFFFFF"/>
                  </a:solidFill>
                  <a:latin typeface="Comic Sans MS"/>
                  <a:ea typeface="Comic Sans MS"/>
                  <a:cs typeface="Comic Sans MS"/>
                  <a:sym typeface="Comic Sans MS"/>
                </a:rPr>
                <a:t>4</a:t>
              </a:r>
              <a:endParaRPr sz="4800" b="1">
                <a:solidFill>
                  <a:srgbClr val="FFFFFF"/>
                </a:solidFill>
                <a:latin typeface="Comic Sans MS"/>
                <a:ea typeface="Comic Sans MS"/>
                <a:cs typeface="Comic Sans MS"/>
                <a:sym typeface="Comic Sans MS"/>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txBox="1">
            <a:spLocks noGrp="1"/>
          </p:cNvSpPr>
          <p:nvPr>
            <p:ph type="sldNum" idx="12"/>
          </p:nvPr>
        </p:nvSpPr>
        <p:spPr>
          <a:xfrm>
            <a:off x="4743772" y="6644382"/>
            <a:ext cx="425400" cy="3129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ltLang="zh-TW"/>
              <a:t>11</a:t>
            </a:fld>
            <a:endParaRPr/>
          </a:p>
        </p:txBody>
      </p:sp>
      <p:sp>
        <p:nvSpPr>
          <p:cNvPr id="193" name="Google Shape;193;p31"/>
          <p:cNvSpPr txBox="1">
            <a:spLocks noGrp="1"/>
          </p:cNvSpPr>
          <p:nvPr>
            <p:ph type="body" idx="1"/>
          </p:nvPr>
        </p:nvSpPr>
        <p:spPr>
          <a:xfrm>
            <a:off x="272475" y="383700"/>
            <a:ext cx="9360900" cy="1217400"/>
          </a:xfrm>
          <a:prstGeom prst="rect">
            <a:avLst/>
          </a:prstGeom>
        </p:spPr>
        <p:txBody>
          <a:bodyPr spcFirstLastPara="1" wrap="square" lIns="91425" tIns="45700" rIns="91425" bIns="45700" anchor="t" anchorCtr="0">
            <a:noAutofit/>
          </a:bodyPr>
          <a:lstStyle/>
          <a:p>
            <a:pPr marL="457200" lvl="0" indent="-406400" algn="l" rtl="0">
              <a:spcBef>
                <a:spcPts val="600"/>
              </a:spcBef>
              <a:spcAft>
                <a:spcPts val="0"/>
              </a:spcAft>
              <a:buSzPts val="2800"/>
              <a:buChar char="•"/>
            </a:pPr>
            <a:r>
              <a:rPr lang="zh-TW"/>
              <a:t>序列資料的異常</a:t>
            </a:r>
            <a:endParaRPr/>
          </a:p>
          <a:p>
            <a:pPr marL="0" lvl="0" indent="0" algn="l" rtl="0">
              <a:spcBef>
                <a:spcPts val="600"/>
              </a:spcBef>
              <a:spcAft>
                <a:spcPts val="0"/>
              </a:spcAft>
              <a:buNone/>
            </a:pPr>
            <a:r>
              <a:rPr lang="zh-TW" sz="1400"/>
              <a:t>      註1：提出HON方法解決FON的問題（損失重要資訊）</a:t>
            </a:r>
            <a:endParaRPr sz="1400"/>
          </a:p>
          <a:p>
            <a:pPr marL="0" lvl="0" indent="0" algn="l" rtl="0">
              <a:spcBef>
                <a:spcPts val="600"/>
              </a:spcBef>
              <a:spcAft>
                <a:spcPts val="0"/>
              </a:spcAft>
              <a:buNone/>
            </a:pPr>
            <a:r>
              <a:rPr lang="zh-TW" sz="1400"/>
              <a:t>      註2：克服先前研究的BuildHON限制（參數定義），並優化其效能</a:t>
            </a:r>
            <a:endParaRPr sz="1400"/>
          </a:p>
          <a:p>
            <a:pPr marL="0" lvl="0" indent="0" algn="l" rtl="0">
              <a:spcBef>
                <a:spcPts val="600"/>
              </a:spcBef>
              <a:spcAft>
                <a:spcPts val="600"/>
              </a:spcAft>
              <a:buNone/>
            </a:pPr>
            <a:r>
              <a:rPr lang="zh-TW" sz="1400"/>
              <a:t>      註3：程式碼已存放至</a:t>
            </a:r>
            <a:r>
              <a:rPr lang="zh-TW" sz="1400" u="sng">
                <a:solidFill>
                  <a:schemeClr val="hlink"/>
                </a:solidFill>
                <a:hlinkClick r:id="rId3"/>
              </a:rPr>
              <a:t>GitHub</a:t>
            </a:r>
            <a:endParaRPr sz="1400"/>
          </a:p>
        </p:txBody>
      </p:sp>
      <p:sp>
        <p:nvSpPr>
          <p:cNvPr id="194" name="Google Shape;194;p31"/>
          <p:cNvSpPr txBox="1">
            <a:spLocks noGrp="1"/>
          </p:cNvSpPr>
          <p:nvPr>
            <p:ph type="body" idx="1"/>
          </p:nvPr>
        </p:nvSpPr>
        <p:spPr>
          <a:xfrm>
            <a:off x="272475" y="5469600"/>
            <a:ext cx="5994300" cy="1174800"/>
          </a:xfrm>
          <a:prstGeom prst="rect">
            <a:avLst/>
          </a:prstGeom>
        </p:spPr>
        <p:txBody>
          <a:bodyPr spcFirstLastPara="1" wrap="square" lIns="91425" tIns="45700" rIns="91425" bIns="45700" anchor="t" anchorCtr="0">
            <a:noAutofit/>
          </a:bodyPr>
          <a:lstStyle/>
          <a:p>
            <a:pPr marL="457200" lvl="0" indent="-342900" algn="l" rtl="0">
              <a:spcBef>
                <a:spcPts val="600"/>
              </a:spcBef>
              <a:spcAft>
                <a:spcPts val="0"/>
              </a:spcAft>
              <a:buSzPts val="1800"/>
              <a:buChar char="•"/>
            </a:pPr>
            <a:r>
              <a:rPr lang="zh-TW" sz="1800"/>
              <a:t>應用方式</a:t>
            </a:r>
            <a:endParaRPr sz="1800"/>
          </a:p>
          <a:p>
            <a:pPr marL="914400" lvl="1" indent="-342900" algn="l" rtl="0">
              <a:spcBef>
                <a:spcPts val="0"/>
              </a:spcBef>
              <a:spcAft>
                <a:spcPts val="0"/>
              </a:spcAft>
              <a:buSzPts val="1800"/>
              <a:buChar char="–"/>
            </a:pPr>
            <a:r>
              <a:rPr lang="zh-TW" sz="1800"/>
              <a:t>強化IT/OT場域的網路拓墣模型，自動化調整路徑的階層數，避免遺漏重要資訊</a:t>
            </a:r>
            <a:endParaRPr sz="1800"/>
          </a:p>
        </p:txBody>
      </p:sp>
      <p:graphicFrame>
        <p:nvGraphicFramePr>
          <p:cNvPr id="195" name="Google Shape;195;p31"/>
          <p:cNvGraphicFramePr/>
          <p:nvPr/>
        </p:nvGraphicFramePr>
        <p:xfrm>
          <a:off x="800100" y="2209800"/>
          <a:ext cx="5117775" cy="2621130"/>
        </p:xfrm>
        <a:graphic>
          <a:graphicData uri="http://schemas.openxmlformats.org/drawingml/2006/table">
            <a:tbl>
              <a:tblPr>
                <a:noFill/>
                <a:tableStyleId>{6F4ABDE6-5CB2-4F78-9A06-B5EC2CF0B626}</a:tableStyleId>
              </a:tblPr>
              <a:tblGrid>
                <a:gridCol w="1075175"/>
                <a:gridCol w="4042600"/>
              </a:tblGrid>
              <a:tr h="381000">
                <a:tc gridSpan="2">
                  <a:txBody>
                    <a:bodyPr/>
                    <a:lstStyle/>
                    <a:p>
                      <a:pPr marL="0" lvl="0" indent="0" algn="ctr" rtl="0">
                        <a:spcBef>
                          <a:spcPts val="0"/>
                        </a:spcBef>
                        <a:spcAft>
                          <a:spcPts val="0"/>
                        </a:spcAft>
                        <a:buNone/>
                      </a:pPr>
                      <a:r>
                        <a:rPr lang="zh-TW"/>
                        <a:t>偵測方法</a:t>
                      </a:r>
                      <a:endParaRPr/>
                    </a:p>
                  </a:txBody>
                  <a:tcPr marL="91425" marR="91425" marT="91425" marB="91425"/>
                </a:tc>
                <a:tc hMerge="1">
                  <a:txBody>
                    <a:bodyPr/>
                    <a:lstStyle/>
                    <a:p>
                      <a:endParaRPr lang="zh-TW"/>
                    </a:p>
                  </a:txBody>
                  <a:tcPr/>
                </a:tc>
              </a:tr>
              <a:tr h="381000">
                <a:tc gridSpan="2">
                  <a:txBody>
                    <a:bodyPr/>
                    <a:lstStyle/>
                    <a:p>
                      <a:pPr marL="0" lvl="0" indent="0" algn="l" rtl="0">
                        <a:spcBef>
                          <a:spcPts val="0"/>
                        </a:spcBef>
                        <a:spcAft>
                          <a:spcPts val="0"/>
                        </a:spcAft>
                        <a:buNone/>
                      </a:pPr>
                      <a:r>
                        <a:rPr lang="zh-TW"/>
                        <a:t>將序列資料轉換為網路拓墣，並適當擴充拓墣結構（一階、二階、...），再與前次相比，以距離差距決定是否為異常</a:t>
                      </a:r>
                      <a:endParaRPr/>
                    </a:p>
                  </a:txBody>
                  <a:tcPr marL="91425" marR="91425" marT="91425" marB="91425"/>
                </a:tc>
                <a:tc hMerge="1">
                  <a:txBody>
                    <a:bodyPr/>
                    <a:lstStyle/>
                    <a:p>
                      <a:endParaRPr lang="zh-TW"/>
                    </a:p>
                  </a:txBody>
                  <a:tcPr/>
                </a:tc>
              </a:tr>
              <a:tr h="396200">
                <a:tc>
                  <a:txBody>
                    <a:bodyPr/>
                    <a:lstStyle/>
                    <a:p>
                      <a:pPr marL="0" lvl="0" indent="0" algn="ctr" rtl="0">
                        <a:spcBef>
                          <a:spcPts val="0"/>
                        </a:spcBef>
                        <a:spcAft>
                          <a:spcPts val="0"/>
                        </a:spcAft>
                        <a:buNone/>
                      </a:pPr>
                      <a:r>
                        <a:rPr lang="zh-TW"/>
                        <a:t>資料轉換</a:t>
                      </a:r>
                      <a:endParaRPr/>
                    </a:p>
                  </a:txBody>
                  <a:tcPr marL="91425" marR="91425" marT="91425" marB="91425" anchor="ctr"/>
                </a:tc>
                <a:tc>
                  <a:txBody>
                    <a:bodyPr/>
                    <a:lstStyle/>
                    <a:p>
                      <a:pPr marL="0" lvl="0" indent="0" algn="l" rtl="0">
                        <a:spcBef>
                          <a:spcPts val="0"/>
                        </a:spcBef>
                        <a:spcAft>
                          <a:spcPts val="0"/>
                        </a:spcAft>
                        <a:buNone/>
                      </a:pPr>
                      <a:r>
                        <a:rPr lang="zh-TW"/>
                        <a:t>原始的序列資料轉換為一階網路拓墣模型，計算出現次數後，再轉換為出現機率值</a:t>
                      </a:r>
                      <a:endParaRPr/>
                    </a:p>
                  </a:txBody>
                  <a:tcPr marL="91425" marR="91425" marT="91425" marB="91425"/>
                </a:tc>
              </a:tr>
              <a:tr h="396200">
                <a:tc>
                  <a:txBody>
                    <a:bodyPr/>
                    <a:lstStyle/>
                    <a:p>
                      <a:pPr marL="0" lvl="0" indent="0" algn="ctr" rtl="0">
                        <a:spcBef>
                          <a:spcPts val="0"/>
                        </a:spcBef>
                        <a:spcAft>
                          <a:spcPts val="0"/>
                        </a:spcAft>
                        <a:buNone/>
                      </a:pPr>
                      <a:r>
                        <a:rPr lang="zh-TW"/>
                        <a:t>結構調整</a:t>
                      </a:r>
                      <a:endParaRPr/>
                    </a:p>
                  </a:txBody>
                  <a:tcPr marL="91425" marR="91425" marT="91425" marB="91425" anchor="ctr"/>
                </a:tc>
                <a:tc>
                  <a:txBody>
                    <a:bodyPr/>
                    <a:lstStyle/>
                    <a:p>
                      <a:pPr marL="0" lvl="0" indent="0" algn="l" rtl="0">
                        <a:spcBef>
                          <a:spcPts val="0"/>
                        </a:spcBef>
                        <a:spcAft>
                          <a:spcPts val="0"/>
                        </a:spcAft>
                        <a:buNone/>
                      </a:pPr>
                      <a:r>
                        <a:rPr lang="zh-TW"/>
                        <a:t>調整一階網路拓墣結構，路徑的機率值越小越可能進行修正（二階、三階、...）</a:t>
                      </a:r>
                      <a:endParaRPr/>
                    </a:p>
                  </a:txBody>
                  <a:tcPr marL="91425" marR="91425" marT="91425" marB="91425"/>
                </a:tc>
              </a:tr>
              <a:tr h="396200">
                <a:tc>
                  <a:txBody>
                    <a:bodyPr/>
                    <a:lstStyle/>
                    <a:p>
                      <a:pPr marL="0" lvl="0" indent="0" algn="ctr" rtl="0">
                        <a:spcBef>
                          <a:spcPts val="0"/>
                        </a:spcBef>
                        <a:spcAft>
                          <a:spcPts val="0"/>
                        </a:spcAft>
                        <a:buNone/>
                      </a:pPr>
                      <a:r>
                        <a:rPr lang="zh-TW"/>
                        <a:t>距離測量</a:t>
                      </a:r>
                      <a:endParaRPr/>
                    </a:p>
                  </a:txBody>
                  <a:tcPr marL="91425" marR="91425" marT="91425" marB="91425" anchor="ctr"/>
                </a:tc>
                <a:tc>
                  <a:txBody>
                    <a:bodyPr/>
                    <a:lstStyle/>
                    <a:p>
                      <a:pPr marL="0" lvl="0" indent="0" algn="l" rtl="0">
                        <a:spcBef>
                          <a:spcPts val="0"/>
                        </a:spcBef>
                        <a:spcAft>
                          <a:spcPts val="0"/>
                        </a:spcAft>
                        <a:buNone/>
                      </a:pPr>
                      <a:r>
                        <a:rPr lang="zh-TW"/>
                        <a:t>以選定的距離測量方法進行評估</a:t>
                      </a:r>
                      <a:endParaRPr/>
                    </a:p>
                  </a:txBody>
                  <a:tcPr marL="91425" marR="91425" marT="91425" marB="91425"/>
                </a:tc>
              </a:tr>
            </a:tbl>
          </a:graphicData>
        </a:graphic>
      </p:graphicFrame>
      <p:pic>
        <p:nvPicPr>
          <p:cNvPr id="196" name="Google Shape;196;p31"/>
          <p:cNvPicPr preferRelativeResize="0"/>
          <p:nvPr/>
        </p:nvPicPr>
        <p:blipFill>
          <a:blip r:embed="rId4">
            <a:alphaModFix/>
          </a:blip>
          <a:stretch>
            <a:fillRect/>
          </a:stretch>
        </p:blipFill>
        <p:spPr>
          <a:xfrm>
            <a:off x="6446975" y="0"/>
            <a:ext cx="5117774" cy="67010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632520" y="2708920"/>
            <a:ext cx="8640900" cy="720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393939"/>
              </a:buClr>
              <a:buSzPts val="3600"/>
              <a:buFont typeface="Microsoft JhengHei"/>
              <a:buNone/>
            </a:pPr>
            <a:r>
              <a:rPr lang="zh-TW"/>
              <a:t>Detecting Unusual Expense Categories for Financial Advice Apps</a:t>
            </a:r>
            <a:endParaRPr>
              <a:solidFill>
                <a:srgbClr val="393939"/>
              </a:solidFill>
            </a:endParaRPr>
          </a:p>
        </p:txBody>
      </p:sp>
      <p:sp>
        <p:nvSpPr>
          <p:cNvPr id="202" name="Google Shape;202;p32"/>
          <p:cNvSpPr txBox="1">
            <a:spLocks noGrp="1"/>
          </p:cNvSpPr>
          <p:nvPr>
            <p:ph type="subTitle" idx="1"/>
          </p:nvPr>
        </p:nvSpPr>
        <p:spPr>
          <a:xfrm>
            <a:off x="1352600" y="4779640"/>
            <a:ext cx="7200900" cy="1080000"/>
          </a:xfrm>
          <a:prstGeom prst="rect">
            <a:avLst/>
          </a:prstGeom>
        </p:spPr>
        <p:txBody>
          <a:bodyPr spcFirstLastPara="1" wrap="square" lIns="91425" tIns="45700" rIns="91425" bIns="45700" anchor="t" anchorCtr="0">
            <a:noAutofit/>
          </a:bodyPr>
          <a:lstStyle/>
          <a:p>
            <a:pPr marL="0" lvl="0" indent="0" algn="ctr" rtl="0">
              <a:spcBef>
                <a:spcPts val="600"/>
              </a:spcBef>
              <a:spcAft>
                <a:spcPts val="600"/>
              </a:spcAft>
              <a:buNone/>
            </a:pPr>
            <a:endParaRPr/>
          </a:p>
        </p:txBody>
      </p:sp>
      <p:grpSp>
        <p:nvGrpSpPr>
          <p:cNvPr id="203" name="Google Shape;203;p32"/>
          <p:cNvGrpSpPr/>
          <p:nvPr/>
        </p:nvGrpSpPr>
        <p:grpSpPr>
          <a:xfrm>
            <a:off x="25" y="-4800"/>
            <a:ext cx="1995300" cy="1379400"/>
            <a:chOff x="25" y="-4800"/>
            <a:chExt cx="1995300" cy="1379400"/>
          </a:xfrm>
        </p:grpSpPr>
        <p:sp>
          <p:nvSpPr>
            <p:cNvPr id="204" name="Google Shape;204;p32"/>
            <p:cNvSpPr/>
            <p:nvPr/>
          </p:nvSpPr>
          <p:spPr>
            <a:xfrm rot="5400000">
              <a:off x="310375" y="-310350"/>
              <a:ext cx="1374600" cy="1995300"/>
            </a:xfrm>
            <a:prstGeom prst="rtTriangle">
              <a:avLst/>
            </a:pr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2"/>
            <p:cNvSpPr txBox="1"/>
            <p:nvPr/>
          </p:nvSpPr>
          <p:spPr>
            <a:xfrm>
              <a:off x="217100" y="-4800"/>
              <a:ext cx="1758900" cy="92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4800" b="1">
                  <a:solidFill>
                    <a:srgbClr val="FFFFFF"/>
                  </a:solidFill>
                  <a:latin typeface="Comic Sans MS"/>
                  <a:ea typeface="Comic Sans MS"/>
                  <a:cs typeface="Comic Sans MS"/>
                  <a:sym typeface="Comic Sans MS"/>
                </a:rPr>
                <a:t>5</a:t>
              </a:r>
              <a:endParaRPr sz="4800" b="1">
                <a:solidFill>
                  <a:srgbClr val="FFFFFF"/>
                </a:solidFill>
                <a:latin typeface="Comic Sans MS"/>
                <a:ea typeface="Comic Sans MS"/>
                <a:cs typeface="Comic Sans MS"/>
                <a:sym typeface="Comic Sans MS"/>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sldNum" idx="12"/>
          </p:nvPr>
        </p:nvSpPr>
        <p:spPr>
          <a:xfrm>
            <a:off x="4743772" y="6644382"/>
            <a:ext cx="425400" cy="3129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ltLang="zh-TW"/>
              <a:t>13</a:t>
            </a:fld>
            <a:endParaRPr/>
          </a:p>
        </p:txBody>
      </p:sp>
      <p:sp>
        <p:nvSpPr>
          <p:cNvPr id="212" name="Google Shape;212;p33"/>
          <p:cNvSpPr txBox="1">
            <a:spLocks noGrp="1"/>
          </p:cNvSpPr>
          <p:nvPr>
            <p:ph type="body" idx="1"/>
          </p:nvPr>
        </p:nvSpPr>
        <p:spPr>
          <a:xfrm>
            <a:off x="272475" y="383700"/>
            <a:ext cx="9360900" cy="1217400"/>
          </a:xfrm>
          <a:prstGeom prst="rect">
            <a:avLst/>
          </a:prstGeom>
        </p:spPr>
        <p:txBody>
          <a:bodyPr spcFirstLastPara="1" wrap="square" lIns="91425" tIns="45700" rIns="91425" bIns="45700" anchor="t" anchorCtr="0">
            <a:noAutofit/>
          </a:bodyPr>
          <a:lstStyle/>
          <a:p>
            <a:pPr marL="457200" lvl="0" indent="-406400" algn="l" rtl="0">
              <a:spcBef>
                <a:spcPts val="600"/>
              </a:spcBef>
              <a:spcAft>
                <a:spcPts val="0"/>
              </a:spcAft>
              <a:buSzPts val="2800"/>
              <a:buChar char="•"/>
            </a:pPr>
            <a:r>
              <a:rPr lang="zh-TW"/>
              <a:t>消費金額（序列資料）的異常</a:t>
            </a:r>
            <a:endParaRPr/>
          </a:p>
          <a:p>
            <a:pPr marL="0" lvl="0" indent="0" algn="l" rtl="0">
              <a:spcBef>
                <a:spcPts val="600"/>
              </a:spcBef>
              <a:spcAft>
                <a:spcPts val="0"/>
              </a:spcAft>
              <a:buNone/>
            </a:pPr>
            <a:r>
              <a:rPr lang="zh-TW" sz="1400"/>
              <a:t>      註1：提出可解釋性之深度學習技術架構</a:t>
            </a:r>
            <a:endParaRPr sz="1400"/>
          </a:p>
          <a:p>
            <a:pPr marL="0" lvl="0" indent="0" algn="l" rtl="0">
              <a:spcBef>
                <a:spcPts val="600"/>
              </a:spcBef>
              <a:spcAft>
                <a:spcPts val="600"/>
              </a:spcAft>
              <a:buNone/>
            </a:pPr>
            <a:r>
              <a:rPr lang="zh-TW" sz="1400"/>
              <a:t>      註2：依使用者、消費類別建模，並假設資料分佈為單峰</a:t>
            </a:r>
            <a:endParaRPr sz="1400"/>
          </a:p>
        </p:txBody>
      </p:sp>
      <p:sp>
        <p:nvSpPr>
          <p:cNvPr id="213" name="Google Shape;213;p33"/>
          <p:cNvSpPr txBox="1">
            <a:spLocks noGrp="1"/>
          </p:cNvSpPr>
          <p:nvPr>
            <p:ph type="body" idx="1"/>
          </p:nvPr>
        </p:nvSpPr>
        <p:spPr>
          <a:xfrm>
            <a:off x="272475" y="5469600"/>
            <a:ext cx="9360900" cy="820500"/>
          </a:xfrm>
          <a:prstGeom prst="rect">
            <a:avLst/>
          </a:prstGeom>
        </p:spPr>
        <p:txBody>
          <a:bodyPr spcFirstLastPara="1" wrap="square" lIns="91425" tIns="45700" rIns="91425" bIns="45700" anchor="t" anchorCtr="0">
            <a:noAutofit/>
          </a:bodyPr>
          <a:lstStyle/>
          <a:p>
            <a:pPr marL="457200" lvl="0" indent="-342900" algn="l" rtl="0">
              <a:spcBef>
                <a:spcPts val="600"/>
              </a:spcBef>
              <a:spcAft>
                <a:spcPts val="0"/>
              </a:spcAft>
              <a:buSzPts val="1800"/>
              <a:buChar char="•"/>
            </a:pPr>
            <a:r>
              <a:rPr lang="zh-TW" sz="1800"/>
              <a:t>應用方式</a:t>
            </a:r>
            <a:endParaRPr sz="1800"/>
          </a:p>
          <a:p>
            <a:pPr marL="914400" lvl="1" indent="-342900" algn="l" rtl="0">
              <a:spcBef>
                <a:spcPts val="0"/>
              </a:spcBef>
              <a:spcAft>
                <a:spcPts val="0"/>
              </a:spcAft>
              <a:buSzPts val="1800"/>
              <a:buChar char="–"/>
            </a:pPr>
            <a:r>
              <a:rPr lang="zh-TW" sz="1800"/>
              <a:t>提供IT/OT的異常分數計算之概念，並可具現化為一參考標準供使用者判斷</a:t>
            </a:r>
            <a:endParaRPr sz="1800"/>
          </a:p>
        </p:txBody>
      </p:sp>
      <p:graphicFrame>
        <p:nvGraphicFramePr>
          <p:cNvPr id="214" name="Google Shape;214;p33"/>
          <p:cNvGraphicFramePr/>
          <p:nvPr/>
        </p:nvGraphicFramePr>
        <p:xfrm>
          <a:off x="316950" y="1979375"/>
          <a:ext cx="5117775" cy="3047850"/>
        </p:xfrm>
        <a:graphic>
          <a:graphicData uri="http://schemas.openxmlformats.org/drawingml/2006/table">
            <a:tbl>
              <a:tblPr>
                <a:noFill/>
                <a:tableStyleId>{6F4ABDE6-5CB2-4F78-9A06-B5EC2CF0B626}</a:tableStyleId>
              </a:tblPr>
              <a:tblGrid>
                <a:gridCol w="1075175"/>
                <a:gridCol w="4042600"/>
              </a:tblGrid>
              <a:tr h="381000">
                <a:tc gridSpan="2">
                  <a:txBody>
                    <a:bodyPr/>
                    <a:lstStyle/>
                    <a:p>
                      <a:pPr marL="0" lvl="0" indent="0" algn="ctr" rtl="0">
                        <a:spcBef>
                          <a:spcPts val="0"/>
                        </a:spcBef>
                        <a:spcAft>
                          <a:spcPts val="0"/>
                        </a:spcAft>
                        <a:buNone/>
                      </a:pPr>
                      <a:r>
                        <a:rPr lang="zh-TW"/>
                        <a:t>偵測方法</a:t>
                      </a:r>
                      <a:endParaRPr/>
                    </a:p>
                  </a:txBody>
                  <a:tcPr marL="91425" marR="91425" marT="91425" marB="91425"/>
                </a:tc>
                <a:tc hMerge="1">
                  <a:txBody>
                    <a:bodyPr/>
                    <a:lstStyle/>
                    <a:p>
                      <a:endParaRPr lang="zh-TW"/>
                    </a:p>
                  </a:txBody>
                  <a:tcPr/>
                </a:tc>
              </a:tr>
              <a:tr h="381000">
                <a:tc gridSpan="2">
                  <a:txBody>
                    <a:bodyPr/>
                    <a:lstStyle/>
                    <a:p>
                      <a:pPr marL="0" lvl="0" indent="0" algn="l" rtl="0">
                        <a:spcBef>
                          <a:spcPts val="0"/>
                        </a:spcBef>
                        <a:spcAft>
                          <a:spcPts val="0"/>
                        </a:spcAft>
                        <a:buNone/>
                      </a:pPr>
                      <a:r>
                        <a:rPr lang="zh-TW"/>
                        <a:t>針對序列資料之平均（集中指標）、變異（離散指標）建立個別的深度學習模型，並透過預測值建立相對應之分佈，以評估較觀察值極端之出現機率（越小越異常）</a:t>
                      </a:r>
                      <a:endParaRPr/>
                    </a:p>
                  </a:txBody>
                  <a:tcPr marL="91425" marR="91425" marT="91425" marB="91425"/>
                </a:tc>
                <a:tc hMerge="1">
                  <a:txBody>
                    <a:bodyPr/>
                    <a:lstStyle/>
                    <a:p>
                      <a:endParaRPr lang="zh-TW"/>
                    </a:p>
                  </a:txBody>
                  <a:tcPr/>
                </a:tc>
              </a:tr>
              <a:tr h="396200">
                <a:tc>
                  <a:txBody>
                    <a:bodyPr/>
                    <a:lstStyle/>
                    <a:p>
                      <a:pPr marL="0" lvl="0" indent="0" algn="ctr" rtl="0">
                        <a:spcBef>
                          <a:spcPts val="0"/>
                        </a:spcBef>
                        <a:spcAft>
                          <a:spcPts val="0"/>
                        </a:spcAft>
                        <a:buNone/>
                      </a:pPr>
                      <a:r>
                        <a:rPr lang="zh-TW"/>
                        <a:t>訓練模型</a:t>
                      </a:r>
                      <a:endParaRPr/>
                    </a:p>
                  </a:txBody>
                  <a:tcPr marL="91425" marR="91425" marT="91425" marB="91425" anchor="ctr"/>
                </a:tc>
                <a:tc>
                  <a:txBody>
                    <a:bodyPr/>
                    <a:lstStyle/>
                    <a:p>
                      <a:pPr marL="0" lvl="0" indent="0" algn="l" rtl="0">
                        <a:spcBef>
                          <a:spcPts val="0"/>
                        </a:spcBef>
                        <a:spcAft>
                          <a:spcPts val="0"/>
                        </a:spcAft>
                        <a:buNone/>
                      </a:pPr>
                      <a:r>
                        <a:rPr lang="zh-TW"/>
                        <a:t>使用log-likelihood作為目標函數，建立深度學習模型，預測下一時間點之分佈</a:t>
                      </a:r>
                      <a:endParaRPr/>
                    </a:p>
                  </a:txBody>
                  <a:tcPr marL="91425" marR="91425" marT="91425" marB="91425"/>
                </a:tc>
              </a:tr>
              <a:tr h="396200">
                <a:tc>
                  <a:txBody>
                    <a:bodyPr/>
                    <a:lstStyle/>
                    <a:p>
                      <a:pPr marL="0" lvl="0" indent="0" algn="ctr" rtl="0">
                        <a:spcBef>
                          <a:spcPts val="0"/>
                        </a:spcBef>
                        <a:spcAft>
                          <a:spcPts val="0"/>
                        </a:spcAft>
                        <a:buNone/>
                      </a:pPr>
                      <a:r>
                        <a:rPr lang="zh-TW"/>
                        <a:t>機率計算</a:t>
                      </a:r>
                      <a:endParaRPr/>
                    </a:p>
                  </a:txBody>
                  <a:tcPr marL="91425" marR="91425" marT="91425" marB="91425" anchor="ctr"/>
                </a:tc>
                <a:tc>
                  <a:txBody>
                    <a:bodyPr/>
                    <a:lstStyle/>
                    <a:p>
                      <a:pPr marL="0" lvl="0" indent="0" algn="l" rtl="0">
                        <a:spcBef>
                          <a:spcPts val="0"/>
                        </a:spcBef>
                        <a:spcAft>
                          <a:spcPts val="0"/>
                        </a:spcAft>
                        <a:buNone/>
                      </a:pPr>
                      <a:r>
                        <a:rPr lang="zh-TW"/>
                        <a:t>以預測分佈作為基礎，計算較觀察值更極端之發生機率，超過閾值為異常</a:t>
                      </a:r>
                      <a:endParaRPr/>
                    </a:p>
                  </a:txBody>
                  <a:tcPr marL="91425" marR="91425" marT="91425" marB="91425"/>
                </a:tc>
              </a:tr>
              <a:tr h="396200">
                <a:tc>
                  <a:txBody>
                    <a:bodyPr/>
                    <a:lstStyle/>
                    <a:p>
                      <a:pPr marL="0" lvl="0" indent="0" algn="ctr" rtl="0">
                        <a:spcBef>
                          <a:spcPts val="0"/>
                        </a:spcBef>
                        <a:spcAft>
                          <a:spcPts val="0"/>
                        </a:spcAft>
                        <a:buNone/>
                      </a:pPr>
                      <a:r>
                        <a:rPr lang="zh-TW"/>
                        <a:t>歷史比較</a:t>
                      </a:r>
                      <a:endParaRPr/>
                    </a:p>
                  </a:txBody>
                  <a:tcPr marL="91425" marR="91425" marT="91425" marB="91425" anchor="ctr"/>
                </a:tc>
                <a:tc>
                  <a:txBody>
                    <a:bodyPr/>
                    <a:lstStyle/>
                    <a:p>
                      <a:pPr marL="0" lvl="0" indent="0" algn="l" rtl="0">
                        <a:spcBef>
                          <a:spcPts val="0"/>
                        </a:spcBef>
                        <a:spcAft>
                          <a:spcPts val="0"/>
                        </a:spcAft>
                        <a:buNone/>
                      </a:pPr>
                      <a:r>
                        <a:rPr lang="zh-TW"/>
                        <a:t>將過往誤差（例：AE）依大小排序分為10個區間，落在D8、D9、D10為異常</a:t>
                      </a:r>
                      <a:endParaRPr/>
                    </a:p>
                  </a:txBody>
                  <a:tcPr marL="91425" marR="91425" marT="91425" marB="91425"/>
                </a:tc>
              </a:tr>
            </a:tbl>
          </a:graphicData>
        </a:graphic>
      </p:graphicFrame>
      <p:pic>
        <p:nvPicPr>
          <p:cNvPr id="215" name="Google Shape;215;p33"/>
          <p:cNvPicPr preferRelativeResize="0"/>
          <p:nvPr/>
        </p:nvPicPr>
        <p:blipFill>
          <a:blip r:embed="rId3">
            <a:alphaModFix/>
          </a:blip>
          <a:stretch>
            <a:fillRect/>
          </a:stretch>
        </p:blipFill>
        <p:spPr>
          <a:xfrm>
            <a:off x="5620702" y="937088"/>
            <a:ext cx="4165071" cy="47611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a:spLocks noGrp="1"/>
          </p:cNvSpPr>
          <p:nvPr>
            <p:ph type="title"/>
          </p:nvPr>
        </p:nvSpPr>
        <p:spPr>
          <a:xfrm>
            <a:off x="632520" y="2708920"/>
            <a:ext cx="8640900" cy="720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393939"/>
              </a:buClr>
              <a:buSzPts val="3600"/>
              <a:buFont typeface="Microsoft JhengHei"/>
              <a:buNone/>
            </a:pPr>
            <a:r>
              <a:rPr lang="zh-TW"/>
              <a:t>Empirical Study on Detecting Controversy in Social Media</a:t>
            </a:r>
            <a:endParaRPr>
              <a:solidFill>
                <a:srgbClr val="393939"/>
              </a:solidFill>
            </a:endParaRPr>
          </a:p>
        </p:txBody>
      </p:sp>
      <p:sp>
        <p:nvSpPr>
          <p:cNvPr id="221" name="Google Shape;221;p34"/>
          <p:cNvSpPr txBox="1">
            <a:spLocks noGrp="1"/>
          </p:cNvSpPr>
          <p:nvPr>
            <p:ph type="subTitle" idx="1"/>
          </p:nvPr>
        </p:nvSpPr>
        <p:spPr>
          <a:xfrm>
            <a:off x="1352600" y="4779640"/>
            <a:ext cx="7200900" cy="1080000"/>
          </a:xfrm>
          <a:prstGeom prst="rect">
            <a:avLst/>
          </a:prstGeom>
        </p:spPr>
        <p:txBody>
          <a:bodyPr spcFirstLastPara="1" wrap="square" lIns="91425" tIns="45700" rIns="91425" bIns="45700" anchor="t" anchorCtr="0">
            <a:noAutofit/>
          </a:bodyPr>
          <a:lstStyle/>
          <a:p>
            <a:pPr marL="0" lvl="0" indent="0" algn="ctr" rtl="0">
              <a:spcBef>
                <a:spcPts val="600"/>
              </a:spcBef>
              <a:spcAft>
                <a:spcPts val="600"/>
              </a:spcAft>
              <a:buNone/>
            </a:pPr>
            <a:endParaRPr/>
          </a:p>
        </p:txBody>
      </p:sp>
      <p:grpSp>
        <p:nvGrpSpPr>
          <p:cNvPr id="222" name="Google Shape;222;p34"/>
          <p:cNvGrpSpPr/>
          <p:nvPr/>
        </p:nvGrpSpPr>
        <p:grpSpPr>
          <a:xfrm>
            <a:off x="25" y="-4800"/>
            <a:ext cx="1995300" cy="1379400"/>
            <a:chOff x="25" y="-4800"/>
            <a:chExt cx="1995300" cy="1379400"/>
          </a:xfrm>
        </p:grpSpPr>
        <p:sp>
          <p:nvSpPr>
            <p:cNvPr id="223" name="Google Shape;223;p34"/>
            <p:cNvSpPr/>
            <p:nvPr/>
          </p:nvSpPr>
          <p:spPr>
            <a:xfrm rot="5400000">
              <a:off x="310375" y="-310350"/>
              <a:ext cx="1374600" cy="1995300"/>
            </a:xfrm>
            <a:prstGeom prst="rtTriangle">
              <a:avLst/>
            </a:pr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4"/>
            <p:cNvSpPr txBox="1"/>
            <p:nvPr/>
          </p:nvSpPr>
          <p:spPr>
            <a:xfrm>
              <a:off x="217100" y="-4800"/>
              <a:ext cx="1758900" cy="92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4800" b="1">
                  <a:solidFill>
                    <a:srgbClr val="FFFFFF"/>
                  </a:solidFill>
                  <a:latin typeface="Comic Sans MS"/>
                  <a:ea typeface="Comic Sans MS"/>
                  <a:cs typeface="Comic Sans MS"/>
                  <a:sym typeface="Comic Sans MS"/>
                </a:rPr>
                <a:t>6</a:t>
              </a:r>
              <a:endParaRPr sz="4800" b="1">
                <a:solidFill>
                  <a:srgbClr val="FFFFFF"/>
                </a:solidFill>
                <a:latin typeface="Comic Sans MS"/>
                <a:ea typeface="Comic Sans MS"/>
                <a:cs typeface="Comic Sans MS"/>
                <a:sym typeface="Comic Sans MS"/>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a:spLocks noGrp="1"/>
          </p:cNvSpPr>
          <p:nvPr>
            <p:ph type="sldNum" idx="12"/>
          </p:nvPr>
        </p:nvSpPr>
        <p:spPr>
          <a:xfrm>
            <a:off x="4743772" y="6644382"/>
            <a:ext cx="425400" cy="3129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ltLang="zh-TW"/>
              <a:t>15</a:t>
            </a:fld>
            <a:endParaRPr/>
          </a:p>
        </p:txBody>
      </p:sp>
      <p:sp>
        <p:nvSpPr>
          <p:cNvPr id="231" name="Google Shape;231;p35"/>
          <p:cNvSpPr txBox="1">
            <a:spLocks noGrp="1"/>
          </p:cNvSpPr>
          <p:nvPr>
            <p:ph type="body" idx="1"/>
          </p:nvPr>
        </p:nvSpPr>
        <p:spPr>
          <a:xfrm>
            <a:off x="272475" y="383700"/>
            <a:ext cx="9360900" cy="1217400"/>
          </a:xfrm>
          <a:prstGeom prst="rect">
            <a:avLst/>
          </a:prstGeom>
        </p:spPr>
        <p:txBody>
          <a:bodyPr spcFirstLastPara="1" wrap="square" lIns="91425" tIns="45700" rIns="91425" bIns="45700" anchor="t" anchorCtr="0">
            <a:noAutofit/>
          </a:bodyPr>
          <a:lstStyle/>
          <a:p>
            <a:pPr marL="457200" lvl="0" indent="-406400" algn="l" rtl="0">
              <a:spcBef>
                <a:spcPts val="600"/>
              </a:spcBef>
              <a:spcAft>
                <a:spcPts val="0"/>
              </a:spcAft>
              <a:buSzPts val="2800"/>
              <a:buChar char="•"/>
            </a:pPr>
            <a:r>
              <a:rPr lang="zh-TW"/>
              <a:t>社群媒體的異常分析</a:t>
            </a:r>
            <a:endParaRPr/>
          </a:p>
          <a:p>
            <a:pPr marL="0" lvl="0" indent="0" algn="l" rtl="0">
              <a:spcBef>
                <a:spcPts val="600"/>
              </a:spcBef>
              <a:spcAft>
                <a:spcPts val="600"/>
              </a:spcAft>
              <a:buNone/>
            </a:pPr>
            <a:r>
              <a:rPr lang="zh-TW" sz="1400"/>
              <a:t>      註1：以Twitter為資料來源，進行文本的爭議（Controversy）檢測</a:t>
            </a:r>
            <a:endParaRPr sz="1400"/>
          </a:p>
        </p:txBody>
      </p:sp>
      <p:sp>
        <p:nvSpPr>
          <p:cNvPr id="232" name="Google Shape;232;p35"/>
          <p:cNvSpPr txBox="1">
            <a:spLocks noGrp="1"/>
          </p:cNvSpPr>
          <p:nvPr>
            <p:ph type="body" idx="1"/>
          </p:nvPr>
        </p:nvSpPr>
        <p:spPr>
          <a:xfrm>
            <a:off x="272475" y="5698200"/>
            <a:ext cx="9360900" cy="820500"/>
          </a:xfrm>
          <a:prstGeom prst="rect">
            <a:avLst/>
          </a:prstGeom>
        </p:spPr>
        <p:txBody>
          <a:bodyPr spcFirstLastPara="1" wrap="square" lIns="91425" tIns="45700" rIns="91425" bIns="45700" anchor="t" anchorCtr="0">
            <a:noAutofit/>
          </a:bodyPr>
          <a:lstStyle/>
          <a:p>
            <a:pPr marL="457200" lvl="0" indent="-342900" algn="l" rtl="0">
              <a:spcBef>
                <a:spcPts val="600"/>
              </a:spcBef>
              <a:spcAft>
                <a:spcPts val="0"/>
              </a:spcAft>
              <a:buSzPts val="1800"/>
              <a:buChar char="•"/>
            </a:pPr>
            <a:r>
              <a:rPr lang="zh-TW" sz="1800"/>
              <a:t>應用方式</a:t>
            </a:r>
            <a:endParaRPr sz="1800"/>
          </a:p>
          <a:p>
            <a:pPr marL="914400" lvl="1" indent="-342900" algn="l" rtl="0">
              <a:spcBef>
                <a:spcPts val="0"/>
              </a:spcBef>
              <a:spcAft>
                <a:spcPts val="0"/>
              </a:spcAft>
              <a:buSzPts val="1800"/>
              <a:buChar char="–"/>
            </a:pPr>
            <a:r>
              <a:rPr lang="zh-TW" sz="1800"/>
              <a:t>自動化反應特定IT/OT公司於社會意識中的話題/情緒</a:t>
            </a:r>
            <a:endParaRPr sz="1800"/>
          </a:p>
        </p:txBody>
      </p:sp>
      <p:graphicFrame>
        <p:nvGraphicFramePr>
          <p:cNvPr id="233" name="Google Shape;233;p35"/>
          <p:cNvGraphicFramePr/>
          <p:nvPr/>
        </p:nvGraphicFramePr>
        <p:xfrm>
          <a:off x="647700" y="1524000"/>
          <a:ext cx="3000000" cy="3000000"/>
        </p:xfrm>
        <a:graphic>
          <a:graphicData uri="http://schemas.openxmlformats.org/drawingml/2006/table">
            <a:tbl>
              <a:tblPr>
                <a:noFill/>
                <a:tableStyleId>{6F4ABDE6-5CB2-4F78-9A06-B5EC2CF0B626}</a:tableStyleId>
              </a:tblPr>
              <a:tblGrid>
                <a:gridCol w="1312175"/>
                <a:gridCol w="4933850"/>
              </a:tblGrid>
              <a:tr h="381000">
                <a:tc gridSpan="2">
                  <a:txBody>
                    <a:bodyPr/>
                    <a:lstStyle/>
                    <a:p>
                      <a:pPr marL="0" lvl="0" indent="0" algn="ctr" rtl="0">
                        <a:spcBef>
                          <a:spcPts val="0"/>
                        </a:spcBef>
                        <a:spcAft>
                          <a:spcPts val="0"/>
                        </a:spcAft>
                        <a:buNone/>
                      </a:pPr>
                      <a:r>
                        <a:rPr lang="zh-TW"/>
                        <a:t>偵測方法</a:t>
                      </a:r>
                      <a:endParaRPr/>
                    </a:p>
                  </a:txBody>
                  <a:tcPr marL="91425" marR="91425" marT="91425" marB="91425"/>
                </a:tc>
                <a:tc hMerge="1">
                  <a:txBody>
                    <a:bodyPr/>
                    <a:lstStyle/>
                    <a:p>
                      <a:endParaRPr lang="zh-TW"/>
                    </a:p>
                  </a:txBody>
                  <a:tcPr/>
                </a:tc>
              </a:tr>
              <a:tr h="381000">
                <a:tc gridSpan="2">
                  <a:txBody>
                    <a:bodyPr/>
                    <a:lstStyle/>
                    <a:p>
                      <a:pPr marL="0" lvl="0" indent="0" algn="l" rtl="0">
                        <a:spcBef>
                          <a:spcPts val="0"/>
                        </a:spcBef>
                        <a:spcAft>
                          <a:spcPts val="0"/>
                        </a:spcAft>
                        <a:buNone/>
                      </a:pPr>
                      <a:r>
                        <a:rPr lang="zh-TW"/>
                        <a:t>以Twitter作為分析資料，進行NLP得各個tweet之特徵向量，再透過分群與定義指標（突發性、新聞價值、情感分析）衡量tweet之爭議性</a:t>
                      </a:r>
                      <a:endParaRPr/>
                    </a:p>
                  </a:txBody>
                  <a:tcPr marL="91425" marR="91425" marT="91425" marB="91425"/>
                </a:tc>
                <a:tc hMerge="1">
                  <a:txBody>
                    <a:bodyPr/>
                    <a:lstStyle/>
                    <a:p>
                      <a:endParaRPr lang="zh-TW"/>
                    </a:p>
                  </a:txBody>
                  <a:tcPr/>
                </a:tc>
              </a:tr>
              <a:tr h="381000">
                <a:tc>
                  <a:txBody>
                    <a:bodyPr/>
                    <a:lstStyle/>
                    <a:p>
                      <a:pPr marL="0" lvl="0" indent="0" algn="ctr" rtl="0">
                        <a:spcBef>
                          <a:spcPts val="0"/>
                        </a:spcBef>
                        <a:spcAft>
                          <a:spcPts val="0"/>
                        </a:spcAft>
                        <a:buNone/>
                      </a:pPr>
                      <a:r>
                        <a:rPr lang="zh-TW"/>
                        <a:t>資料收容</a:t>
                      </a:r>
                      <a:endParaRPr/>
                    </a:p>
                  </a:txBody>
                  <a:tcPr marL="91425" marR="91425" marT="91425" marB="91425" anchor="ctr"/>
                </a:tc>
                <a:tc>
                  <a:txBody>
                    <a:bodyPr/>
                    <a:lstStyle/>
                    <a:p>
                      <a:pPr marL="0" lvl="0" indent="0" algn="l" rtl="0">
                        <a:spcBef>
                          <a:spcPts val="0"/>
                        </a:spcBef>
                        <a:spcAft>
                          <a:spcPts val="0"/>
                        </a:spcAft>
                        <a:buNone/>
                      </a:pPr>
                      <a:r>
                        <a:rPr lang="zh-TW"/>
                        <a:t>透過Twitter API收集相關資料（符合條件），後續再依公司別進行分析處理</a:t>
                      </a:r>
                      <a:endParaRPr/>
                    </a:p>
                  </a:txBody>
                  <a:tcPr marL="91425" marR="91425" marT="91425" marB="91425"/>
                </a:tc>
              </a:tr>
              <a:tr h="381000">
                <a:tc>
                  <a:txBody>
                    <a:bodyPr/>
                    <a:lstStyle/>
                    <a:p>
                      <a:pPr marL="0" lvl="0" indent="0" algn="ctr" rtl="0">
                        <a:spcBef>
                          <a:spcPts val="0"/>
                        </a:spcBef>
                        <a:spcAft>
                          <a:spcPts val="0"/>
                        </a:spcAft>
                        <a:buNone/>
                      </a:pPr>
                      <a:r>
                        <a:rPr lang="zh-TW"/>
                        <a:t>特徵工程</a:t>
                      </a:r>
                      <a:endParaRPr/>
                    </a:p>
                  </a:txBody>
                  <a:tcPr marL="91425" marR="91425" marT="91425" marB="91425" anchor="ctr"/>
                </a:tc>
                <a:tc>
                  <a:txBody>
                    <a:bodyPr/>
                    <a:lstStyle/>
                    <a:p>
                      <a:pPr marL="0" lvl="0" indent="0" algn="l" rtl="0">
                        <a:spcBef>
                          <a:spcPts val="0"/>
                        </a:spcBef>
                        <a:spcAft>
                          <a:spcPts val="0"/>
                        </a:spcAft>
                        <a:buNone/>
                      </a:pPr>
                      <a:r>
                        <a:rPr lang="zh-TW"/>
                        <a:t>1. 使用Part-of-speech和Named entity recognition處理Tweets</a:t>
                      </a:r>
                      <a:endParaRPr/>
                    </a:p>
                    <a:p>
                      <a:pPr marL="0" lvl="0" indent="0" algn="l" rtl="0">
                        <a:spcBef>
                          <a:spcPts val="0"/>
                        </a:spcBef>
                        <a:spcAft>
                          <a:spcPts val="0"/>
                        </a:spcAft>
                        <a:buNone/>
                      </a:pPr>
                      <a:r>
                        <a:rPr lang="zh-TW"/>
                        <a:t>2. 透過發布內容中的URL確認可信任程度（是否採用新聞標準？立場是否中立客觀？）</a:t>
                      </a:r>
                      <a:endParaRPr/>
                    </a:p>
                  </a:txBody>
                  <a:tcPr marL="91425" marR="91425" marT="91425" marB="91425"/>
                </a:tc>
              </a:tr>
              <a:tr h="381000">
                <a:tc>
                  <a:txBody>
                    <a:bodyPr/>
                    <a:lstStyle/>
                    <a:p>
                      <a:pPr marL="0" lvl="0" indent="0" algn="ctr" rtl="0">
                        <a:spcBef>
                          <a:spcPts val="0"/>
                        </a:spcBef>
                        <a:spcAft>
                          <a:spcPts val="0"/>
                        </a:spcAft>
                        <a:buNone/>
                      </a:pPr>
                      <a:r>
                        <a:rPr lang="zh-TW"/>
                        <a:t>文本分群</a:t>
                      </a:r>
                      <a:endParaRPr/>
                    </a:p>
                  </a:txBody>
                  <a:tcPr marL="91425" marR="91425" marT="91425" marB="91425" anchor="ctr"/>
                </a:tc>
                <a:tc>
                  <a:txBody>
                    <a:bodyPr/>
                    <a:lstStyle/>
                    <a:p>
                      <a:pPr marL="0" lvl="0" indent="0" algn="l" rtl="0">
                        <a:spcBef>
                          <a:spcPts val="0"/>
                        </a:spcBef>
                        <a:spcAft>
                          <a:spcPts val="0"/>
                        </a:spcAft>
                        <a:buNone/>
                      </a:pPr>
                      <a:r>
                        <a:rPr lang="zh-TW"/>
                        <a:t>針對（新）Tweet進行分群判斷，若已存在相似度較高之群則歸屬於此（同時存在兩群以上時，擇相似度最高群），反之，則自成一群</a:t>
                      </a:r>
                      <a:endParaRPr/>
                    </a:p>
                  </a:txBody>
                  <a:tcPr marL="91425" marR="91425" marT="91425" marB="91425"/>
                </a:tc>
              </a:tr>
              <a:tr h="381000">
                <a:tc>
                  <a:txBody>
                    <a:bodyPr/>
                    <a:lstStyle/>
                    <a:p>
                      <a:pPr marL="0" lvl="0" indent="0" algn="ctr" rtl="0">
                        <a:spcBef>
                          <a:spcPts val="0"/>
                        </a:spcBef>
                        <a:spcAft>
                          <a:spcPts val="0"/>
                        </a:spcAft>
                        <a:buNone/>
                      </a:pPr>
                      <a:r>
                        <a:rPr lang="zh-TW"/>
                        <a:t>爭議辨識</a:t>
                      </a:r>
                      <a:endParaRPr/>
                    </a:p>
                  </a:txBody>
                  <a:tcPr marL="91425" marR="91425" marT="91425" marB="91425" anchor="ctr"/>
                </a:tc>
                <a:tc>
                  <a:txBody>
                    <a:bodyPr/>
                    <a:lstStyle/>
                    <a:p>
                      <a:pPr marL="0" lvl="0" indent="0" algn="l" rtl="0">
                        <a:spcBef>
                          <a:spcPts val="0"/>
                        </a:spcBef>
                        <a:spcAft>
                          <a:spcPts val="0"/>
                        </a:spcAft>
                        <a:buNone/>
                      </a:pPr>
                      <a:r>
                        <a:rPr lang="zh-TW"/>
                        <a:t>依據訂定的爭議指標（事件突發性、新聞價值、情緒）進行分數排序，越高表示爭議性越高</a:t>
                      </a:r>
                      <a:endParaRPr/>
                    </a:p>
                  </a:txBody>
                  <a:tcPr marL="91425" marR="91425" marT="91425" marB="91425"/>
                </a:tc>
              </a:tr>
            </a:tbl>
          </a:graphicData>
        </a:graphic>
      </p:graphicFrame>
      <p:pic>
        <p:nvPicPr>
          <p:cNvPr id="234" name="Google Shape;234;p35"/>
          <p:cNvPicPr preferRelativeResize="0"/>
          <p:nvPr/>
        </p:nvPicPr>
        <p:blipFill rotWithShape="1">
          <a:blip r:embed="rId3">
            <a:alphaModFix/>
          </a:blip>
          <a:srcRect b="10634"/>
          <a:stretch/>
        </p:blipFill>
        <p:spPr>
          <a:xfrm rot="5400000">
            <a:off x="5285602" y="2077800"/>
            <a:ext cx="6485124" cy="25421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6"/>
          <p:cNvSpPr txBox="1">
            <a:spLocks noGrp="1"/>
          </p:cNvSpPr>
          <p:nvPr>
            <p:ph type="title"/>
          </p:nvPr>
        </p:nvSpPr>
        <p:spPr>
          <a:xfrm>
            <a:off x="632520" y="2708920"/>
            <a:ext cx="8640900" cy="720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393939"/>
              </a:buClr>
              <a:buSzPts val="3600"/>
              <a:buFont typeface="Microsoft JhengHei"/>
              <a:buNone/>
            </a:pPr>
            <a:r>
              <a:rPr lang="zh-TW"/>
              <a:t>Multi-Modal and Multi-Level Machine Learning for Fake Rideshare Trip Detection</a:t>
            </a:r>
            <a:endParaRPr>
              <a:solidFill>
                <a:srgbClr val="393939"/>
              </a:solidFill>
            </a:endParaRPr>
          </a:p>
        </p:txBody>
      </p:sp>
      <p:sp>
        <p:nvSpPr>
          <p:cNvPr id="240" name="Google Shape;240;p36"/>
          <p:cNvSpPr txBox="1">
            <a:spLocks noGrp="1"/>
          </p:cNvSpPr>
          <p:nvPr>
            <p:ph type="subTitle" idx="1"/>
          </p:nvPr>
        </p:nvSpPr>
        <p:spPr>
          <a:xfrm>
            <a:off x="1352600" y="4779640"/>
            <a:ext cx="7200900" cy="1080000"/>
          </a:xfrm>
          <a:prstGeom prst="rect">
            <a:avLst/>
          </a:prstGeom>
        </p:spPr>
        <p:txBody>
          <a:bodyPr spcFirstLastPara="1" wrap="square" lIns="91425" tIns="45700" rIns="91425" bIns="45700" anchor="t" anchorCtr="0">
            <a:noAutofit/>
          </a:bodyPr>
          <a:lstStyle/>
          <a:p>
            <a:pPr marL="0" lvl="0" indent="0" algn="ctr" rtl="0">
              <a:spcBef>
                <a:spcPts val="600"/>
              </a:spcBef>
              <a:spcAft>
                <a:spcPts val="600"/>
              </a:spcAft>
              <a:buNone/>
            </a:pPr>
            <a:endParaRPr/>
          </a:p>
        </p:txBody>
      </p:sp>
      <p:grpSp>
        <p:nvGrpSpPr>
          <p:cNvPr id="241" name="Google Shape;241;p36"/>
          <p:cNvGrpSpPr/>
          <p:nvPr/>
        </p:nvGrpSpPr>
        <p:grpSpPr>
          <a:xfrm>
            <a:off x="25" y="-4800"/>
            <a:ext cx="1995300" cy="1379400"/>
            <a:chOff x="25" y="-4800"/>
            <a:chExt cx="1995300" cy="1379400"/>
          </a:xfrm>
        </p:grpSpPr>
        <p:sp>
          <p:nvSpPr>
            <p:cNvPr id="242" name="Google Shape;242;p36"/>
            <p:cNvSpPr/>
            <p:nvPr/>
          </p:nvSpPr>
          <p:spPr>
            <a:xfrm rot="5400000">
              <a:off x="310375" y="-310350"/>
              <a:ext cx="1374600" cy="1995300"/>
            </a:xfrm>
            <a:prstGeom prst="rtTriangle">
              <a:avLst/>
            </a:pr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6"/>
            <p:cNvSpPr txBox="1"/>
            <p:nvPr/>
          </p:nvSpPr>
          <p:spPr>
            <a:xfrm>
              <a:off x="217100" y="-4800"/>
              <a:ext cx="1758900" cy="92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4800" b="1">
                  <a:solidFill>
                    <a:srgbClr val="FFFFFF"/>
                  </a:solidFill>
                  <a:latin typeface="Comic Sans MS"/>
                  <a:ea typeface="Comic Sans MS"/>
                  <a:cs typeface="Comic Sans MS"/>
                  <a:sym typeface="Comic Sans MS"/>
                </a:rPr>
                <a:t>7</a:t>
              </a:r>
              <a:endParaRPr sz="4800" b="1">
                <a:solidFill>
                  <a:srgbClr val="FFFFFF"/>
                </a:solidFill>
                <a:latin typeface="Comic Sans MS"/>
                <a:ea typeface="Comic Sans MS"/>
                <a:cs typeface="Comic Sans MS"/>
                <a:sym typeface="Comic Sans MS"/>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37"/>
          <p:cNvPicPr preferRelativeResize="0"/>
          <p:nvPr/>
        </p:nvPicPr>
        <p:blipFill>
          <a:blip r:embed="rId3">
            <a:alphaModFix/>
          </a:blip>
          <a:stretch>
            <a:fillRect/>
          </a:stretch>
        </p:blipFill>
        <p:spPr>
          <a:xfrm>
            <a:off x="177200" y="1708950"/>
            <a:ext cx="7133998" cy="3406376"/>
          </a:xfrm>
          <a:prstGeom prst="rect">
            <a:avLst/>
          </a:prstGeom>
          <a:noFill/>
          <a:ln>
            <a:noFill/>
          </a:ln>
        </p:spPr>
      </p:pic>
      <p:sp>
        <p:nvSpPr>
          <p:cNvPr id="250" name="Google Shape;250;p37"/>
          <p:cNvSpPr txBox="1">
            <a:spLocks noGrp="1"/>
          </p:cNvSpPr>
          <p:nvPr>
            <p:ph type="sldNum" idx="12"/>
          </p:nvPr>
        </p:nvSpPr>
        <p:spPr>
          <a:xfrm>
            <a:off x="4743772" y="6644382"/>
            <a:ext cx="425400" cy="3129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ltLang="zh-TW"/>
              <a:t>17</a:t>
            </a:fld>
            <a:endParaRPr/>
          </a:p>
        </p:txBody>
      </p:sp>
      <p:sp>
        <p:nvSpPr>
          <p:cNvPr id="251" name="Google Shape;251;p37"/>
          <p:cNvSpPr txBox="1">
            <a:spLocks noGrp="1"/>
          </p:cNvSpPr>
          <p:nvPr>
            <p:ph type="body" idx="1"/>
          </p:nvPr>
        </p:nvSpPr>
        <p:spPr>
          <a:xfrm>
            <a:off x="272475" y="383700"/>
            <a:ext cx="9360900" cy="1217400"/>
          </a:xfrm>
          <a:prstGeom prst="rect">
            <a:avLst/>
          </a:prstGeom>
        </p:spPr>
        <p:txBody>
          <a:bodyPr spcFirstLastPara="1" wrap="square" lIns="91425" tIns="45700" rIns="91425" bIns="45700" anchor="t" anchorCtr="0">
            <a:noAutofit/>
          </a:bodyPr>
          <a:lstStyle/>
          <a:p>
            <a:pPr marL="457200" lvl="0" indent="-406400" algn="l" rtl="0">
              <a:spcBef>
                <a:spcPts val="600"/>
              </a:spcBef>
              <a:spcAft>
                <a:spcPts val="0"/>
              </a:spcAft>
              <a:buSzPts val="2800"/>
              <a:buChar char="•"/>
            </a:pPr>
            <a:r>
              <a:rPr lang="zh-TW"/>
              <a:t>GPS信號軌跡（序列資料）的異常</a:t>
            </a:r>
            <a:endParaRPr/>
          </a:p>
          <a:p>
            <a:pPr marL="0" lvl="0" indent="0" algn="l" rtl="0">
              <a:spcBef>
                <a:spcPts val="600"/>
              </a:spcBef>
              <a:spcAft>
                <a:spcPts val="0"/>
              </a:spcAft>
              <a:buNone/>
            </a:pPr>
            <a:r>
              <a:rPr lang="zh-TW" sz="1400"/>
              <a:t>      註1：異常偵測強調於GPS信號軌跡之一致性</a:t>
            </a:r>
            <a:endParaRPr sz="1400"/>
          </a:p>
          <a:p>
            <a:pPr marL="0" lvl="0" indent="0" algn="l" rtl="0">
              <a:spcBef>
                <a:spcPts val="600"/>
              </a:spcBef>
              <a:spcAft>
                <a:spcPts val="600"/>
              </a:spcAft>
              <a:buNone/>
            </a:pPr>
            <a:r>
              <a:rPr lang="zh-TW" sz="1400"/>
              <a:t>      註2：後續分析採用階層模型，便利調整模型輸入特徵</a:t>
            </a:r>
            <a:endParaRPr sz="1400"/>
          </a:p>
        </p:txBody>
      </p:sp>
      <p:sp>
        <p:nvSpPr>
          <p:cNvPr id="252" name="Google Shape;252;p37"/>
          <p:cNvSpPr txBox="1">
            <a:spLocks noGrp="1"/>
          </p:cNvSpPr>
          <p:nvPr>
            <p:ph type="body" idx="1"/>
          </p:nvPr>
        </p:nvSpPr>
        <p:spPr>
          <a:xfrm>
            <a:off x="272475" y="5469600"/>
            <a:ext cx="9360900" cy="820500"/>
          </a:xfrm>
          <a:prstGeom prst="rect">
            <a:avLst/>
          </a:prstGeom>
        </p:spPr>
        <p:txBody>
          <a:bodyPr spcFirstLastPara="1" wrap="square" lIns="91425" tIns="45700" rIns="91425" bIns="45700" anchor="t" anchorCtr="0">
            <a:noAutofit/>
          </a:bodyPr>
          <a:lstStyle/>
          <a:p>
            <a:pPr marL="457200" lvl="0" indent="-342900" algn="l" rtl="0">
              <a:spcBef>
                <a:spcPts val="600"/>
              </a:spcBef>
              <a:spcAft>
                <a:spcPts val="0"/>
              </a:spcAft>
              <a:buSzPts val="1800"/>
              <a:buChar char="•"/>
            </a:pPr>
            <a:r>
              <a:rPr lang="zh-TW" sz="1800"/>
              <a:t>應用方式</a:t>
            </a:r>
            <a:endParaRPr sz="1800"/>
          </a:p>
          <a:p>
            <a:pPr marL="914400" lvl="1" indent="-342900" algn="l" rtl="0">
              <a:spcBef>
                <a:spcPts val="0"/>
              </a:spcBef>
              <a:spcAft>
                <a:spcPts val="0"/>
              </a:spcAft>
              <a:buSzPts val="1800"/>
              <a:buChar char="–"/>
            </a:pPr>
            <a:r>
              <a:rPr lang="zh-TW" sz="1800"/>
              <a:t>IT/OT場域之獨立模型合併預測結果，建立共同目標之最終模型</a:t>
            </a:r>
            <a:endParaRPr sz="1800"/>
          </a:p>
        </p:txBody>
      </p:sp>
      <p:graphicFrame>
        <p:nvGraphicFramePr>
          <p:cNvPr id="253" name="Google Shape;253;p37"/>
          <p:cNvGraphicFramePr/>
          <p:nvPr/>
        </p:nvGraphicFramePr>
        <p:xfrm>
          <a:off x="5601100" y="4114800"/>
          <a:ext cx="4146500" cy="1432500"/>
        </p:xfrm>
        <a:graphic>
          <a:graphicData uri="http://schemas.openxmlformats.org/drawingml/2006/table">
            <a:tbl>
              <a:tblPr>
                <a:noFill/>
                <a:tableStyleId>{6F4ABDE6-5CB2-4F78-9A06-B5EC2CF0B626}</a:tableStyleId>
              </a:tblPr>
              <a:tblGrid>
                <a:gridCol w="871100"/>
                <a:gridCol w="3275400"/>
              </a:tblGrid>
              <a:tr h="381000">
                <a:tc gridSpan="2">
                  <a:txBody>
                    <a:bodyPr/>
                    <a:lstStyle/>
                    <a:p>
                      <a:pPr marL="0" lvl="0" indent="0" algn="ctr" rtl="0">
                        <a:spcBef>
                          <a:spcPts val="0"/>
                        </a:spcBef>
                        <a:spcAft>
                          <a:spcPts val="0"/>
                        </a:spcAft>
                        <a:buNone/>
                      </a:pPr>
                      <a:r>
                        <a:rPr lang="zh-TW"/>
                        <a:t>偵測方法</a:t>
                      </a:r>
                      <a:endParaRPr/>
                    </a:p>
                  </a:txBody>
                  <a:tcPr marL="91425" marR="91425" marT="91425" marB="91425"/>
                </a:tc>
                <a:tc hMerge="1">
                  <a:txBody>
                    <a:bodyPr/>
                    <a:lstStyle/>
                    <a:p>
                      <a:endParaRPr lang="zh-TW"/>
                    </a:p>
                  </a:txBody>
                  <a:tcPr/>
                </a:tc>
              </a:tr>
              <a:tr h="381000">
                <a:tc gridSpan="2">
                  <a:txBody>
                    <a:bodyPr/>
                    <a:lstStyle/>
                    <a:p>
                      <a:pPr marL="457200" lvl="0" indent="-317500" algn="l" rtl="0">
                        <a:spcBef>
                          <a:spcPts val="0"/>
                        </a:spcBef>
                        <a:spcAft>
                          <a:spcPts val="0"/>
                        </a:spcAft>
                        <a:buSzPts val="1400"/>
                        <a:buAutoNum type="arabicPeriod"/>
                      </a:pPr>
                      <a:r>
                        <a:rPr lang="zh-TW"/>
                        <a:t>建立GPS信號軌跡預測模型（LSTM）</a:t>
                      </a:r>
                      <a:endParaRPr/>
                    </a:p>
                    <a:p>
                      <a:pPr marL="457200" lvl="0" indent="-317500" algn="l" rtl="0">
                        <a:spcBef>
                          <a:spcPts val="0"/>
                        </a:spcBef>
                        <a:spcAft>
                          <a:spcPts val="0"/>
                        </a:spcAft>
                        <a:buSzPts val="1400"/>
                        <a:buAutoNum type="arabicPeriod"/>
                      </a:pPr>
                      <a:r>
                        <a:rPr lang="zh-TW"/>
                        <a:t>由人工判斷異常與否，建立異常分類模型</a:t>
                      </a:r>
                      <a:endParaRPr/>
                    </a:p>
                    <a:p>
                      <a:pPr marL="457200" lvl="0" indent="-317500" algn="l" rtl="0">
                        <a:spcBef>
                          <a:spcPts val="0"/>
                        </a:spcBef>
                        <a:spcAft>
                          <a:spcPts val="0"/>
                        </a:spcAft>
                        <a:buSzPts val="1400"/>
                        <a:buAutoNum type="arabicPeriod"/>
                      </a:pPr>
                      <a:r>
                        <a:rPr lang="zh-TW"/>
                        <a:t>將前述兩種模型之預測結果，與其他特徵一同作為最終模型之輸入，用以預測財務風險</a:t>
                      </a:r>
                      <a:endParaRPr/>
                    </a:p>
                  </a:txBody>
                  <a:tcPr marL="91425" marR="91425" marT="91425" marB="91425"/>
                </a:tc>
                <a:tc hMerge="1">
                  <a:txBody>
                    <a:bodyPr/>
                    <a:lstStyle/>
                    <a:p>
                      <a:endParaRPr lang="zh-TW"/>
                    </a:p>
                  </a:txBody>
                  <a:tcPr/>
                </a:tc>
              </a:tr>
            </a:tbl>
          </a:graphicData>
        </a:graphic>
      </p:graphicFrame>
      <p:pic>
        <p:nvPicPr>
          <p:cNvPr id="254" name="Google Shape;254;p37"/>
          <p:cNvPicPr preferRelativeResize="0"/>
          <p:nvPr/>
        </p:nvPicPr>
        <p:blipFill>
          <a:blip r:embed="rId4">
            <a:alphaModFix/>
          </a:blip>
          <a:stretch>
            <a:fillRect/>
          </a:stretch>
        </p:blipFill>
        <p:spPr>
          <a:xfrm>
            <a:off x="7590025" y="359750"/>
            <a:ext cx="1947025" cy="677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8"/>
          <p:cNvSpPr txBox="1">
            <a:spLocks noGrp="1"/>
          </p:cNvSpPr>
          <p:nvPr>
            <p:ph type="title"/>
          </p:nvPr>
        </p:nvSpPr>
        <p:spPr>
          <a:xfrm>
            <a:off x="632520" y="2708920"/>
            <a:ext cx="8640900" cy="720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393939"/>
              </a:buClr>
              <a:buSzPts val="3600"/>
              <a:buFont typeface="Microsoft JhengHei"/>
              <a:buNone/>
            </a:pPr>
            <a:r>
              <a:rPr lang="zh-TW"/>
              <a:t>Risk Management via Anomaly Circumvent: Mnemonic Deep Learning for Midterm Stock Prediction</a:t>
            </a:r>
            <a:endParaRPr>
              <a:solidFill>
                <a:srgbClr val="393939"/>
              </a:solidFill>
            </a:endParaRPr>
          </a:p>
        </p:txBody>
      </p:sp>
      <p:sp>
        <p:nvSpPr>
          <p:cNvPr id="260" name="Google Shape;260;p38"/>
          <p:cNvSpPr txBox="1">
            <a:spLocks noGrp="1"/>
          </p:cNvSpPr>
          <p:nvPr>
            <p:ph type="subTitle" idx="1"/>
          </p:nvPr>
        </p:nvSpPr>
        <p:spPr>
          <a:xfrm>
            <a:off x="1352600" y="4779640"/>
            <a:ext cx="7200900" cy="1080000"/>
          </a:xfrm>
          <a:prstGeom prst="rect">
            <a:avLst/>
          </a:prstGeom>
        </p:spPr>
        <p:txBody>
          <a:bodyPr spcFirstLastPara="1" wrap="square" lIns="91425" tIns="45700" rIns="91425" bIns="45700" anchor="t" anchorCtr="0">
            <a:noAutofit/>
          </a:bodyPr>
          <a:lstStyle/>
          <a:p>
            <a:pPr marL="0" lvl="0" indent="0" algn="ctr" rtl="0">
              <a:spcBef>
                <a:spcPts val="600"/>
              </a:spcBef>
              <a:spcAft>
                <a:spcPts val="600"/>
              </a:spcAft>
              <a:buNone/>
            </a:pPr>
            <a:endParaRPr/>
          </a:p>
        </p:txBody>
      </p:sp>
      <p:grpSp>
        <p:nvGrpSpPr>
          <p:cNvPr id="261" name="Google Shape;261;p38"/>
          <p:cNvGrpSpPr/>
          <p:nvPr/>
        </p:nvGrpSpPr>
        <p:grpSpPr>
          <a:xfrm>
            <a:off x="25" y="-4800"/>
            <a:ext cx="1995300" cy="1379400"/>
            <a:chOff x="25" y="-4800"/>
            <a:chExt cx="1995300" cy="1379400"/>
          </a:xfrm>
        </p:grpSpPr>
        <p:sp>
          <p:nvSpPr>
            <p:cNvPr id="262" name="Google Shape;262;p38"/>
            <p:cNvSpPr/>
            <p:nvPr/>
          </p:nvSpPr>
          <p:spPr>
            <a:xfrm rot="5400000">
              <a:off x="310375" y="-310350"/>
              <a:ext cx="1374600" cy="1995300"/>
            </a:xfrm>
            <a:prstGeom prst="rtTriangle">
              <a:avLst/>
            </a:pr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8"/>
            <p:cNvSpPr txBox="1"/>
            <p:nvPr/>
          </p:nvSpPr>
          <p:spPr>
            <a:xfrm>
              <a:off x="217100" y="-4800"/>
              <a:ext cx="1758900" cy="92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4800" b="1">
                  <a:solidFill>
                    <a:srgbClr val="FFFFFF"/>
                  </a:solidFill>
                  <a:latin typeface="Comic Sans MS"/>
                  <a:ea typeface="Comic Sans MS"/>
                  <a:cs typeface="Comic Sans MS"/>
                  <a:sym typeface="Comic Sans MS"/>
                </a:rPr>
                <a:t>8</a:t>
              </a:r>
              <a:endParaRPr sz="4800" b="1">
                <a:solidFill>
                  <a:srgbClr val="FFFFFF"/>
                </a:solidFill>
                <a:latin typeface="Comic Sans MS"/>
                <a:ea typeface="Comic Sans MS"/>
                <a:cs typeface="Comic Sans MS"/>
                <a:sym typeface="Comic Sans M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32520" y="2708920"/>
            <a:ext cx="8640960" cy="72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393939"/>
              </a:buClr>
              <a:buSzPts val="3600"/>
              <a:buFont typeface="Microsoft JhengHei"/>
              <a:buNone/>
            </a:pPr>
            <a:r>
              <a:rPr lang="zh-TW"/>
              <a:t>A framework for anomaly detection using language modeling, and its applications to finance</a:t>
            </a:r>
            <a:endParaRPr>
              <a:solidFill>
                <a:srgbClr val="393939"/>
              </a:solidFill>
            </a:endParaRPr>
          </a:p>
        </p:txBody>
      </p:sp>
      <p:sp>
        <p:nvSpPr>
          <p:cNvPr id="101" name="Google Shape;101;p21"/>
          <p:cNvSpPr txBox="1">
            <a:spLocks noGrp="1"/>
          </p:cNvSpPr>
          <p:nvPr>
            <p:ph type="subTitle" idx="1"/>
          </p:nvPr>
        </p:nvSpPr>
        <p:spPr>
          <a:xfrm>
            <a:off x="1352600" y="4779640"/>
            <a:ext cx="7200900" cy="1080000"/>
          </a:xfrm>
          <a:prstGeom prst="rect">
            <a:avLst/>
          </a:prstGeom>
        </p:spPr>
        <p:txBody>
          <a:bodyPr spcFirstLastPara="1" wrap="square" lIns="91425" tIns="45700" rIns="91425" bIns="45700" anchor="t" anchorCtr="0">
            <a:noAutofit/>
          </a:bodyPr>
          <a:lstStyle/>
          <a:p>
            <a:pPr marL="0" lvl="0" indent="0" algn="ctr" rtl="0">
              <a:spcBef>
                <a:spcPts val="600"/>
              </a:spcBef>
              <a:spcAft>
                <a:spcPts val="600"/>
              </a:spcAft>
              <a:buNone/>
            </a:pPr>
            <a:endParaRPr/>
          </a:p>
        </p:txBody>
      </p:sp>
      <p:grpSp>
        <p:nvGrpSpPr>
          <p:cNvPr id="102" name="Google Shape;102;p21"/>
          <p:cNvGrpSpPr/>
          <p:nvPr/>
        </p:nvGrpSpPr>
        <p:grpSpPr>
          <a:xfrm>
            <a:off x="25" y="-4800"/>
            <a:ext cx="1995300" cy="1379400"/>
            <a:chOff x="25" y="-4800"/>
            <a:chExt cx="1995300" cy="1379400"/>
          </a:xfrm>
        </p:grpSpPr>
        <p:sp>
          <p:nvSpPr>
            <p:cNvPr id="103" name="Google Shape;103;p21"/>
            <p:cNvSpPr/>
            <p:nvPr/>
          </p:nvSpPr>
          <p:spPr>
            <a:xfrm rot="5400000">
              <a:off x="310375" y="-310350"/>
              <a:ext cx="1374600" cy="1995300"/>
            </a:xfrm>
            <a:prstGeom prst="rtTriangle">
              <a:avLst/>
            </a:pr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1"/>
            <p:cNvSpPr txBox="1"/>
            <p:nvPr/>
          </p:nvSpPr>
          <p:spPr>
            <a:xfrm>
              <a:off x="217100" y="-4800"/>
              <a:ext cx="1758900" cy="92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4800" b="1">
                  <a:solidFill>
                    <a:srgbClr val="FFFFFF"/>
                  </a:solidFill>
                  <a:latin typeface="Comic Sans MS"/>
                  <a:ea typeface="Comic Sans MS"/>
                  <a:cs typeface="Comic Sans MS"/>
                  <a:sym typeface="Comic Sans MS"/>
                </a:rPr>
                <a:t>1</a:t>
              </a:r>
              <a:endParaRPr sz="4800" b="1">
                <a:solidFill>
                  <a:srgbClr val="FFFFFF"/>
                </a:solidFill>
                <a:latin typeface="Comic Sans MS"/>
                <a:ea typeface="Comic Sans MS"/>
                <a:cs typeface="Comic Sans MS"/>
                <a:sym typeface="Comic Sans MS"/>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9"/>
          <p:cNvSpPr txBox="1">
            <a:spLocks noGrp="1"/>
          </p:cNvSpPr>
          <p:nvPr>
            <p:ph type="sldNum" idx="12"/>
          </p:nvPr>
        </p:nvSpPr>
        <p:spPr>
          <a:xfrm>
            <a:off x="4743772" y="6644382"/>
            <a:ext cx="425400" cy="3129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ltLang="zh-TW"/>
              <a:t>19</a:t>
            </a:fld>
            <a:endParaRPr/>
          </a:p>
        </p:txBody>
      </p:sp>
      <p:sp>
        <p:nvSpPr>
          <p:cNvPr id="270" name="Google Shape;270;p39"/>
          <p:cNvSpPr txBox="1">
            <a:spLocks noGrp="1"/>
          </p:cNvSpPr>
          <p:nvPr>
            <p:ph type="body" idx="1"/>
          </p:nvPr>
        </p:nvSpPr>
        <p:spPr>
          <a:xfrm>
            <a:off x="272475" y="383700"/>
            <a:ext cx="9360900" cy="1217400"/>
          </a:xfrm>
          <a:prstGeom prst="rect">
            <a:avLst/>
          </a:prstGeom>
        </p:spPr>
        <p:txBody>
          <a:bodyPr spcFirstLastPara="1" wrap="square" lIns="91425" tIns="45700" rIns="91425" bIns="45700" anchor="t" anchorCtr="0">
            <a:noAutofit/>
          </a:bodyPr>
          <a:lstStyle/>
          <a:p>
            <a:pPr marL="457200" lvl="0" indent="-406400" algn="l" rtl="0">
              <a:spcBef>
                <a:spcPts val="600"/>
              </a:spcBef>
              <a:spcAft>
                <a:spcPts val="0"/>
              </a:spcAft>
              <a:buSzPts val="2800"/>
              <a:buChar char="•"/>
            </a:pPr>
            <a:r>
              <a:rPr lang="zh-TW"/>
              <a:t>股價波動的異常</a:t>
            </a:r>
            <a:endParaRPr/>
          </a:p>
          <a:p>
            <a:pPr marL="0" lvl="0" indent="0" algn="l" rtl="0">
              <a:spcBef>
                <a:spcPts val="600"/>
              </a:spcBef>
              <a:spcAft>
                <a:spcPts val="0"/>
              </a:spcAft>
              <a:buNone/>
            </a:pPr>
            <a:r>
              <a:rPr lang="zh-TW" sz="1400"/>
              <a:t>      註1：融合多種模型解決單一模型於中期股票交易預測之不穩定性</a:t>
            </a:r>
            <a:endParaRPr sz="1400"/>
          </a:p>
          <a:p>
            <a:pPr marL="0" lvl="0" indent="0" algn="l" rtl="0">
              <a:spcBef>
                <a:spcPts val="600"/>
              </a:spcBef>
              <a:spcAft>
                <a:spcPts val="600"/>
              </a:spcAft>
              <a:buNone/>
            </a:pPr>
            <a:r>
              <a:rPr lang="zh-TW" sz="1400"/>
              <a:t>      註2：並非以「異常」為探討對象，而是以「高穩定」規避異常達到降低投資風險</a:t>
            </a:r>
            <a:endParaRPr sz="1400"/>
          </a:p>
        </p:txBody>
      </p:sp>
      <p:sp>
        <p:nvSpPr>
          <p:cNvPr id="271" name="Google Shape;271;p39"/>
          <p:cNvSpPr txBox="1">
            <a:spLocks noGrp="1"/>
          </p:cNvSpPr>
          <p:nvPr>
            <p:ph type="body" idx="1"/>
          </p:nvPr>
        </p:nvSpPr>
        <p:spPr>
          <a:xfrm>
            <a:off x="272475" y="5698200"/>
            <a:ext cx="9360900" cy="820500"/>
          </a:xfrm>
          <a:prstGeom prst="rect">
            <a:avLst/>
          </a:prstGeom>
        </p:spPr>
        <p:txBody>
          <a:bodyPr spcFirstLastPara="1" wrap="square" lIns="91425" tIns="45700" rIns="91425" bIns="45700" anchor="t" anchorCtr="0">
            <a:noAutofit/>
          </a:bodyPr>
          <a:lstStyle/>
          <a:p>
            <a:pPr marL="457200" lvl="0" indent="-342900" algn="l" rtl="0">
              <a:spcBef>
                <a:spcPts val="600"/>
              </a:spcBef>
              <a:spcAft>
                <a:spcPts val="0"/>
              </a:spcAft>
              <a:buSzPts val="1800"/>
              <a:buChar char="•"/>
            </a:pPr>
            <a:r>
              <a:rPr lang="zh-TW" sz="1800"/>
              <a:t>應用方式</a:t>
            </a:r>
            <a:endParaRPr sz="1800"/>
          </a:p>
          <a:p>
            <a:pPr marL="914400" lvl="1" indent="-342900" algn="l" rtl="0">
              <a:spcBef>
                <a:spcPts val="0"/>
              </a:spcBef>
              <a:spcAft>
                <a:spcPts val="0"/>
              </a:spcAft>
              <a:buSzPts val="1800"/>
              <a:buChar char="–"/>
            </a:pPr>
            <a:r>
              <a:rPr lang="zh-TW" sz="1800"/>
              <a:t>於IT/OT場域中，使用多種模型組合強化預測能力</a:t>
            </a:r>
            <a:endParaRPr sz="1800"/>
          </a:p>
        </p:txBody>
      </p:sp>
      <p:graphicFrame>
        <p:nvGraphicFramePr>
          <p:cNvPr id="272" name="Google Shape;272;p39"/>
          <p:cNvGraphicFramePr/>
          <p:nvPr/>
        </p:nvGraphicFramePr>
        <p:xfrm>
          <a:off x="545550" y="1979375"/>
          <a:ext cx="5236275" cy="3444060"/>
        </p:xfrm>
        <a:graphic>
          <a:graphicData uri="http://schemas.openxmlformats.org/drawingml/2006/table">
            <a:tbl>
              <a:tblPr>
                <a:noFill/>
                <a:tableStyleId>{6F4ABDE6-5CB2-4F78-9A06-B5EC2CF0B626}</a:tableStyleId>
              </a:tblPr>
              <a:tblGrid>
                <a:gridCol w="1100050"/>
                <a:gridCol w="4136225"/>
              </a:tblGrid>
              <a:tr h="381000">
                <a:tc gridSpan="2">
                  <a:txBody>
                    <a:bodyPr/>
                    <a:lstStyle/>
                    <a:p>
                      <a:pPr marL="0" lvl="0" indent="0" algn="ctr" rtl="0">
                        <a:spcBef>
                          <a:spcPts val="0"/>
                        </a:spcBef>
                        <a:spcAft>
                          <a:spcPts val="0"/>
                        </a:spcAft>
                        <a:buNone/>
                      </a:pPr>
                      <a:r>
                        <a:rPr lang="zh-TW"/>
                        <a:t>偵測方法</a:t>
                      </a:r>
                      <a:endParaRPr/>
                    </a:p>
                  </a:txBody>
                  <a:tcPr marL="91425" marR="91425" marT="91425" marB="91425"/>
                </a:tc>
                <a:tc hMerge="1">
                  <a:txBody>
                    <a:bodyPr/>
                    <a:lstStyle/>
                    <a:p>
                      <a:endParaRPr lang="zh-TW"/>
                    </a:p>
                  </a:txBody>
                  <a:tcPr/>
                </a:tc>
              </a:tr>
              <a:tr h="396200">
                <a:tc gridSpan="2">
                  <a:txBody>
                    <a:bodyPr/>
                    <a:lstStyle/>
                    <a:p>
                      <a:pPr marL="0" lvl="0" indent="0" algn="l" rtl="0">
                        <a:spcBef>
                          <a:spcPts val="0"/>
                        </a:spcBef>
                        <a:spcAft>
                          <a:spcPts val="0"/>
                        </a:spcAft>
                        <a:buNone/>
                      </a:pPr>
                      <a:r>
                        <a:rPr lang="zh-TW"/>
                        <a:t>（Mid-LSTM）綜合LSTM、Mid-ARMA與HMM等演算法，使用過去股價、交易量與市場資訊（例：標普500、DJI、）進行未來股價走勢預測</a:t>
                      </a:r>
                      <a:endParaRPr/>
                    </a:p>
                  </a:txBody>
                  <a:tcPr marL="91425" marR="91425" marT="91425" marB="91425"/>
                </a:tc>
                <a:tc hMerge="1">
                  <a:txBody>
                    <a:bodyPr/>
                    <a:lstStyle/>
                    <a:p>
                      <a:endParaRPr lang="zh-TW"/>
                    </a:p>
                  </a:txBody>
                  <a:tcPr/>
                </a:tc>
              </a:tr>
              <a:tr h="396200">
                <a:tc>
                  <a:txBody>
                    <a:bodyPr/>
                    <a:lstStyle/>
                    <a:p>
                      <a:pPr marL="0" lvl="0" indent="0" algn="ctr" rtl="0">
                        <a:spcBef>
                          <a:spcPts val="0"/>
                        </a:spcBef>
                        <a:spcAft>
                          <a:spcPts val="0"/>
                        </a:spcAft>
                        <a:buNone/>
                      </a:pPr>
                      <a:r>
                        <a:rPr lang="zh-TW"/>
                        <a:t>LSTM</a:t>
                      </a:r>
                      <a:endParaRPr/>
                    </a:p>
                  </a:txBody>
                  <a:tcPr marL="91425" marR="91425" marT="91425" marB="91425" anchor="ctr"/>
                </a:tc>
                <a:tc>
                  <a:txBody>
                    <a:bodyPr/>
                    <a:lstStyle/>
                    <a:p>
                      <a:pPr marL="0" lvl="0" indent="0" algn="l" rtl="0">
                        <a:spcBef>
                          <a:spcPts val="0"/>
                        </a:spcBef>
                        <a:spcAft>
                          <a:spcPts val="0"/>
                        </a:spcAft>
                        <a:buNone/>
                      </a:pPr>
                      <a:r>
                        <a:rPr lang="zh-TW"/>
                        <a:t>使用LSTM預測股價、市場資訊及交易量</a:t>
                      </a:r>
                      <a:endParaRPr/>
                    </a:p>
                  </a:txBody>
                  <a:tcPr marL="91425" marR="91425" marT="91425" marB="91425"/>
                </a:tc>
              </a:tr>
              <a:tr h="396200">
                <a:tc>
                  <a:txBody>
                    <a:bodyPr/>
                    <a:lstStyle/>
                    <a:p>
                      <a:pPr marL="0" lvl="0" indent="0" algn="ctr" rtl="0">
                        <a:spcBef>
                          <a:spcPts val="0"/>
                        </a:spcBef>
                        <a:spcAft>
                          <a:spcPts val="0"/>
                        </a:spcAft>
                        <a:buNone/>
                      </a:pPr>
                      <a:r>
                        <a:rPr lang="zh-TW"/>
                        <a:t>HMM</a:t>
                      </a:r>
                      <a:endParaRPr/>
                    </a:p>
                  </a:txBody>
                  <a:tcPr marL="91425" marR="91425" marT="91425" marB="91425" anchor="ctr"/>
                </a:tc>
                <a:tc>
                  <a:txBody>
                    <a:bodyPr/>
                    <a:lstStyle/>
                    <a:p>
                      <a:pPr marL="0" lvl="0" indent="0" algn="l" rtl="0">
                        <a:spcBef>
                          <a:spcPts val="0"/>
                        </a:spcBef>
                        <a:spcAft>
                          <a:spcPts val="0"/>
                        </a:spcAft>
                        <a:buNone/>
                      </a:pPr>
                      <a:r>
                        <a:rPr lang="zh-TW"/>
                        <a:t>透過隱藏馬可夫模型描述股價與交易量之間的隱藏狀態（設定四種：交易量高/低 x 股價高/低）</a:t>
                      </a:r>
                      <a:endParaRPr/>
                    </a:p>
                  </a:txBody>
                  <a:tcPr marL="91425" marR="91425" marT="91425" marB="91425"/>
                </a:tc>
              </a:tr>
              <a:tr h="396200">
                <a:tc>
                  <a:txBody>
                    <a:bodyPr/>
                    <a:lstStyle/>
                    <a:p>
                      <a:pPr marL="0" lvl="0" indent="0" algn="ctr" rtl="0">
                        <a:spcBef>
                          <a:spcPts val="0"/>
                        </a:spcBef>
                        <a:spcAft>
                          <a:spcPts val="0"/>
                        </a:spcAft>
                        <a:buNone/>
                      </a:pPr>
                      <a:r>
                        <a:rPr lang="zh-TW"/>
                        <a:t>Corr</a:t>
                      </a:r>
                      <a:endParaRPr/>
                    </a:p>
                  </a:txBody>
                  <a:tcPr marL="91425" marR="91425" marT="91425" marB="91425" anchor="ctr"/>
                </a:tc>
                <a:tc>
                  <a:txBody>
                    <a:bodyPr/>
                    <a:lstStyle/>
                    <a:p>
                      <a:pPr marL="0" lvl="0" indent="0" algn="l" rtl="0">
                        <a:spcBef>
                          <a:spcPts val="0"/>
                        </a:spcBef>
                        <a:spcAft>
                          <a:spcPts val="0"/>
                        </a:spcAft>
                        <a:buNone/>
                      </a:pPr>
                      <a:r>
                        <a:rPr lang="zh-TW"/>
                        <a:t>計算股價與市場資訊之間的相關係數，用作調整市場資訊之權重</a:t>
                      </a:r>
                      <a:endParaRPr/>
                    </a:p>
                  </a:txBody>
                  <a:tcPr marL="91425" marR="91425" marT="91425" marB="91425"/>
                </a:tc>
              </a:tr>
              <a:tr h="396200">
                <a:tc>
                  <a:txBody>
                    <a:bodyPr/>
                    <a:lstStyle/>
                    <a:p>
                      <a:pPr marL="0" lvl="0" indent="0" algn="ctr" rtl="0">
                        <a:spcBef>
                          <a:spcPts val="0"/>
                        </a:spcBef>
                        <a:spcAft>
                          <a:spcPts val="0"/>
                        </a:spcAft>
                        <a:buNone/>
                      </a:pPr>
                      <a:r>
                        <a:rPr lang="zh-TW"/>
                        <a:t>Linear Regression</a:t>
                      </a:r>
                      <a:endParaRPr/>
                    </a:p>
                  </a:txBody>
                  <a:tcPr marL="91425" marR="91425" marT="91425" marB="91425" anchor="ctr"/>
                </a:tc>
                <a:tc>
                  <a:txBody>
                    <a:bodyPr/>
                    <a:lstStyle/>
                    <a:p>
                      <a:pPr marL="0" lvl="0" indent="0" algn="l" rtl="0">
                        <a:spcBef>
                          <a:spcPts val="0"/>
                        </a:spcBef>
                        <a:spcAft>
                          <a:spcPts val="0"/>
                        </a:spcAft>
                        <a:buNone/>
                      </a:pPr>
                      <a:r>
                        <a:rPr lang="zh-TW"/>
                        <a:t>將LSTM和HMM之輸出作為輸入，Corr作為Mid_ARMA模型之參數，再次預測股價走勢</a:t>
                      </a:r>
                      <a:endParaRPr/>
                    </a:p>
                  </a:txBody>
                  <a:tcPr marL="91425" marR="91425" marT="91425" marB="91425"/>
                </a:tc>
              </a:tr>
            </a:tbl>
          </a:graphicData>
        </a:graphic>
      </p:graphicFrame>
      <p:pic>
        <p:nvPicPr>
          <p:cNvPr id="273" name="Google Shape;273;p39"/>
          <p:cNvPicPr preferRelativeResize="0"/>
          <p:nvPr/>
        </p:nvPicPr>
        <p:blipFill rotWithShape="1">
          <a:blip r:embed="rId3">
            <a:alphaModFix/>
          </a:blip>
          <a:srcRect b="17287"/>
          <a:stretch/>
        </p:blipFill>
        <p:spPr>
          <a:xfrm>
            <a:off x="6076375" y="2379900"/>
            <a:ext cx="3557000" cy="24671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0"/>
          <p:cNvSpPr txBox="1">
            <a:spLocks noGrp="1"/>
          </p:cNvSpPr>
          <p:nvPr>
            <p:ph type="title"/>
          </p:nvPr>
        </p:nvSpPr>
        <p:spPr>
          <a:xfrm>
            <a:off x="632520" y="2708920"/>
            <a:ext cx="8640900" cy="720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393939"/>
              </a:buClr>
              <a:buSzPts val="3600"/>
              <a:buFont typeface="Microsoft JhengHei"/>
              <a:buNone/>
            </a:pPr>
            <a:r>
              <a:rPr lang="zh-TW"/>
              <a:t>Textual Outlier Detection and Anomalies in Financial Reporting</a:t>
            </a:r>
            <a:endParaRPr>
              <a:solidFill>
                <a:srgbClr val="393939"/>
              </a:solidFill>
            </a:endParaRPr>
          </a:p>
        </p:txBody>
      </p:sp>
      <p:sp>
        <p:nvSpPr>
          <p:cNvPr id="279" name="Google Shape;279;p40"/>
          <p:cNvSpPr txBox="1">
            <a:spLocks noGrp="1"/>
          </p:cNvSpPr>
          <p:nvPr>
            <p:ph type="subTitle" idx="1"/>
          </p:nvPr>
        </p:nvSpPr>
        <p:spPr>
          <a:xfrm>
            <a:off x="1352600" y="4779640"/>
            <a:ext cx="7200900" cy="1080000"/>
          </a:xfrm>
          <a:prstGeom prst="rect">
            <a:avLst/>
          </a:prstGeom>
        </p:spPr>
        <p:txBody>
          <a:bodyPr spcFirstLastPara="1" wrap="square" lIns="91425" tIns="45700" rIns="91425" bIns="45700" anchor="t" anchorCtr="0">
            <a:noAutofit/>
          </a:bodyPr>
          <a:lstStyle/>
          <a:p>
            <a:pPr marL="0" lvl="0" indent="0" algn="ctr" rtl="0">
              <a:spcBef>
                <a:spcPts val="600"/>
              </a:spcBef>
              <a:spcAft>
                <a:spcPts val="600"/>
              </a:spcAft>
              <a:buNone/>
            </a:pPr>
            <a:endParaRPr/>
          </a:p>
        </p:txBody>
      </p:sp>
      <p:grpSp>
        <p:nvGrpSpPr>
          <p:cNvPr id="280" name="Google Shape;280;p40"/>
          <p:cNvGrpSpPr/>
          <p:nvPr/>
        </p:nvGrpSpPr>
        <p:grpSpPr>
          <a:xfrm>
            <a:off x="25" y="-4800"/>
            <a:ext cx="1995300" cy="1379400"/>
            <a:chOff x="25" y="-4800"/>
            <a:chExt cx="1995300" cy="1379400"/>
          </a:xfrm>
        </p:grpSpPr>
        <p:sp>
          <p:nvSpPr>
            <p:cNvPr id="281" name="Google Shape;281;p40"/>
            <p:cNvSpPr/>
            <p:nvPr/>
          </p:nvSpPr>
          <p:spPr>
            <a:xfrm rot="5400000">
              <a:off x="310375" y="-310350"/>
              <a:ext cx="1374600" cy="1995300"/>
            </a:xfrm>
            <a:prstGeom prst="rtTriangle">
              <a:avLst/>
            </a:pr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0"/>
            <p:cNvSpPr txBox="1"/>
            <p:nvPr/>
          </p:nvSpPr>
          <p:spPr>
            <a:xfrm>
              <a:off x="217100" y="-4800"/>
              <a:ext cx="1758900" cy="92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4800" b="1">
                  <a:solidFill>
                    <a:srgbClr val="FFFFFF"/>
                  </a:solidFill>
                  <a:latin typeface="Comic Sans MS"/>
                  <a:ea typeface="Comic Sans MS"/>
                  <a:cs typeface="Comic Sans MS"/>
                  <a:sym typeface="Comic Sans MS"/>
                </a:rPr>
                <a:t>9</a:t>
              </a:r>
              <a:endParaRPr sz="4800" b="1">
                <a:solidFill>
                  <a:srgbClr val="FFFFFF"/>
                </a:solidFill>
                <a:latin typeface="Comic Sans MS"/>
                <a:ea typeface="Comic Sans MS"/>
                <a:cs typeface="Comic Sans MS"/>
                <a:sym typeface="Comic Sans MS"/>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1"/>
          <p:cNvSpPr txBox="1">
            <a:spLocks noGrp="1"/>
          </p:cNvSpPr>
          <p:nvPr>
            <p:ph type="sldNum" idx="12"/>
          </p:nvPr>
        </p:nvSpPr>
        <p:spPr>
          <a:xfrm>
            <a:off x="4743772" y="6644382"/>
            <a:ext cx="425400" cy="3129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ltLang="zh-TW"/>
              <a:t>21</a:t>
            </a:fld>
            <a:endParaRPr/>
          </a:p>
        </p:txBody>
      </p:sp>
      <p:sp>
        <p:nvSpPr>
          <p:cNvPr id="289" name="Google Shape;289;p41"/>
          <p:cNvSpPr txBox="1">
            <a:spLocks noGrp="1"/>
          </p:cNvSpPr>
          <p:nvPr>
            <p:ph type="body" idx="1"/>
          </p:nvPr>
        </p:nvSpPr>
        <p:spPr>
          <a:xfrm>
            <a:off x="272475" y="383700"/>
            <a:ext cx="9360900" cy="1217400"/>
          </a:xfrm>
          <a:prstGeom prst="rect">
            <a:avLst/>
          </a:prstGeom>
        </p:spPr>
        <p:txBody>
          <a:bodyPr spcFirstLastPara="1" wrap="square" lIns="91425" tIns="45700" rIns="91425" bIns="45700" anchor="t" anchorCtr="0">
            <a:noAutofit/>
          </a:bodyPr>
          <a:lstStyle/>
          <a:p>
            <a:pPr marL="457200" lvl="0" indent="-406400" algn="l" rtl="0">
              <a:spcBef>
                <a:spcPts val="600"/>
              </a:spcBef>
              <a:spcAft>
                <a:spcPts val="0"/>
              </a:spcAft>
              <a:buSzPts val="2800"/>
              <a:buChar char="•"/>
            </a:pPr>
            <a:r>
              <a:rPr lang="zh-TW"/>
              <a:t>文本的異常</a:t>
            </a:r>
            <a:endParaRPr/>
          </a:p>
          <a:p>
            <a:pPr marL="0" lvl="0" indent="0" algn="l" rtl="0">
              <a:spcBef>
                <a:spcPts val="600"/>
              </a:spcBef>
              <a:spcAft>
                <a:spcPts val="600"/>
              </a:spcAft>
              <a:buNone/>
            </a:pPr>
            <a:r>
              <a:rPr lang="zh-TW" sz="1400"/>
              <a:t>      註1：</a:t>
            </a:r>
            <a:r>
              <a:rPr lang="zh-TW" sz="1400">
                <a:solidFill>
                  <a:srgbClr val="FF0000"/>
                </a:solidFill>
              </a:rPr>
              <a:t>比較</a:t>
            </a:r>
            <a:r>
              <a:rPr lang="zh-TW" sz="1400"/>
              <a:t>常見的異常偵測演算法於文本資料的</a:t>
            </a:r>
            <a:r>
              <a:rPr lang="zh-TW" sz="1400">
                <a:solidFill>
                  <a:srgbClr val="FF0000"/>
                </a:solidFill>
              </a:rPr>
              <a:t>效果</a:t>
            </a:r>
            <a:endParaRPr sz="1400">
              <a:solidFill>
                <a:srgbClr val="FF0000"/>
              </a:solidFill>
            </a:endParaRPr>
          </a:p>
        </p:txBody>
      </p:sp>
      <p:sp>
        <p:nvSpPr>
          <p:cNvPr id="290" name="Google Shape;290;p41"/>
          <p:cNvSpPr txBox="1">
            <a:spLocks noGrp="1"/>
          </p:cNvSpPr>
          <p:nvPr>
            <p:ph type="body" idx="1"/>
          </p:nvPr>
        </p:nvSpPr>
        <p:spPr>
          <a:xfrm>
            <a:off x="272475" y="4707600"/>
            <a:ext cx="5637600" cy="820500"/>
          </a:xfrm>
          <a:prstGeom prst="rect">
            <a:avLst/>
          </a:prstGeom>
        </p:spPr>
        <p:txBody>
          <a:bodyPr spcFirstLastPara="1" wrap="square" lIns="91425" tIns="45700" rIns="91425" bIns="45700" anchor="t" anchorCtr="0">
            <a:noAutofit/>
          </a:bodyPr>
          <a:lstStyle/>
          <a:p>
            <a:pPr marL="457200" lvl="0" indent="-342900" algn="l" rtl="0">
              <a:spcBef>
                <a:spcPts val="600"/>
              </a:spcBef>
              <a:spcAft>
                <a:spcPts val="0"/>
              </a:spcAft>
              <a:buSzPts val="1800"/>
              <a:buChar char="•"/>
            </a:pPr>
            <a:r>
              <a:rPr lang="zh-TW" sz="1800"/>
              <a:t>應用方式</a:t>
            </a:r>
            <a:endParaRPr sz="1800"/>
          </a:p>
          <a:p>
            <a:pPr marL="914400" lvl="1" indent="-342900" algn="l" rtl="0">
              <a:spcBef>
                <a:spcPts val="0"/>
              </a:spcBef>
              <a:spcAft>
                <a:spcPts val="0"/>
              </a:spcAft>
              <a:buSzPts val="1800"/>
              <a:buChar char="–"/>
            </a:pPr>
            <a:r>
              <a:rPr lang="zh-TW" sz="1800"/>
              <a:t>參考異常偵測演算法</a:t>
            </a:r>
            <a:endParaRPr sz="1800"/>
          </a:p>
        </p:txBody>
      </p:sp>
      <p:graphicFrame>
        <p:nvGraphicFramePr>
          <p:cNvPr id="291" name="Google Shape;291;p41"/>
          <p:cNvGraphicFramePr/>
          <p:nvPr/>
        </p:nvGraphicFramePr>
        <p:xfrm>
          <a:off x="424875" y="1728475"/>
          <a:ext cx="5236250" cy="2590620"/>
        </p:xfrm>
        <a:graphic>
          <a:graphicData uri="http://schemas.openxmlformats.org/drawingml/2006/table">
            <a:tbl>
              <a:tblPr>
                <a:noFill/>
                <a:tableStyleId>{6F4ABDE6-5CB2-4F78-9A06-B5EC2CF0B626}</a:tableStyleId>
              </a:tblPr>
              <a:tblGrid>
                <a:gridCol w="2618125"/>
                <a:gridCol w="2618125"/>
              </a:tblGrid>
              <a:tr h="381000">
                <a:tc gridSpan="2">
                  <a:txBody>
                    <a:bodyPr/>
                    <a:lstStyle/>
                    <a:p>
                      <a:pPr marL="0" lvl="0" indent="0" algn="ctr" rtl="0">
                        <a:spcBef>
                          <a:spcPts val="0"/>
                        </a:spcBef>
                        <a:spcAft>
                          <a:spcPts val="0"/>
                        </a:spcAft>
                        <a:buNone/>
                      </a:pPr>
                      <a:r>
                        <a:rPr lang="zh-TW"/>
                        <a:t>偵測方法</a:t>
                      </a:r>
                      <a:endParaRPr/>
                    </a:p>
                  </a:txBody>
                  <a:tcPr marL="91425" marR="91425" marT="91425" marB="91425"/>
                </a:tc>
                <a:tc hMerge="1">
                  <a:txBody>
                    <a:bodyPr/>
                    <a:lstStyle/>
                    <a:p>
                      <a:endParaRPr lang="zh-TW"/>
                    </a:p>
                  </a:txBody>
                  <a:tcPr/>
                </a:tc>
              </a:tr>
              <a:tr h="396200">
                <a:tc gridSpan="2">
                  <a:txBody>
                    <a:bodyPr/>
                    <a:lstStyle/>
                    <a:p>
                      <a:pPr marL="0" lvl="0" indent="0" algn="l" rtl="0">
                        <a:spcBef>
                          <a:spcPts val="0"/>
                        </a:spcBef>
                        <a:spcAft>
                          <a:spcPts val="0"/>
                        </a:spcAft>
                        <a:buNone/>
                      </a:pPr>
                      <a:r>
                        <a:rPr lang="zh-TW"/>
                        <a:t>針對文本資料進行處理與標記後，使用多種異常偵測演算法個別建立偵測模型，再比較其預測準確性</a:t>
                      </a:r>
                      <a:endParaRPr/>
                    </a:p>
                  </a:txBody>
                  <a:tcPr marL="91425" marR="91425" marT="91425" marB="91425"/>
                </a:tc>
                <a:tc hMerge="1">
                  <a:txBody>
                    <a:bodyPr/>
                    <a:lstStyle/>
                    <a:p>
                      <a:endParaRPr lang="zh-TW"/>
                    </a:p>
                  </a:txBody>
                  <a:tcPr/>
                </a:tc>
              </a:tr>
              <a:tr h="396200">
                <a:tc>
                  <a:txBody>
                    <a:bodyPr/>
                    <a:lstStyle/>
                    <a:p>
                      <a:pPr marL="0" lvl="0" indent="0" algn="l" rtl="0">
                        <a:spcBef>
                          <a:spcPts val="0"/>
                        </a:spcBef>
                        <a:spcAft>
                          <a:spcPts val="0"/>
                        </a:spcAft>
                        <a:buNone/>
                      </a:pPr>
                      <a:r>
                        <a:rPr lang="zh-TW"/>
                        <a:t>KNN</a:t>
                      </a:r>
                      <a:endParaRPr/>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zh-TW"/>
                        <a:t>Text Outliers using NMF</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96200">
                <a:tc>
                  <a:txBody>
                    <a:bodyPr/>
                    <a:lstStyle/>
                    <a:p>
                      <a:pPr marL="0" lvl="0" indent="0" algn="l" rtl="0">
                        <a:spcBef>
                          <a:spcPts val="0"/>
                        </a:spcBef>
                        <a:spcAft>
                          <a:spcPts val="0"/>
                        </a:spcAft>
                        <a:buNone/>
                      </a:pPr>
                      <a:r>
                        <a:rPr lang="zh-TW"/>
                        <a:t>Local Outlier Factor</a:t>
                      </a:r>
                      <a:endParaRPr/>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zh-TW"/>
                        <a:t>Isolation Forest</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96200">
                <a:tc>
                  <a:txBody>
                    <a:bodyPr/>
                    <a:lstStyle/>
                    <a:p>
                      <a:pPr marL="0" lvl="0" indent="0" algn="l" rtl="0">
                        <a:spcBef>
                          <a:spcPts val="0"/>
                        </a:spcBef>
                        <a:spcAft>
                          <a:spcPts val="0"/>
                        </a:spcAft>
                        <a:buNone/>
                      </a:pPr>
                      <a:r>
                        <a:rPr lang="zh-TW"/>
                        <a:t>Angle-based Outlier Detection</a:t>
                      </a:r>
                      <a:endParaRPr/>
                    </a:p>
                  </a:txBody>
                  <a:tcPr marL="91425" marR="91425" marT="91425" marB="91425" anchor="ctr"/>
                </a:tc>
                <a:tc>
                  <a:txBody>
                    <a:bodyPr/>
                    <a:lstStyle/>
                    <a:p>
                      <a:pPr marL="0" lvl="0" indent="0" algn="l" rtl="0">
                        <a:spcBef>
                          <a:spcPts val="0"/>
                        </a:spcBef>
                        <a:spcAft>
                          <a:spcPts val="0"/>
                        </a:spcAft>
                        <a:buNone/>
                      </a:pPr>
                      <a:r>
                        <a:rPr lang="zh-TW"/>
                        <a:t>One-Class Random Forests</a:t>
                      </a:r>
                      <a:endParaRPr/>
                    </a:p>
                  </a:txBody>
                  <a:tcPr marL="91425" marR="91425" marT="91425" marB="91425">
                    <a:lnT w="9525" cap="flat" cmpd="sng">
                      <a:solidFill>
                        <a:srgbClr val="9E9E9E"/>
                      </a:solidFill>
                      <a:prstDash val="solid"/>
                      <a:round/>
                      <a:headEnd type="none" w="sm" len="sm"/>
                      <a:tailEnd type="none" w="sm" len="sm"/>
                    </a:lnT>
                  </a:tcPr>
                </a:tc>
              </a:tr>
              <a:tr h="396200">
                <a:tc>
                  <a:txBody>
                    <a:bodyPr/>
                    <a:lstStyle/>
                    <a:p>
                      <a:pPr marL="0" lvl="0" indent="0" algn="l" rtl="0">
                        <a:spcBef>
                          <a:spcPts val="0"/>
                        </a:spcBef>
                        <a:spcAft>
                          <a:spcPts val="0"/>
                        </a:spcAft>
                        <a:buNone/>
                      </a:pPr>
                      <a:r>
                        <a:rPr lang="zh-TW"/>
                        <a:t>One-Class SVM</a:t>
                      </a:r>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tc>
              </a:tr>
            </a:tbl>
          </a:graphicData>
        </a:graphic>
      </p:graphicFrame>
      <p:pic>
        <p:nvPicPr>
          <p:cNvPr id="292" name="Google Shape;292;p41"/>
          <p:cNvPicPr preferRelativeResize="0"/>
          <p:nvPr/>
        </p:nvPicPr>
        <p:blipFill>
          <a:blip r:embed="rId3">
            <a:alphaModFix/>
          </a:blip>
          <a:stretch>
            <a:fillRect/>
          </a:stretch>
        </p:blipFill>
        <p:spPr>
          <a:xfrm>
            <a:off x="6234125" y="573813"/>
            <a:ext cx="3399250" cy="57103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2"/>
          <p:cNvSpPr txBox="1">
            <a:spLocks noGrp="1"/>
          </p:cNvSpPr>
          <p:nvPr>
            <p:ph type="title"/>
          </p:nvPr>
        </p:nvSpPr>
        <p:spPr>
          <a:xfrm>
            <a:off x="632520" y="2708920"/>
            <a:ext cx="8640900" cy="720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393939"/>
              </a:buClr>
              <a:buSzPts val="3600"/>
              <a:buFont typeface="Microsoft JhengHei"/>
              <a:buNone/>
            </a:pPr>
            <a:r>
              <a:rPr lang="zh-TW"/>
              <a:t>Infusing domain knowledge in AI-based “black box” models for better explainability with application in bankruptcy prediction</a:t>
            </a:r>
            <a:endParaRPr>
              <a:solidFill>
                <a:srgbClr val="393939"/>
              </a:solidFill>
            </a:endParaRPr>
          </a:p>
        </p:txBody>
      </p:sp>
      <p:sp>
        <p:nvSpPr>
          <p:cNvPr id="298" name="Google Shape;298;p42"/>
          <p:cNvSpPr txBox="1">
            <a:spLocks noGrp="1"/>
          </p:cNvSpPr>
          <p:nvPr>
            <p:ph type="subTitle" idx="1"/>
          </p:nvPr>
        </p:nvSpPr>
        <p:spPr>
          <a:xfrm>
            <a:off x="1352600" y="4779640"/>
            <a:ext cx="7200900" cy="1080000"/>
          </a:xfrm>
          <a:prstGeom prst="rect">
            <a:avLst/>
          </a:prstGeom>
        </p:spPr>
        <p:txBody>
          <a:bodyPr spcFirstLastPara="1" wrap="square" lIns="91425" tIns="45700" rIns="91425" bIns="45700" anchor="t" anchorCtr="0">
            <a:noAutofit/>
          </a:bodyPr>
          <a:lstStyle/>
          <a:p>
            <a:pPr marL="0" lvl="0" indent="0" algn="ctr" rtl="0">
              <a:spcBef>
                <a:spcPts val="600"/>
              </a:spcBef>
              <a:spcAft>
                <a:spcPts val="600"/>
              </a:spcAft>
              <a:buNone/>
            </a:pPr>
            <a:endParaRPr/>
          </a:p>
        </p:txBody>
      </p:sp>
      <p:grpSp>
        <p:nvGrpSpPr>
          <p:cNvPr id="299" name="Google Shape;299;p42"/>
          <p:cNvGrpSpPr/>
          <p:nvPr/>
        </p:nvGrpSpPr>
        <p:grpSpPr>
          <a:xfrm>
            <a:off x="25" y="-4800"/>
            <a:ext cx="1995300" cy="1379400"/>
            <a:chOff x="25" y="-4800"/>
            <a:chExt cx="1995300" cy="1379400"/>
          </a:xfrm>
        </p:grpSpPr>
        <p:sp>
          <p:nvSpPr>
            <p:cNvPr id="300" name="Google Shape;300;p42"/>
            <p:cNvSpPr/>
            <p:nvPr/>
          </p:nvSpPr>
          <p:spPr>
            <a:xfrm rot="5400000">
              <a:off x="310375" y="-310350"/>
              <a:ext cx="1374600" cy="1995300"/>
            </a:xfrm>
            <a:prstGeom prst="rtTriangle">
              <a:avLst/>
            </a:pr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2"/>
            <p:cNvSpPr txBox="1"/>
            <p:nvPr/>
          </p:nvSpPr>
          <p:spPr>
            <a:xfrm>
              <a:off x="217100" y="-4800"/>
              <a:ext cx="1758900" cy="92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4800" b="1">
                  <a:solidFill>
                    <a:srgbClr val="FFFFFF"/>
                  </a:solidFill>
                  <a:latin typeface="Comic Sans MS"/>
                  <a:ea typeface="Comic Sans MS"/>
                  <a:cs typeface="Comic Sans MS"/>
                  <a:sym typeface="Comic Sans MS"/>
                </a:rPr>
                <a:t>10</a:t>
              </a:r>
              <a:endParaRPr sz="4800" b="1">
                <a:solidFill>
                  <a:srgbClr val="FFFFFF"/>
                </a:solidFill>
                <a:latin typeface="Comic Sans MS"/>
                <a:ea typeface="Comic Sans MS"/>
                <a:cs typeface="Comic Sans MS"/>
                <a:sym typeface="Comic Sans MS"/>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3"/>
          <p:cNvSpPr txBox="1">
            <a:spLocks noGrp="1"/>
          </p:cNvSpPr>
          <p:nvPr>
            <p:ph type="sldNum" idx="12"/>
          </p:nvPr>
        </p:nvSpPr>
        <p:spPr>
          <a:xfrm>
            <a:off x="4743772" y="6644382"/>
            <a:ext cx="425400" cy="3129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ltLang="zh-TW"/>
              <a:t>23</a:t>
            </a:fld>
            <a:endParaRPr/>
          </a:p>
        </p:txBody>
      </p:sp>
      <p:sp>
        <p:nvSpPr>
          <p:cNvPr id="308" name="Google Shape;308;p43"/>
          <p:cNvSpPr txBox="1">
            <a:spLocks noGrp="1"/>
          </p:cNvSpPr>
          <p:nvPr>
            <p:ph type="body" idx="1"/>
          </p:nvPr>
        </p:nvSpPr>
        <p:spPr>
          <a:xfrm>
            <a:off x="272475" y="383700"/>
            <a:ext cx="9360900" cy="779100"/>
          </a:xfrm>
          <a:prstGeom prst="rect">
            <a:avLst/>
          </a:prstGeom>
        </p:spPr>
        <p:txBody>
          <a:bodyPr spcFirstLastPara="1" wrap="square" lIns="91425" tIns="45700" rIns="91425" bIns="45700" anchor="t" anchorCtr="0">
            <a:noAutofit/>
          </a:bodyPr>
          <a:lstStyle/>
          <a:p>
            <a:pPr marL="457200" lvl="0" indent="-406400" algn="l" rtl="0">
              <a:spcBef>
                <a:spcPts val="600"/>
              </a:spcBef>
              <a:spcAft>
                <a:spcPts val="0"/>
              </a:spcAft>
              <a:buSzPts val="2800"/>
              <a:buChar char="•"/>
            </a:pPr>
            <a:r>
              <a:rPr lang="zh-TW"/>
              <a:t>彌補模型的</a:t>
            </a:r>
            <a:r>
              <a:rPr lang="zh-TW">
                <a:solidFill>
                  <a:srgbClr val="FF0000"/>
                </a:solidFill>
              </a:rPr>
              <a:t>不可解釋性</a:t>
            </a:r>
            <a:r>
              <a:rPr lang="zh-TW"/>
              <a:t>問題</a:t>
            </a:r>
            <a:endParaRPr sz="1400">
              <a:solidFill>
                <a:srgbClr val="FF0000"/>
              </a:solidFill>
            </a:endParaRPr>
          </a:p>
        </p:txBody>
      </p:sp>
      <p:pic>
        <p:nvPicPr>
          <p:cNvPr id="309" name="Google Shape;309;p43"/>
          <p:cNvPicPr preferRelativeResize="0"/>
          <p:nvPr/>
        </p:nvPicPr>
        <p:blipFill>
          <a:blip r:embed="rId3">
            <a:alphaModFix/>
          </a:blip>
          <a:stretch>
            <a:fillRect/>
          </a:stretch>
        </p:blipFill>
        <p:spPr>
          <a:xfrm>
            <a:off x="2636798" y="3442996"/>
            <a:ext cx="5276052" cy="3185329"/>
          </a:xfrm>
          <a:prstGeom prst="rect">
            <a:avLst/>
          </a:prstGeom>
          <a:noFill/>
          <a:ln>
            <a:noFill/>
          </a:ln>
        </p:spPr>
      </p:pic>
      <p:pic>
        <p:nvPicPr>
          <p:cNvPr id="310" name="Google Shape;310;p43"/>
          <p:cNvPicPr preferRelativeResize="0"/>
          <p:nvPr/>
        </p:nvPicPr>
        <p:blipFill>
          <a:blip r:embed="rId4">
            <a:alphaModFix/>
          </a:blip>
          <a:stretch>
            <a:fillRect/>
          </a:stretch>
        </p:blipFill>
        <p:spPr>
          <a:xfrm>
            <a:off x="2310850" y="1677074"/>
            <a:ext cx="5580515" cy="1681352"/>
          </a:xfrm>
          <a:prstGeom prst="rect">
            <a:avLst/>
          </a:prstGeom>
          <a:noFill/>
          <a:ln>
            <a:noFill/>
          </a:ln>
        </p:spPr>
      </p:pic>
      <p:sp>
        <p:nvSpPr>
          <p:cNvPr id="311" name="Google Shape;311;p43"/>
          <p:cNvSpPr txBox="1"/>
          <p:nvPr/>
        </p:nvSpPr>
        <p:spPr>
          <a:xfrm>
            <a:off x="130638" y="2128200"/>
            <a:ext cx="2409600" cy="77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800" b="1">
                <a:latin typeface="Microsoft JhengHei"/>
                <a:ea typeface="Microsoft JhengHei"/>
                <a:cs typeface="Microsoft JhengHei"/>
                <a:sym typeface="Microsoft JhengHei"/>
              </a:rPr>
              <a:t>Features Generalizer</a:t>
            </a:r>
            <a:endParaRPr sz="1800" b="1">
              <a:latin typeface="Microsoft JhengHei"/>
              <a:ea typeface="Microsoft JhengHei"/>
              <a:cs typeface="Microsoft JhengHei"/>
              <a:sym typeface="Microsoft JhengHei"/>
            </a:endParaRPr>
          </a:p>
        </p:txBody>
      </p:sp>
      <p:sp>
        <p:nvSpPr>
          <p:cNvPr id="312" name="Google Shape;312;p43"/>
          <p:cNvSpPr txBox="1"/>
          <p:nvPr/>
        </p:nvSpPr>
        <p:spPr>
          <a:xfrm>
            <a:off x="130638" y="4646125"/>
            <a:ext cx="2409600" cy="77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800" b="1">
                <a:latin typeface="Microsoft JhengHei"/>
                <a:ea typeface="Microsoft JhengHei"/>
                <a:cs typeface="Microsoft JhengHei"/>
                <a:sym typeface="Microsoft JhengHei"/>
              </a:rPr>
              <a:t>Evaluator</a:t>
            </a:r>
            <a:endParaRPr sz="1800" b="1">
              <a:latin typeface="Microsoft JhengHei"/>
              <a:ea typeface="Microsoft JhengHei"/>
              <a:cs typeface="Microsoft JhengHei"/>
              <a:sym typeface="Microsoft JhengHei"/>
            </a:endParaRPr>
          </a:p>
        </p:txBody>
      </p:sp>
      <p:sp>
        <p:nvSpPr>
          <p:cNvPr id="313" name="Google Shape;313;p43"/>
          <p:cNvSpPr/>
          <p:nvPr/>
        </p:nvSpPr>
        <p:spPr>
          <a:xfrm>
            <a:off x="2193350" y="1881700"/>
            <a:ext cx="758400" cy="1481700"/>
          </a:xfrm>
          <a:prstGeom prst="ellipse">
            <a:avLst/>
          </a:prstGeom>
          <a:noFill/>
          <a:ln w="19050"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3"/>
          <p:cNvSpPr/>
          <p:nvPr/>
        </p:nvSpPr>
        <p:spPr>
          <a:xfrm>
            <a:off x="7238075" y="1881700"/>
            <a:ext cx="758400" cy="1481700"/>
          </a:xfrm>
          <a:prstGeom prst="ellipse">
            <a:avLst/>
          </a:prstGeom>
          <a:noFill/>
          <a:ln w="19050"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3"/>
          <p:cNvSpPr/>
          <p:nvPr/>
        </p:nvSpPr>
        <p:spPr>
          <a:xfrm>
            <a:off x="7289675" y="4708063"/>
            <a:ext cx="655200" cy="655200"/>
          </a:xfrm>
          <a:prstGeom prst="ellipse">
            <a:avLst/>
          </a:prstGeom>
          <a:noFill/>
          <a:ln w="19050"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6" name="Google Shape;316;p43"/>
          <p:cNvCxnSpPr/>
          <p:nvPr/>
        </p:nvCxnSpPr>
        <p:spPr>
          <a:xfrm>
            <a:off x="401775" y="3439600"/>
            <a:ext cx="8324100" cy="0"/>
          </a:xfrm>
          <a:prstGeom prst="straightConnector1">
            <a:avLst/>
          </a:prstGeom>
          <a:noFill/>
          <a:ln w="19050" cap="flat" cmpd="sng">
            <a:solidFill>
              <a:schemeClr val="dk2"/>
            </a:solidFill>
            <a:prstDash val="solid"/>
            <a:round/>
            <a:headEnd type="none" w="med" len="med"/>
            <a:tailEnd type="none" w="med" len="med"/>
          </a:ln>
        </p:spPr>
      </p:cxnSp>
      <p:sp>
        <p:nvSpPr>
          <p:cNvPr id="317" name="Google Shape;317;p43"/>
          <p:cNvSpPr txBox="1"/>
          <p:nvPr/>
        </p:nvSpPr>
        <p:spPr>
          <a:xfrm>
            <a:off x="1952300" y="1159850"/>
            <a:ext cx="1240500" cy="42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800">
                <a:latin typeface="Microsoft JhengHei"/>
                <a:ea typeface="Microsoft JhengHei"/>
                <a:cs typeface="Microsoft JhengHei"/>
                <a:sym typeface="Microsoft JhengHei"/>
              </a:rPr>
              <a:t>原始特徵</a:t>
            </a:r>
            <a:endParaRPr sz="1800">
              <a:latin typeface="Microsoft JhengHei"/>
              <a:ea typeface="Microsoft JhengHei"/>
              <a:cs typeface="Microsoft JhengHei"/>
              <a:sym typeface="Microsoft JhengHei"/>
            </a:endParaRPr>
          </a:p>
        </p:txBody>
      </p:sp>
      <p:sp>
        <p:nvSpPr>
          <p:cNvPr id="318" name="Google Shape;318;p43"/>
          <p:cNvSpPr txBox="1"/>
          <p:nvPr/>
        </p:nvSpPr>
        <p:spPr>
          <a:xfrm>
            <a:off x="4480850" y="1166800"/>
            <a:ext cx="1240500" cy="42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800">
                <a:latin typeface="Microsoft JhengHei"/>
                <a:ea typeface="Microsoft JhengHei"/>
                <a:cs typeface="Microsoft JhengHei"/>
                <a:sym typeface="Microsoft JhengHei"/>
              </a:rPr>
              <a:t>高頻特徵的集合</a:t>
            </a:r>
            <a:endParaRPr sz="1800">
              <a:latin typeface="Microsoft JhengHei"/>
              <a:ea typeface="Microsoft JhengHei"/>
              <a:cs typeface="Microsoft JhengHei"/>
              <a:sym typeface="Microsoft JhengHei"/>
            </a:endParaRPr>
          </a:p>
        </p:txBody>
      </p:sp>
      <p:sp>
        <p:nvSpPr>
          <p:cNvPr id="319" name="Google Shape;319;p43"/>
          <p:cNvSpPr txBox="1"/>
          <p:nvPr/>
        </p:nvSpPr>
        <p:spPr>
          <a:xfrm>
            <a:off x="6529774" y="1159850"/>
            <a:ext cx="2175000" cy="42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800">
                <a:latin typeface="Microsoft JhengHei"/>
                <a:ea typeface="Microsoft JhengHei"/>
                <a:cs typeface="Microsoft JhengHei"/>
                <a:sym typeface="Microsoft JhengHei"/>
              </a:rPr>
              <a:t>好解釋的</a:t>
            </a:r>
            <a:endParaRPr sz="1800">
              <a:latin typeface="Microsoft JhengHei"/>
              <a:ea typeface="Microsoft JhengHei"/>
              <a:cs typeface="Microsoft JhengHei"/>
              <a:sym typeface="Microsoft JhengHei"/>
            </a:endParaRPr>
          </a:p>
          <a:p>
            <a:pPr marL="0" lvl="0" indent="0" algn="ctr" rtl="0">
              <a:spcBef>
                <a:spcPts val="0"/>
              </a:spcBef>
              <a:spcAft>
                <a:spcPts val="0"/>
              </a:spcAft>
              <a:buNone/>
            </a:pPr>
            <a:r>
              <a:rPr lang="zh-TW" sz="1800">
                <a:latin typeface="Microsoft JhengHei"/>
                <a:ea typeface="Microsoft JhengHei"/>
                <a:cs typeface="Microsoft JhengHei"/>
                <a:sym typeface="Microsoft JhengHei"/>
              </a:rPr>
              <a:t>高頻特徵的集合</a:t>
            </a:r>
            <a:endParaRPr sz="1800">
              <a:latin typeface="Microsoft JhengHei"/>
              <a:ea typeface="Microsoft JhengHei"/>
              <a:cs typeface="Microsoft JhengHei"/>
              <a:sym typeface="Microsoft JhengHei"/>
            </a:endParaRPr>
          </a:p>
        </p:txBody>
      </p:sp>
      <p:sp>
        <p:nvSpPr>
          <p:cNvPr id="320" name="Google Shape;320;p43"/>
          <p:cNvSpPr txBox="1"/>
          <p:nvPr/>
        </p:nvSpPr>
        <p:spPr>
          <a:xfrm>
            <a:off x="6997025" y="5424250"/>
            <a:ext cx="1240500" cy="42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800">
                <a:latin typeface="Microsoft JhengHei"/>
                <a:ea typeface="Microsoft JhengHei"/>
                <a:cs typeface="Microsoft JhengHei"/>
                <a:sym typeface="Microsoft JhengHei"/>
              </a:rPr>
              <a:t>預測差值</a:t>
            </a:r>
            <a:endParaRPr sz="1800">
              <a:latin typeface="Microsoft JhengHei"/>
              <a:ea typeface="Microsoft JhengHei"/>
              <a:cs typeface="Microsoft JhengHei"/>
              <a:sym typeface="Microsoft JhengHei"/>
            </a:endParaRPr>
          </a:p>
        </p:txBody>
      </p:sp>
      <p:sp>
        <p:nvSpPr>
          <p:cNvPr id="321" name="Google Shape;321;p43"/>
          <p:cNvSpPr/>
          <p:nvPr/>
        </p:nvSpPr>
        <p:spPr>
          <a:xfrm rot="10800000" flipH="1">
            <a:off x="8237525" y="2355700"/>
            <a:ext cx="892200" cy="2885400"/>
          </a:xfrm>
          <a:prstGeom prst="curvedLeftArrow">
            <a:avLst>
              <a:gd name="adj1" fmla="val 25000"/>
              <a:gd name="adj2" fmla="val 50000"/>
              <a:gd name="adj3" fmla="val 25000"/>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3"/>
          <p:cNvSpPr txBox="1"/>
          <p:nvPr/>
        </p:nvSpPr>
        <p:spPr>
          <a:xfrm>
            <a:off x="6620100" y="3838646"/>
            <a:ext cx="3819300" cy="6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a:latin typeface="Microsoft JhengHei"/>
                <a:ea typeface="Microsoft JhengHei"/>
                <a:cs typeface="Microsoft JhengHei"/>
                <a:sym typeface="Microsoft JhengHei"/>
              </a:rPr>
              <a:t>差異夠小，</a:t>
            </a:r>
            <a:endParaRPr>
              <a:latin typeface="Microsoft JhengHei"/>
              <a:ea typeface="Microsoft JhengHei"/>
              <a:cs typeface="Microsoft JhengHei"/>
              <a:sym typeface="Microsoft JhengHei"/>
            </a:endParaRPr>
          </a:p>
          <a:p>
            <a:pPr marL="0" lvl="0" indent="0" algn="ctr" rtl="0">
              <a:spcBef>
                <a:spcPts val="0"/>
              </a:spcBef>
              <a:spcAft>
                <a:spcPts val="0"/>
              </a:spcAft>
              <a:buNone/>
            </a:pPr>
            <a:r>
              <a:rPr lang="zh-TW">
                <a:latin typeface="Microsoft JhengHei"/>
                <a:ea typeface="Microsoft JhengHei"/>
                <a:cs typeface="Microsoft JhengHei"/>
                <a:sym typeface="Microsoft JhengHei"/>
              </a:rPr>
              <a:t>就用好解釋的特徵去解釋預測結果</a:t>
            </a:r>
            <a:endParaRPr>
              <a:latin typeface="Microsoft JhengHei"/>
              <a:ea typeface="Microsoft JhengHei"/>
              <a:cs typeface="Microsoft JhengHei"/>
              <a:sym typeface="Microsoft JhengHei"/>
            </a:endParaRPr>
          </a:p>
        </p:txBody>
      </p:sp>
      <p:sp>
        <p:nvSpPr>
          <p:cNvPr id="323" name="Google Shape;323;p43"/>
          <p:cNvSpPr/>
          <p:nvPr/>
        </p:nvSpPr>
        <p:spPr>
          <a:xfrm>
            <a:off x="54450" y="2218050"/>
            <a:ext cx="599400" cy="599400"/>
          </a:xfrm>
          <a:prstGeom prst="ellipse">
            <a:avLst/>
          </a:prstGeom>
          <a:solidFill>
            <a:srgbClr val="F6B2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800" b="1">
                <a:solidFill>
                  <a:srgbClr val="FFFFFF"/>
                </a:solidFill>
              </a:rPr>
              <a:t>1</a:t>
            </a:r>
            <a:endParaRPr sz="1800" b="1">
              <a:solidFill>
                <a:srgbClr val="FFFFFF"/>
              </a:solidFill>
            </a:endParaRPr>
          </a:p>
        </p:txBody>
      </p:sp>
      <p:sp>
        <p:nvSpPr>
          <p:cNvPr id="324" name="Google Shape;324;p43"/>
          <p:cNvSpPr/>
          <p:nvPr/>
        </p:nvSpPr>
        <p:spPr>
          <a:xfrm>
            <a:off x="54450" y="4735975"/>
            <a:ext cx="599400" cy="599400"/>
          </a:xfrm>
          <a:prstGeom prst="ellipse">
            <a:avLst/>
          </a:prstGeom>
          <a:solidFill>
            <a:srgbClr val="F6B2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800" b="1">
                <a:solidFill>
                  <a:srgbClr val="FFFFFF"/>
                </a:solidFill>
              </a:rPr>
              <a:t>2</a:t>
            </a:r>
            <a:endParaRPr sz="1800" b="1">
              <a:solidFill>
                <a:srgbClr val="FFFFFF"/>
              </a:solidFill>
            </a:endParaRPr>
          </a:p>
        </p:txBody>
      </p:sp>
      <p:sp>
        <p:nvSpPr>
          <p:cNvPr id="325" name="Google Shape;325;p43"/>
          <p:cNvSpPr/>
          <p:nvPr/>
        </p:nvSpPr>
        <p:spPr>
          <a:xfrm>
            <a:off x="9129725" y="3498700"/>
            <a:ext cx="599400" cy="599400"/>
          </a:xfrm>
          <a:prstGeom prst="ellipse">
            <a:avLst/>
          </a:prstGeom>
          <a:solidFill>
            <a:srgbClr val="F6B2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800" b="1">
                <a:solidFill>
                  <a:srgbClr val="FFFFFF"/>
                </a:solidFill>
              </a:rPr>
              <a:t>3</a:t>
            </a:r>
            <a:endParaRPr sz="1800" b="1">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4"/>
          <p:cNvSpPr txBox="1">
            <a:spLocks noGrp="1"/>
          </p:cNvSpPr>
          <p:nvPr>
            <p:ph type="sldNum" idx="12"/>
          </p:nvPr>
        </p:nvSpPr>
        <p:spPr>
          <a:xfrm>
            <a:off x="4743772" y="6644382"/>
            <a:ext cx="425400" cy="3129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ltLang="zh-TW"/>
              <a:t>24</a:t>
            </a:fld>
            <a:endParaRPr/>
          </a:p>
        </p:txBody>
      </p:sp>
      <p:sp>
        <p:nvSpPr>
          <p:cNvPr id="332" name="Google Shape;332;p44"/>
          <p:cNvSpPr/>
          <p:nvPr/>
        </p:nvSpPr>
        <p:spPr>
          <a:xfrm>
            <a:off x="1094275" y="759525"/>
            <a:ext cx="7724400" cy="1158000"/>
          </a:xfrm>
          <a:prstGeom prst="roundRect">
            <a:avLst>
              <a:gd name="adj" fmla="val 16667"/>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a:t>本篇論文主要貢獻於AI模型的特徵選取方法</a:t>
            </a:r>
            <a:endParaRPr/>
          </a:p>
          <a:p>
            <a:pPr marL="457200" lvl="0" indent="-317500" algn="l" rtl="0">
              <a:spcBef>
                <a:spcPts val="0"/>
              </a:spcBef>
              <a:spcAft>
                <a:spcPts val="0"/>
              </a:spcAft>
              <a:buSzPts val="1400"/>
              <a:buChar char="-"/>
            </a:pPr>
            <a:r>
              <a:rPr lang="zh-TW"/>
              <a:t>以關聯分析演算法（例：Apriori）挖取高頻特徵</a:t>
            </a:r>
            <a:endParaRPr/>
          </a:p>
          <a:p>
            <a:pPr marL="457200" lvl="0" indent="-317500" algn="l" rtl="0">
              <a:spcBef>
                <a:spcPts val="0"/>
              </a:spcBef>
              <a:spcAft>
                <a:spcPts val="0"/>
              </a:spcAft>
              <a:buSzPts val="1400"/>
              <a:buChar char="-"/>
            </a:pPr>
            <a:r>
              <a:rPr lang="zh-TW"/>
              <a:t>以領域知識過濾不符合期望的特徵（例：領域知識無法解釋的特徵）</a:t>
            </a:r>
            <a:endParaRPr/>
          </a:p>
        </p:txBody>
      </p:sp>
      <p:sp>
        <p:nvSpPr>
          <p:cNvPr id="333" name="Google Shape;333;p44"/>
          <p:cNvSpPr/>
          <p:nvPr/>
        </p:nvSpPr>
        <p:spPr>
          <a:xfrm>
            <a:off x="1090800" y="2240400"/>
            <a:ext cx="7724400" cy="3200700"/>
          </a:xfrm>
          <a:prstGeom prst="roundRect">
            <a:avLst>
              <a:gd name="adj" fmla="val 16667"/>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a:t>從流量/日誌中尋找惡意威脅時...</a:t>
            </a:r>
            <a:endParaRPr/>
          </a:p>
          <a:p>
            <a:pPr marL="457200" lvl="0" indent="-317500" algn="l" rtl="0">
              <a:spcBef>
                <a:spcPts val="0"/>
              </a:spcBef>
              <a:spcAft>
                <a:spcPts val="0"/>
              </a:spcAft>
              <a:buSzPts val="1400"/>
              <a:buAutoNum type="arabicPeriod"/>
            </a:pPr>
            <a:r>
              <a:rPr lang="zh-TW"/>
              <a:t>從模型特徵的角度：從眾多論文中找尋共同認為的重要特徵</a:t>
            </a:r>
            <a:endParaRPr/>
          </a:p>
          <a:p>
            <a:pPr marL="457200" lvl="0" indent="-317500" algn="l" rtl="0">
              <a:spcBef>
                <a:spcPts val="0"/>
              </a:spcBef>
              <a:spcAft>
                <a:spcPts val="0"/>
              </a:spcAft>
              <a:buSzPts val="1400"/>
              <a:buAutoNum type="arabicPeriod"/>
            </a:pPr>
            <a:r>
              <a:rPr lang="zh-TW"/>
              <a:t>從資料分析的角度：某個行為於眾多主機中發生的情形</a:t>
            </a:r>
            <a:endParaRPr/>
          </a:p>
          <a:p>
            <a:pPr marL="914400" lvl="1" indent="-317500" algn="l" rtl="0">
              <a:spcBef>
                <a:spcPts val="0"/>
              </a:spcBef>
              <a:spcAft>
                <a:spcPts val="0"/>
              </a:spcAft>
              <a:buSzPts val="1400"/>
              <a:buAutoNum type="alphaLcPeriod"/>
            </a:pPr>
            <a:r>
              <a:rPr lang="zh-TW"/>
              <a:t>一般來說，在越多台主機發生時，事件的普遍性越高，越不會視為異常</a:t>
            </a:r>
            <a:endParaRPr/>
          </a:p>
          <a:p>
            <a:pPr marL="914400" lvl="1" indent="-317500" algn="l" rtl="0">
              <a:spcBef>
                <a:spcPts val="0"/>
              </a:spcBef>
              <a:spcAft>
                <a:spcPts val="0"/>
              </a:spcAft>
              <a:buSzPts val="1400"/>
              <a:buAutoNum type="alphaLcPeriod"/>
            </a:pPr>
            <a:r>
              <a:rPr lang="zh-TW"/>
              <a:t>若行為是異常，則推估多台主機皆被感染（橫向曠散的行為）</a:t>
            </a:r>
            <a:endParaRPr/>
          </a:p>
          <a:p>
            <a:pPr marL="457200" lvl="0" indent="-317500" algn="l" rtl="0">
              <a:spcBef>
                <a:spcPts val="0"/>
              </a:spcBef>
              <a:spcAft>
                <a:spcPts val="0"/>
              </a:spcAft>
              <a:buSzPts val="1400"/>
              <a:buAutoNum type="arabicPeriod"/>
            </a:pPr>
            <a:r>
              <a:rPr lang="zh-TW"/>
              <a:t>Chainspot的延伸應用：購物籃分析（已知A事件發生的情況之下，B事件發生的信心有多少）</a:t>
            </a:r>
            <a:endParaRPr/>
          </a:p>
          <a:p>
            <a:pPr marL="914400" lvl="1" indent="-317500" algn="l" rtl="0">
              <a:spcBef>
                <a:spcPts val="0"/>
              </a:spcBef>
              <a:spcAft>
                <a:spcPts val="0"/>
              </a:spcAft>
              <a:buSzPts val="1400"/>
              <a:buAutoNum type="alphaLcPeriod"/>
            </a:pPr>
            <a:r>
              <a:rPr lang="zh-TW"/>
              <a:t>馬可夫模型已知各個「路徑」的發生機率值，故可計算在「路徑A」發生的情況之下，發生「路徑B」的信心（公式：P(AB)/P(A)）</a:t>
            </a:r>
            <a:endParaRPr/>
          </a:p>
          <a:p>
            <a:pPr marL="914400" lvl="1" indent="-317500" algn="l" rtl="0">
              <a:spcBef>
                <a:spcPts val="0"/>
              </a:spcBef>
              <a:spcAft>
                <a:spcPts val="0"/>
              </a:spcAft>
              <a:buSzPts val="1400"/>
              <a:buAutoNum type="alphaLcPeriod"/>
            </a:pPr>
            <a:r>
              <a:rPr lang="zh-TW"/>
              <a:t>當某個路徑發生的信心很低，但它卻發生了，表示它可能是異常（單一行為）</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sldNum" idx="12"/>
          </p:nvPr>
        </p:nvSpPr>
        <p:spPr>
          <a:xfrm>
            <a:off x="4743772" y="6644382"/>
            <a:ext cx="425400" cy="3129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ltLang="zh-TW"/>
              <a:t>2</a:t>
            </a:fld>
            <a:endParaRPr/>
          </a:p>
        </p:txBody>
      </p:sp>
      <p:graphicFrame>
        <p:nvGraphicFramePr>
          <p:cNvPr id="111" name="Google Shape;111;p22"/>
          <p:cNvGraphicFramePr/>
          <p:nvPr/>
        </p:nvGraphicFramePr>
        <p:xfrm>
          <a:off x="388688" y="1885525"/>
          <a:ext cx="9128450" cy="2042070"/>
        </p:xfrm>
        <a:graphic>
          <a:graphicData uri="http://schemas.openxmlformats.org/drawingml/2006/table">
            <a:tbl>
              <a:tblPr>
                <a:noFill/>
                <a:tableStyleId>{6F4ABDE6-5CB2-4F78-9A06-B5EC2CF0B626}</a:tableStyleId>
              </a:tblPr>
              <a:tblGrid>
                <a:gridCol w="1228050"/>
                <a:gridCol w="1975100"/>
                <a:gridCol w="1975100"/>
                <a:gridCol w="1975100"/>
                <a:gridCol w="1975100"/>
              </a:tblGrid>
              <a:tr h="381000">
                <a:tc>
                  <a:txBody>
                    <a:bodyPr/>
                    <a:lstStyle/>
                    <a:p>
                      <a:pPr marL="0" lvl="0" indent="0" algn="ctr" rtl="0">
                        <a:spcBef>
                          <a:spcPts val="0"/>
                        </a:spcBef>
                        <a:spcAft>
                          <a:spcPts val="0"/>
                        </a:spcAft>
                        <a:buNone/>
                      </a:pPr>
                      <a:r>
                        <a:rPr lang="zh-TW"/>
                        <a:t>異常類型</a:t>
                      </a:r>
                      <a:endParaRPr/>
                    </a:p>
                  </a:txBody>
                  <a:tcPr marL="91425" marR="91425" marT="91425" marB="91425" anchor="ctr"/>
                </a:tc>
                <a:tc>
                  <a:txBody>
                    <a:bodyPr/>
                    <a:lstStyle/>
                    <a:p>
                      <a:pPr marL="0" lvl="0" indent="0" algn="ctr" rtl="0">
                        <a:spcBef>
                          <a:spcPts val="0"/>
                        </a:spcBef>
                        <a:spcAft>
                          <a:spcPts val="0"/>
                        </a:spcAft>
                        <a:buNone/>
                      </a:pPr>
                      <a:r>
                        <a:rPr lang="zh-TW"/>
                        <a:t>轉換文字的錯誤</a:t>
                      </a:r>
                      <a:endParaRPr/>
                    </a:p>
                    <a:p>
                      <a:pPr marL="0" lvl="0" indent="0" algn="ctr" rtl="0">
                        <a:spcBef>
                          <a:spcPts val="0"/>
                        </a:spcBef>
                        <a:spcAft>
                          <a:spcPts val="0"/>
                        </a:spcAft>
                        <a:buNone/>
                      </a:pPr>
                      <a:r>
                        <a:rPr lang="zh-TW"/>
                        <a:t>(Error)</a:t>
                      </a:r>
                      <a:endParaRPr/>
                    </a:p>
                  </a:txBody>
                  <a:tcPr marL="91425" marR="91425" marT="91425" marB="91425" anchor="ctr"/>
                </a:tc>
                <a:tc>
                  <a:txBody>
                    <a:bodyPr/>
                    <a:lstStyle/>
                    <a:p>
                      <a:pPr marL="0" lvl="0" indent="0" algn="ctr" rtl="0">
                        <a:spcBef>
                          <a:spcPts val="0"/>
                        </a:spcBef>
                        <a:spcAft>
                          <a:spcPts val="0"/>
                        </a:spcAft>
                        <a:buNone/>
                      </a:pPr>
                      <a:r>
                        <a:rPr lang="zh-TW"/>
                        <a:t>語意空間的不規則</a:t>
                      </a:r>
                      <a:endParaRPr/>
                    </a:p>
                    <a:p>
                      <a:pPr marL="0" lvl="0" indent="0" algn="ctr" rtl="0">
                        <a:spcBef>
                          <a:spcPts val="0"/>
                        </a:spcBef>
                        <a:spcAft>
                          <a:spcPts val="0"/>
                        </a:spcAft>
                        <a:buNone/>
                      </a:pPr>
                      <a:r>
                        <a:rPr lang="zh-TW"/>
                        <a:t>(Irregularity)</a:t>
                      </a:r>
                      <a:endParaRPr/>
                    </a:p>
                  </a:txBody>
                  <a:tcPr marL="91425" marR="91425" marT="91425" marB="91425" anchor="ctr"/>
                </a:tc>
                <a:tc>
                  <a:txBody>
                    <a:bodyPr/>
                    <a:lstStyle/>
                    <a:p>
                      <a:pPr marL="0" lvl="0" indent="0" algn="ctr" rtl="0">
                        <a:spcBef>
                          <a:spcPts val="0"/>
                        </a:spcBef>
                        <a:spcAft>
                          <a:spcPts val="0"/>
                        </a:spcAft>
                        <a:buNone/>
                      </a:pPr>
                      <a:r>
                        <a:rPr lang="zh-TW"/>
                        <a:t>文字創新的趨勢</a:t>
                      </a:r>
                      <a:endParaRPr/>
                    </a:p>
                    <a:p>
                      <a:pPr marL="0" lvl="0" indent="0" algn="ctr" rtl="0">
                        <a:spcBef>
                          <a:spcPts val="0"/>
                        </a:spcBef>
                        <a:spcAft>
                          <a:spcPts val="0"/>
                        </a:spcAft>
                        <a:buNone/>
                      </a:pPr>
                      <a:r>
                        <a:rPr lang="zh-TW"/>
                        <a:t>(Novelty)</a:t>
                      </a:r>
                      <a:endParaRPr/>
                    </a:p>
                  </a:txBody>
                  <a:tcPr marL="91425" marR="91425" marT="91425" marB="91425" anchor="ctr"/>
                </a:tc>
                <a:tc>
                  <a:txBody>
                    <a:bodyPr/>
                    <a:lstStyle/>
                    <a:p>
                      <a:pPr marL="0" lvl="0" indent="0" algn="ctr" rtl="0">
                        <a:spcBef>
                          <a:spcPts val="0"/>
                        </a:spcBef>
                        <a:spcAft>
                          <a:spcPts val="0"/>
                        </a:spcAft>
                        <a:buNone/>
                      </a:pPr>
                      <a:r>
                        <a:rPr lang="zh-TW"/>
                        <a:t>文本結構的差異</a:t>
                      </a:r>
                      <a:endParaRPr/>
                    </a:p>
                    <a:p>
                      <a:pPr marL="0" lvl="0" indent="0" algn="ctr" rtl="0">
                        <a:spcBef>
                          <a:spcPts val="0"/>
                        </a:spcBef>
                        <a:spcAft>
                          <a:spcPts val="0"/>
                        </a:spcAft>
                        <a:buNone/>
                      </a:pPr>
                      <a:r>
                        <a:rPr lang="zh-TW"/>
                        <a:t>(Semantic richness)</a:t>
                      </a:r>
                      <a:endParaRPr/>
                    </a:p>
                  </a:txBody>
                  <a:tcPr marL="91425" marR="91425" marT="91425" marB="91425" anchor="ctr"/>
                </a:tc>
              </a:tr>
              <a:tr h="396200">
                <a:tc>
                  <a:txBody>
                    <a:bodyPr/>
                    <a:lstStyle/>
                    <a:p>
                      <a:pPr marL="0" lvl="0" indent="0" algn="ctr" rtl="0">
                        <a:spcBef>
                          <a:spcPts val="0"/>
                        </a:spcBef>
                        <a:spcAft>
                          <a:spcPts val="0"/>
                        </a:spcAft>
                        <a:buNone/>
                      </a:pPr>
                      <a:r>
                        <a:rPr lang="zh-TW"/>
                        <a:t>範例</a:t>
                      </a:r>
                      <a:endParaRPr/>
                    </a:p>
                  </a:txBody>
                  <a:tcPr marL="91425" marR="91425" marT="91425" marB="91425" anchor="ctr"/>
                </a:tc>
                <a:tc>
                  <a:txBody>
                    <a:bodyPr/>
                    <a:lstStyle/>
                    <a:p>
                      <a:pPr marL="0" lvl="0" indent="0" algn="l" rtl="0">
                        <a:spcBef>
                          <a:spcPts val="0"/>
                        </a:spcBef>
                        <a:spcAft>
                          <a:spcPts val="0"/>
                        </a:spcAft>
                        <a:buNone/>
                      </a:pPr>
                      <a:r>
                        <a:rPr lang="zh-TW"/>
                        <a:t>1. 圖片轉文字</a:t>
                      </a:r>
                      <a:endParaRPr/>
                    </a:p>
                    <a:p>
                      <a:pPr marL="0" lvl="0" indent="0" algn="l" rtl="0">
                        <a:spcBef>
                          <a:spcPts val="0"/>
                        </a:spcBef>
                        <a:spcAft>
                          <a:spcPts val="0"/>
                        </a:spcAft>
                        <a:buNone/>
                      </a:pPr>
                      <a:r>
                        <a:rPr lang="zh-TW"/>
                        <a:t>2. 音訊轉文字</a:t>
                      </a:r>
                      <a:endParaRPr/>
                    </a:p>
                  </a:txBody>
                  <a:tcPr marL="91425" marR="91425" marT="91425" marB="91425" anchor="ctr"/>
                </a:tc>
                <a:tc>
                  <a:txBody>
                    <a:bodyPr/>
                    <a:lstStyle/>
                    <a:p>
                      <a:pPr marL="0" lvl="0" indent="0" algn="l" rtl="0">
                        <a:spcBef>
                          <a:spcPts val="0"/>
                        </a:spcBef>
                        <a:spcAft>
                          <a:spcPts val="0"/>
                        </a:spcAft>
                        <a:buNone/>
                      </a:pPr>
                      <a:r>
                        <a:rPr lang="zh-TW"/>
                        <a:t>1. 假新聞</a:t>
                      </a:r>
                      <a:endParaRPr/>
                    </a:p>
                  </a:txBody>
                  <a:tcPr marL="91425" marR="91425" marT="91425" marB="91425" anchor="ctr"/>
                </a:tc>
                <a:tc>
                  <a:txBody>
                    <a:bodyPr/>
                    <a:lstStyle/>
                    <a:p>
                      <a:pPr marL="0" lvl="0" indent="0" algn="l" rtl="0">
                        <a:spcBef>
                          <a:spcPts val="0"/>
                        </a:spcBef>
                        <a:spcAft>
                          <a:spcPts val="0"/>
                        </a:spcAft>
                        <a:buNone/>
                      </a:pPr>
                      <a:r>
                        <a:rPr lang="zh-TW"/>
                        <a:t>1. 新聞媒體趨勢</a:t>
                      </a:r>
                      <a:endParaRPr/>
                    </a:p>
                    <a:p>
                      <a:pPr marL="0" lvl="0" indent="0" algn="l" rtl="0">
                        <a:spcBef>
                          <a:spcPts val="0"/>
                        </a:spcBef>
                        <a:spcAft>
                          <a:spcPts val="0"/>
                        </a:spcAft>
                        <a:buNone/>
                      </a:pPr>
                      <a:r>
                        <a:rPr lang="zh-TW"/>
                        <a:t>2. 工業的拓荒者</a:t>
                      </a:r>
                      <a:endParaRPr/>
                    </a:p>
                  </a:txBody>
                  <a:tcPr marL="91425" marR="91425" marT="91425" marB="91425" anchor="ctr"/>
                </a:tc>
                <a:tc>
                  <a:txBody>
                    <a:bodyPr/>
                    <a:lstStyle/>
                    <a:p>
                      <a:pPr marL="0" lvl="0" indent="0" algn="l" rtl="0">
                        <a:spcBef>
                          <a:spcPts val="0"/>
                        </a:spcBef>
                        <a:spcAft>
                          <a:spcPts val="0"/>
                        </a:spcAft>
                        <a:buNone/>
                      </a:pPr>
                      <a:r>
                        <a:rPr lang="zh-TW"/>
                        <a:t>1. 合約內容</a:t>
                      </a:r>
                      <a:endParaRPr/>
                    </a:p>
                  </a:txBody>
                  <a:tcPr marL="91425" marR="91425" marT="91425" marB="91425" anchor="ctr"/>
                </a:tc>
              </a:tr>
              <a:tr h="396200">
                <a:tc>
                  <a:txBody>
                    <a:bodyPr/>
                    <a:lstStyle/>
                    <a:p>
                      <a:pPr marL="0" lvl="0" indent="0" algn="ctr" rtl="0">
                        <a:spcBef>
                          <a:spcPts val="0"/>
                        </a:spcBef>
                        <a:spcAft>
                          <a:spcPts val="0"/>
                        </a:spcAft>
                        <a:buNone/>
                      </a:pPr>
                      <a:r>
                        <a:rPr lang="zh-TW"/>
                        <a:t>偵測方法</a:t>
                      </a:r>
                      <a:endParaRPr/>
                    </a:p>
                  </a:txBody>
                  <a:tcPr marL="91425" marR="91425" marT="91425" marB="91425" anchor="ctr"/>
                </a:tc>
                <a:tc>
                  <a:txBody>
                    <a:bodyPr/>
                    <a:lstStyle/>
                    <a:p>
                      <a:pPr marL="0" lvl="0" indent="0" algn="l" rtl="0">
                        <a:spcBef>
                          <a:spcPts val="0"/>
                        </a:spcBef>
                        <a:spcAft>
                          <a:spcPts val="0"/>
                        </a:spcAft>
                        <a:buNone/>
                      </a:pPr>
                      <a:r>
                        <a:rPr lang="zh-TW"/>
                        <a:t>【Output】</a:t>
                      </a:r>
                      <a:endParaRPr/>
                    </a:p>
                    <a:p>
                      <a:pPr marL="0" lvl="0" indent="0" algn="l" rtl="0">
                        <a:spcBef>
                          <a:spcPts val="0"/>
                        </a:spcBef>
                        <a:spcAft>
                          <a:spcPts val="0"/>
                        </a:spcAft>
                        <a:buNone/>
                      </a:pPr>
                      <a:r>
                        <a:rPr lang="zh-TW"/>
                        <a:t>詞的出現機率</a:t>
                      </a:r>
                      <a:endParaRPr/>
                    </a:p>
                  </a:txBody>
                  <a:tcPr marL="91425" marR="91425" marT="91425" marB="91425" anchor="ctr"/>
                </a:tc>
                <a:tc>
                  <a:txBody>
                    <a:bodyPr/>
                    <a:lstStyle/>
                    <a:p>
                      <a:pPr marL="0" lvl="0" indent="0" algn="l" rtl="0">
                        <a:spcBef>
                          <a:spcPts val="0"/>
                        </a:spcBef>
                        <a:spcAft>
                          <a:spcPts val="0"/>
                        </a:spcAft>
                        <a:buNone/>
                      </a:pPr>
                      <a:r>
                        <a:rPr lang="zh-TW"/>
                        <a:t>【Weights&amp;Params】</a:t>
                      </a:r>
                      <a:endParaRPr/>
                    </a:p>
                    <a:p>
                      <a:pPr marL="0" lvl="0" indent="0" algn="l" rtl="0">
                        <a:spcBef>
                          <a:spcPts val="0"/>
                        </a:spcBef>
                        <a:spcAft>
                          <a:spcPts val="0"/>
                        </a:spcAft>
                        <a:buNone/>
                      </a:pPr>
                      <a:r>
                        <a:rPr lang="zh-TW"/>
                        <a:t>觀察模型如何處理輸入的字詞</a:t>
                      </a:r>
                      <a:endParaRPr/>
                    </a:p>
                  </a:txBody>
                  <a:tcPr marL="91425" marR="91425" marT="91425" marB="91425" anchor="ctr"/>
                </a:tc>
                <a:tc>
                  <a:txBody>
                    <a:bodyPr/>
                    <a:lstStyle/>
                    <a:p>
                      <a:pPr marL="0" lvl="0" indent="0" algn="l" rtl="0">
                        <a:spcBef>
                          <a:spcPts val="0"/>
                        </a:spcBef>
                        <a:spcAft>
                          <a:spcPts val="0"/>
                        </a:spcAft>
                        <a:buNone/>
                      </a:pPr>
                      <a:r>
                        <a:rPr lang="zh-TW"/>
                        <a:t>【Input】</a:t>
                      </a:r>
                      <a:endParaRPr/>
                    </a:p>
                    <a:p>
                      <a:pPr marL="0" lvl="0" indent="0" algn="l" rtl="0">
                        <a:spcBef>
                          <a:spcPts val="0"/>
                        </a:spcBef>
                        <a:spcAft>
                          <a:spcPts val="0"/>
                        </a:spcAft>
                        <a:buNone/>
                      </a:pPr>
                      <a:r>
                        <a:rPr lang="zh-TW"/>
                        <a:t>重新訓練觀察不穩定的詞向量</a:t>
                      </a:r>
                      <a:endParaRPr/>
                    </a:p>
                  </a:txBody>
                  <a:tcPr marL="91425" marR="91425" marT="91425" marB="91425" anchor="ctr"/>
                </a:tc>
                <a:tc>
                  <a:txBody>
                    <a:bodyPr/>
                    <a:lstStyle/>
                    <a:p>
                      <a:pPr marL="0" lvl="0" indent="0" algn="l" rtl="0">
                        <a:spcBef>
                          <a:spcPts val="0"/>
                        </a:spcBef>
                        <a:spcAft>
                          <a:spcPts val="0"/>
                        </a:spcAft>
                        <a:buNone/>
                      </a:pPr>
                      <a:r>
                        <a:rPr lang="zh-TW"/>
                        <a:t>【Hidden】</a:t>
                      </a:r>
                      <a:endParaRPr/>
                    </a:p>
                    <a:p>
                      <a:pPr marL="0" lvl="0" indent="0" algn="l" rtl="0">
                        <a:spcBef>
                          <a:spcPts val="0"/>
                        </a:spcBef>
                        <a:spcAft>
                          <a:spcPts val="0"/>
                        </a:spcAft>
                        <a:buNone/>
                      </a:pPr>
                      <a:r>
                        <a:rPr lang="zh-TW"/>
                        <a:t>使用預訓練模型，觀察哪些隱藏向量發散</a:t>
                      </a:r>
                      <a:endParaRPr b="1"/>
                    </a:p>
                  </a:txBody>
                  <a:tcPr marL="91425" marR="91425" marT="91425" marB="91425" anchor="ctr"/>
                </a:tc>
              </a:tr>
            </a:tbl>
          </a:graphicData>
        </a:graphic>
      </p:graphicFrame>
      <p:sp>
        <p:nvSpPr>
          <p:cNvPr id="112" name="Google Shape;112;p22"/>
          <p:cNvSpPr txBox="1">
            <a:spLocks noGrp="1"/>
          </p:cNvSpPr>
          <p:nvPr>
            <p:ph type="body" idx="1"/>
          </p:nvPr>
        </p:nvSpPr>
        <p:spPr>
          <a:xfrm>
            <a:off x="272475" y="383700"/>
            <a:ext cx="9360900" cy="824400"/>
          </a:xfrm>
          <a:prstGeom prst="rect">
            <a:avLst/>
          </a:prstGeom>
        </p:spPr>
        <p:txBody>
          <a:bodyPr spcFirstLastPara="1" wrap="square" lIns="91425" tIns="45700" rIns="91425" bIns="45700" anchor="t" anchorCtr="0">
            <a:noAutofit/>
          </a:bodyPr>
          <a:lstStyle/>
          <a:p>
            <a:pPr marL="457200" lvl="0" indent="-406400" algn="l" rtl="0">
              <a:spcBef>
                <a:spcPts val="600"/>
              </a:spcBef>
              <a:spcAft>
                <a:spcPts val="0"/>
              </a:spcAft>
              <a:buSzPts val="2800"/>
              <a:buChar char="•"/>
            </a:pPr>
            <a:r>
              <a:rPr lang="zh-TW"/>
              <a:t>語句的異常</a:t>
            </a:r>
            <a:endParaRPr/>
          </a:p>
          <a:p>
            <a:pPr marL="0" lvl="0" indent="0" algn="l" rtl="0">
              <a:spcBef>
                <a:spcPts val="600"/>
              </a:spcBef>
              <a:spcAft>
                <a:spcPts val="600"/>
              </a:spcAft>
              <a:buNone/>
            </a:pPr>
            <a:r>
              <a:rPr lang="zh-TW" sz="1400">
                <a:solidFill>
                  <a:schemeClr val="lt1"/>
                </a:solidFill>
              </a:rPr>
              <a:t>      註1：歸納異常種類並解釋於神經網路模型架構之變化</a:t>
            </a:r>
            <a:endParaRPr/>
          </a:p>
        </p:txBody>
      </p:sp>
      <p:sp>
        <p:nvSpPr>
          <p:cNvPr id="113" name="Google Shape;113;p22"/>
          <p:cNvSpPr txBox="1">
            <a:spLocks noGrp="1"/>
          </p:cNvSpPr>
          <p:nvPr>
            <p:ph type="body" idx="1"/>
          </p:nvPr>
        </p:nvSpPr>
        <p:spPr>
          <a:xfrm>
            <a:off x="272475" y="5698200"/>
            <a:ext cx="9360900" cy="820500"/>
          </a:xfrm>
          <a:prstGeom prst="rect">
            <a:avLst/>
          </a:prstGeom>
        </p:spPr>
        <p:txBody>
          <a:bodyPr spcFirstLastPara="1" wrap="square" lIns="91425" tIns="45700" rIns="91425" bIns="45700" anchor="t" anchorCtr="0">
            <a:noAutofit/>
          </a:bodyPr>
          <a:lstStyle/>
          <a:p>
            <a:pPr marL="457200" lvl="0" indent="-342900" algn="l" rtl="0">
              <a:spcBef>
                <a:spcPts val="600"/>
              </a:spcBef>
              <a:spcAft>
                <a:spcPts val="0"/>
              </a:spcAft>
              <a:buSzPts val="1800"/>
              <a:buChar char="•"/>
            </a:pPr>
            <a:r>
              <a:rPr lang="zh-TW" sz="1800"/>
              <a:t>應用方式</a:t>
            </a:r>
            <a:endParaRPr sz="1800"/>
          </a:p>
          <a:p>
            <a:pPr marL="914400" lvl="1" indent="-342900" algn="l" rtl="0">
              <a:spcBef>
                <a:spcPts val="0"/>
              </a:spcBef>
              <a:spcAft>
                <a:spcPts val="0"/>
              </a:spcAft>
              <a:buSzPts val="1800"/>
              <a:buChar char="–"/>
            </a:pPr>
            <a:r>
              <a:rPr lang="zh-TW" sz="1800"/>
              <a:t>神經網路模型架構的新應用思維</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18"/>
        <p:cNvGrpSpPr/>
        <p:nvPr/>
      </p:nvGrpSpPr>
      <p:grpSpPr>
        <a:xfrm>
          <a:off x="0" y="0"/>
          <a:ext cx="0" cy="0"/>
          <a:chOff x="0" y="0"/>
          <a:chExt cx="0" cy="0"/>
        </a:xfrm>
      </p:grpSpPr>
      <p:sp>
        <p:nvSpPr>
          <p:cNvPr id="119" name="Google Shape;119;p23"/>
          <p:cNvSpPr txBox="1">
            <a:spLocks noGrp="1"/>
          </p:cNvSpPr>
          <p:nvPr>
            <p:ph type="body" idx="1"/>
          </p:nvPr>
        </p:nvSpPr>
        <p:spPr>
          <a:xfrm>
            <a:off x="272475" y="383700"/>
            <a:ext cx="9360900" cy="6260700"/>
          </a:xfrm>
          <a:prstGeom prst="rect">
            <a:avLst/>
          </a:prstGeom>
        </p:spPr>
        <p:txBody>
          <a:bodyPr spcFirstLastPara="1" wrap="square" lIns="91425" tIns="45700" rIns="91425" bIns="45700" anchor="t" anchorCtr="0">
            <a:noAutofit/>
          </a:bodyPr>
          <a:lstStyle/>
          <a:p>
            <a:pPr marL="457200" lvl="0" indent="-406400" algn="l" rtl="0">
              <a:spcBef>
                <a:spcPts val="600"/>
              </a:spcBef>
              <a:spcAft>
                <a:spcPts val="0"/>
              </a:spcAft>
              <a:buSzPts val="2800"/>
              <a:buChar char="•"/>
            </a:pPr>
            <a:r>
              <a:rPr lang="zh-TW"/>
              <a:t>Five views on anomaly</a:t>
            </a:r>
            <a:endParaRPr/>
          </a:p>
          <a:p>
            <a:pPr marL="914400" lvl="1" indent="-381000" algn="l" rtl="0">
              <a:spcBef>
                <a:spcPts val="0"/>
              </a:spcBef>
              <a:spcAft>
                <a:spcPts val="0"/>
              </a:spcAft>
              <a:buSzPts val="2400"/>
              <a:buChar char="–"/>
            </a:pPr>
            <a:r>
              <a:rPr lang="zh-TW"/>
              <a:t>error</a:t>
            </a:r>
            <a:endParaRPr/>
          </a:p>
          <a:p>
            <a:pPr marL="1371600" lvl="2" indent="-355600" algn="l" rtl="0">
              <a:spcBef>
                <a:spcPts val="0"/>
              </a:spcBef>
              <a:spcAft>
                <a:spcPts val="0"/>
              </a:spcAft>
              <a:buSzPts val="2000"/>
              <a:buChar char="•"/>
            </a:pPr>
            <a:r>
              <a:rPr lang="zh-TW"/>
              <a:t>data transfer, e.g. audio2text, image2text</a:t>
            </a:r>
            <a:endParaRPr/>
          </a:p>
          <a:p>
            <a:pPr marL="914400" lvl="1" indent="-381000" algn="l" rtl="0">
              <a:spcBef>
                <a:spcPts val="0"/>
              </a:spcBef>
              <a:spcAft>
                <a:spcPts val="0"/>
              </a:spcAft>
              <a:buSzPts val="2400"/>
              <a:buChar char="–"/>
            </a:pPr>
            <a:r>
              <a:rPr lang="zh-TW"/>
              <a:t>irregularity</a:t>
            </a:r>
            <a:endParaRPr/>
          </a:p>
          <a:p>
            <a:pPr marL="1371600" lvl="2" indent="-355600" algn="l" rtl="0">
              <a:spcBef>
                <a:spcPts val="0"/>
              </a:spcBef>
              <a:spcAft>
                <a:spcPts val="0"/>
              </a:spcAft>
              <a:buSzPts val="2000"/>
              <a:buChar char="•"/>
            </a:pPr>
            <a:r>
              <a:rPr lang="zh-TW"/>
              <a:t>semantic space, e.g. intentional, emergent, signaling risky behavior or phenomena</a:t>
            </a:r>
            <a:endParaRPr/>
          </a:p>
          <a:p>
            <a:pPr marL="914400" lvl="1" indent="-381000" algn="l" rtl="0">
              <a:spcBef>
                <a:spcPts val="0"/>
              </a:spcBef>
              <a:spcAft>
                <a:spcPts val="0"/>
              </a:spcAft>
              <a:buSzPts val="2400"/>
              <a:buChar char="–"/>
            </a:pPr>
            <a:r>
              <a:rPr lang="zh-TW"/>
              <a:t>novelty</a:t>
            </a:r>
            <a:endParaRPr/>
          </a:p>
          <a:p>
            <a:pPr marL="1371600" lvl="2" indent="-355600" algn="l" rtl="0">
              <a:spcBef>
                <a:spcPts val="0"/>
              </a:spcBef>
              <a:spcAft>
                <a:spcPts val="0"/>
              </a:spcAft>
              <a:buSzPts val="2000"/>
              <a:buChar char="•"/>
            </a:pPr>
            <a:r>
              <a:rPr lang="zh-TW"/>
              <a:t>risk or not, trend, indicator</a:t>
            </a:r>
            <a:endParaRPr/>
          </a:p>
          <a:p>
            <a:pPr marL="914400" lvl="1" indent="-381000" algn="l" rtl="0">
              <a:spcBef>
                <a:spcPts val="0"/>
              </a:spcBef>
              <a:spcAft>
                <a:spcPts val="0"/>
              </a:spcAft>
              <a:buSzPts val="2400"/>
              <a:buChar char="–"/>
            </a:pPr>
            <a:r>
              <a:rPr lang="zh-TW"/>
              <a:t>semantic richness</a:t>
            </a:r>
            <a:endParaRPr/>
          </a:p>
          <a:p>
            <a:pPr marL="1371600" lvl="2" indent="-355600" algn="l" rtl="0">
              <a:spcBef>
                <a:spcPts val="0"/>
              </a:spcBef>
              <a:spcAft>
                <a:spcPts val="0"/>
              </a:spcAft>
              <a:buSzPts val="2000"/>
              <a:buChar char="•"/>
            </a:pPr>
            <a:r>
              <a:rPr lang="zh-TW"/>
              <a:t>skip boilerplate language and focus on important snippets</a:t>
            </a:r>
            <a:endParaRPr/>
          </a:p>
          <a:p>
            <a:pPr marL="914400" lvl="1" indent="-381000" algn="l" rtl="0">
              <a:spcBef>
                <a:spcPts val="0"/>
              </a:spcBef>
              <a:spcAft>
                <a:spcPts val="0"/>
              </a:spcAft>
              <a:buSzPts val="2400"/>
              <a:buChar char="–"/>
            </a:pPr>
            <a:r>
              <a:rPr lang="zh-TW"/>
              <a:t>contextual relevance</a:t>
            </a:r>
            <a:endParaRPr/>
          </a:p>
          <a:p>
            <a:pPr marL="1371600" lvl="2" indent="-355600" algn="l" rtl="0">
              <a:spcBef>
                <a:spcPts val="0"/>
              </a:spcBef>
              <a:spcAft>
                <a:spcPts val="0"/>
              </a:spcAft>
              <a:buSzPts val="2000"/>
              <a:buChar char="•"/>
            </a:pPr>
            <a:r>
              <a:rPr lang="zh-TW"/>
              <a:t>compare the business to its competitors</a:t>
            </a:r>
            <a:endParaRPr/>
          </a:p>
          <a:p>
            <a:pPr marL="457200" lvl="0" indent="-406400" algn="l" rtl="0">
              <a:spcBef>
                <a:spcPts val="0"/>
              </a:spcBef>
              <a:spcAft>
                <a:spcPts val="0"/>
              </a:spcAft>
              <a:buSzPts val="2800"/>
              <a:buChar char="•"/>
            </a:pPr>
            <a:r>
              <a:rPr lang="zh-TW"/>
              <a:t>Anomaly detection via language modeling</a:t>
            </a:r>
            <a:endParaRPr/>
          </a:p>
          <a:p>
            <a:pPr marL="914400" lvl="1" indent="-381000" algn="l" rtl="0">
              <a:spcBef>
                <a:spcPts val="0"/>
              </a:spcBef>
              <a:spcAft>
                <a:spcPts val="0"/>
              </a:spcAft>
              <a:buSzPts val="2400"/>
              <a:buChar char="–"/>
            </a:pPr>
            <a:r>
              <a:rPr lang="zh-TW"/>
              <a:t>pre-processing</a:t>
            </a:r>
            <a:endParaRPr/>
          </a:p>
          <a:p>
            <a:pPr marL="1371600" lvl="2" indent="-355600" algn="l" rtl="0">
              <a:spcBef>
                <a:spcPts val="0"/>
              </a:spcBef>
              <a:spcAft>
                <a:spcPts val="0"/>
              </a:spcAft>
              <a:buSzPts val="2000"/>
              <a:buChar char="•"/>
            </a:pPr>
            <a:r>
              <a:rPr lang="zh-TW"/>
              <a:t>bag-of-words</a:t>
            </a:r>
            <a:endParaRPr/>
          </a:p>
          <a:p>
            <a:pPr marL="1371600" lvl="2" indent="-355600" algn="l" rtl="0">
              <a:spcBef>
                <a:spcPts val="0"/>
              </a:spcBef>
              <a:spcAft>
                <a:spcPts val="0"/>
              </a:spcAft>
              <a:buSzPts val="2000"/>
              <a:buChar char="•"/>
            </a:pPr>
            <a:r>
              <a:rPr lang="zh-TW"/>
              <a:t>n-gram</a:t>
            </a:r>
            <a:endParaRPr/>
          </a:p>
          <a:p>
            <a:pPr marL="914400" lvl="1" indent="-381000" algn="l" rtl="0">
              <a:spcBef>
                <a:spcPts val="0"/>
              </a:spcBef>
              <a:spcAft>
                <a:spcPts val="0"/>
              </a:spcAft>
              <a:buSzPts val="2400"/>
              <a:buChar char="–"/>
            </a:pPr>
            <a:r>
              <a:rPr lang="zh-TW"/>
              <a:t>model (RNN, LSTM)</a:t>
            </a:r>
            <a:endParaRPr/>
          </a:p>
        </p:txBody>
      </p:sp>
      <p:sp>
        <p:nvSpPr>
          <p:cNvPr id="120" name="Google Shape;120;p23"/>
          <p:cNvSpPr txBox="1">
            <a:spLocks noGrp="1"/>
          </p:cNvSpPr>
          <p:nvPr>
            <p:ph type="sldNum" idx="12"/>
          </p:nvPr>
        </p:nvSpPr>
        <p:spPr>
          <a:xfrm>
            <a:off x="4743772" y="6644382"/>
            <a:ext cx="425400" cy="3129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altLang="zh-TW"/>
              <a:t>3</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25"/>
        <p:cNvGrpSpPr/>
        <p:nvPr/>
      </p:nvGrpSpPr>
      <p:grpSpPr>
        <a:xfrm>
          <a:off x="0" y="0"/>
          <a:ext cx="0" cy="0"/>
          <a:chOff x="0" y="0"/>
          <a:chExt cx="0" cy="0"/>
        </a:xfrm>
      </p:grpSpPr>
      <p:sp>
        <p:nvSpPr>
          <p:cNvPr id="126" name="Google Shape;126;p24"/>
          <p:cNvSpPr txBox="1">
            <a:spLocks noGrp="1"/>
          </p:cNvSpPr>
          <p:nvPr>
            <p:ph type="sldNum" idx="12"/>
          </p:nvPr>
        </p:nvSpPr>
        <p:spPr>
          <a:xfrm>
            <a:off x="4743772" y="6644382"/>
            <a:ext cx="425400" cy="3129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altLang="zh-TW"/>
              <a:t>4</a:t>
            </a:fld>
            <a:endParaRPr/>
          </a:p>
        </p:txBody>
      </p:sp>
      <p:pic>
        <p:nvPicPr>
          <p:cNvPr id="127" name="Google Shape;127;p24"/>
          <p:cNvPicPr preferRelativeResize="0"/>
          <p:nvPr/>
        </p:nvPicPr>
        <p:blipFill>
          <a:blip r:embed="rId3">
            <a:alphaModFix/>
          </a:blip>
          <a:stretch>
            <a:fillRect/>
          </a:stretch>
        </p:blipFill>
        <p:spPr>
          <a:xfrm>
            <a:off x="52075" y="953963"/>
            <a:ext cx="5541025" cy="4950075"/>
          </a:xfrm>
          <a:prstGeom prst="rect">
            <a:avLst/>
          </a:prstGeom>
          <a:noFill/>
          <a:ln>
            <a:noFill/>
          </a:ln>
        </p:spPr>
      </p:pic>
      <p:sp>
        <p:nvSpPr>
          <p:cNvPr id="128" name="Google Shape;128;p24"/>
          <p:cNvSpPr txBox="1"/>
          <p:nvPr/>
        </p:nvSpPr>
        <p:spPr>
          <a:xfrm>
            <a:off x="5638825" y="335275"/>
            <a:ext cx="4267200" cy="6202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icrosoft JhengHei"/>
              <a:buChar char="●"/>
            </a:pPr>
            <a:r>
              <a:rPr lang="zh-TW" sz="1800" b="1">
                <a:latin typeface="Microsoft JhengHei"/>
                <a:ea typeface="Microsoft JhengHei"/>
                <a:cs typeface="Microsoft JhengHei"/>
                <a:sym typeface="Microsoft JhengHei"/>
              </a:rPr>
              <a:t>Input v.s. Novelty</a:t>
            </a:r>
            <a:endParaRPr sz="1800" b="1">
              <a:latin typeface="Microsoft JhengHei"/>
              <a:ea typeface="Microsoft JhengHei"/>
              <a:cs typeface="Microsoft JhengHei"/>
              <a:sym typeface="Microsoft JhengHei"/>
            </a:endParaRPr>
          </a:p>
          <a:p>
            <a:pPr marL="457200" lvl="0" indent="0" algn="l" rtl="0">
              <a:spcBef>
                <a:spcPts val="0"/>
              </a:spcBef>
              <a:spcAft>
                <a:spcPts val="0"/>
              </a:spcAft>
              <a:buNone/>
            </a:pPr>
            <a:r>
              <a:rPr lang="zh-TW" sz="1800">
                <a:latin typeface="Microsoft JhengHei"/>
                <a:ea typeface="Microsoft JhengHei"/>
                <a:cs typeface="Microsoft JhengHei"/>
                <a:sym typeface="Microsoft JhengHei"/>
              </a:rPr>
              <a:t>backpropagate its errors to the input layer, which might cause the input vectors to be modified</a:t>
            </a:r>
            <a:endParaRPr sz="1800">
              <a:latin typeface="Microsoft JhengHei"/>
              <a:ea typeface="Microsoft JhengHei"/>
              <a:cs typeface="Microsoft JhengHei"/>
              <a:sym typeface="Microsoft JhengHei"/>
            </a:endParaRPr>
          </a:p>
          <a:p>
            <a:pPr marL="0" lvl="0" indent="0" algn="l" rtl="0">
              <a:spcBef>
                <a:spcPts val="0"/>
              </a:spcBef>
              <a:spcAft>
                <a:spcPts val="0"/>
              </a:spcAft>
              <a:buNone/>
            </a:pPr>
            <a:endParaRPr sz="1800">
              <a:latin typeface="Microsoft JhengHei"/>
              <a:ea typeface="Microsoft JhengHei"/>
              <a:cs typeface="Microsoft JhengHei"/>
              <a:sym typeface="Microsoft JhengHei"/>
            </a:endParaRPr>
          </a:p>
          <a:p>
            <a:pPr marL="457200" lvl="0" indent="-342900" algn="l" rtl="0">
              <a:spcBef>
                <a:spcPts val="0"/>
              </a:spcBef>
              <a:spcAft>
                <a:spcPts val="0"/>
              </a:spcAft>
              <a:buSzPts val="1800"/>
              <a:buFont typeface="Microsoft JhengHei"/>
              <a:buChar char="●"/>
            </a:pPr>
            <a:r>
              <a:rPr lang="zh-TW" sz="1800" b="1">
                <a:latin typeface="Microsoft JhengHei"/>
                <a:ea typeface="Microsoft JhengHei"/>
                <a:cs typeface="Microsoft JhengHei"/>
                <a:sym typeface="Microsoft JhengHei"/>
              </a:rPr>
              <a:t>Output v.s. Error</a:t>
            </a:r>
            <a:endParaRPr sz="1800" b="1">
              <a:latin typeface="Microsoft JhengHei"/>
              <a:ea typeface="Microsoft JhengHei"/>
              <a:cs typeface="Microsoft JhengHei"/>
              <a:sym typeface="Microsoft JhengHei"/>
            </a:endParaRPr>
          </a:p>
          <a:p>
            <a:pPr marL="457200" lvl="0" indent="0" algn="l" rtl="0">
              <a:spcBef>
                <a:spcPts val="0"/>
              </a:spcBef>
              <a:spcAft>
                <a:spcPts val="0"/>
              </a:spcAft>
              <a:buNone/>
            </a:pPr>
            <a:r>
              <a:rPr lang="zh-TW" sz="1800">
                <a:latin typeface="Microsoft JhengHei"/>
                <a:ea typeface="Microsoft JhengHei"/>
                <a:cs typeface="Microsoft JhengHei"/>
                <a:sym typeface="Microsoft JhengHei"/>
              </a:rPr>
              <a:t>transcription or character -recognition errors in a domain-friendly manner</a:t>
            </a:r>
            <a:endParaRPr sz="1800">
              <a:latin typeface="Microsoft JhengHei"/>
              <a:ea typeface="Microsoft JhengHei"/>
              <a:cs typeface="Microsoft JhengHei"/>
              <a:sym typeface="Microsoft JhengHei"/>
            </a:endParaRPr>
          </a:p>
          <a:p>
            <a:pPr marL="0" lvl="0" indent="0" algn="l" rtl="0">
              <a:spcBef>
                <a:spcPts val="0"/>
              </a:spcBef>
              <a:spcAft>
                <a:spcPts val="0"/>
              </a:spcAft>
              <a:buNone/>
            </a:pPr>
            <a:endParaRPr sz="1800">
              <a:latin typeface="Microsoft JhengHei"/>
              <a:ea typeface="Microsoft JhengHei"/>
              <a:cs typeface="Microsoft JhengHei"/>
              <a:sym typeface="Microsoft JhengHei"/>
            </a:endParaRPr>
          </a:p>
          <a:p>
            <a:pPr marL="457200" lvl="0" indent="-342900" algn="l" rtl="0">
              <a:spcBef>
                <a:spcPts val="0"/>
              </a:spcBef>
              <a:spcAft>
                <a:spcPts val="0"/>
              </a:spcAft>
              <a:buSzPts val="1800"/>
              <a:buFont typeface="Microsoft JhengHei"/>
              <a:buChar char="●"/>
            </a:pPr>
            <a:r>
              <a:rPr lang="zh-TW" sz="1800" b="1">
                <a:latin typeface="Microsoft JhengHei"/>
                <a:ea typeface="Microsoft JhengHei"/>
                <a:cs typeface="Microsoft JhengHei"/>
                <a:sym typeface="Microsoft JhengHei"/>
              </a:rPr>
              <a:t>Hidden v.s. Semantic richness</a:t>
            </a:r>
            <a:endParaRPr sz="1800" b="1">
              <a:latin typeface="Microsoft JhengHei"/>
              <a:ea typeface="Microsoft JhengHei"/>
              <a:cs typeface="Microsoft JhengHei"/>
              <a:sym typeface="Microsoft JhengHei"/>
            </a:endParaRPr>
          </a:p>
          <a:p>
            <a:pPr marL="457200" lvl="0" indent="0" algn="l" rtl="0">
              <a:spcBef>
                <a:spcPts val="0"/>
              </a:spcBef>
              <a:spcAft>
                <a:spcPts val="0"/>
              </a:spcAft>
              <a:buNone/>
            </a:pPr>
            <a:r>
              <a:rPr lang="zh-TW" sz="1800">
                <a:latin typeface="Microsoft JhengHei"/>
                <a:ea typeface="Microsoft JhengHei"/>
                <a:cs typeface="Microsoft JhengHei"/>
                <a:sym typeface="Microsoft JhengHei"/>
              </a:rPr>
              <a:t>pre-train networks is retrained on the target domain</a:t>
            </a:r>
            <a:endParaRPr sz="1800">
              <a:latin typeface="Microsoft JhengHei"/>
              <a:ea typeface="Microsoft JhengHei"/>
              <a:cs typeface="Microsoft JhengHei"/>
              <a:sym typeface="Microsoft JhengHei"/>
            </a:endParaRPr>
          </a:p>
          <a:p>
            <a:pPr marL="457200" lvl="0" indent="0" algn="l" rtl="0">
              <a:spcBef>
                <a:spcPts val="0"/>
              </a:spcBef>
              <a:spcAft>
                <a:spcPts val="0"/>
              </a:spcAft>
              <a:buNone/>
            </a:pPr>
            <a:r>
              <a:rPr lang="zh-TW" sz="1800">
                <a:latin typeface="Microsoft JhengHei"/>
                <a:ea typeface="Microsoft JhengHei"/>
                <a:cs typeface="Microsoft JhengHei"/>
                <a:sym typeface="Microsoft JhengHei"/>
              </a:rPr>
              <a:t>(generalization v.s. specific)</a:t>
            </a:r>
            <a:endParaRPr sz="1800">
              <a:latin typeface="Microsoft JhengHei"/>
              <a:ea typeface="Microsoft JhengHei"/>
              <a:cs typeface="Microsoft JhengHei"/>
              <a:sym typeface="Microsoft JhengHei"/>
            </a:endParaRPr>
          </a:p>
          <a:p>
            <a:pPr marL="0" lvl="0" indent="0" algn="l" rtl="0">
              <a:spcBef>
                <a:spcPts val="0"/>
              </a:spcBef>
              <a:spcAft>
                <a:spcPts val="0"/>
              </a:spcAft>
              <a:buNone/>
            </a:pPr>
            <a:endParaRPr sz="1800">
              <a:latin typeface="Microsoft JhengHei"/>
              <a:ea typeface="Microsoft JhengHei"/>
              <a:cs typeface="Microsoft JhengHei"/>
              <a:sym typeface="Microsoft JhengHei"/>
            </a:endParaRPr>
          </a:p>
          <a:p>
            <a:pPr marL="457200" lvl="0" indent="-342900" algn="l" rtl="0">
              <a:spcBef>
                <a:spcPts val="0"/>
              </a:spcBef>
              <a:spcAft>
                <a:spcPts val="0"/>
              </a:spcAft>
              <a:buSzPts val="1800"/>
              <a:buFont typeface="Microsoft JhengHei"/>
              <a:buChar char="●"/>
            </a:pPr>
            <a:r>
              <a:rPr lang="zh-TW" sz="1800" b="1">
                <a:latin typeface="Microsoft JhengHei"/>
                <a:ea typeface="Microsoft JhengHei"/>
                <a:cs typeface="Microsoft JhengHei"/>
                <a:sym typeface="Microsoft JhengHei"/>
              </a:rPr>
              <a:t>Weights v.s. Irregularity</a:t>
            </a:r>
            <a:endParaRPr sz="1800" b="1">
              <a:latin typeface="Microsoft JhengHei"/>
              <a:ea typeface="Microsoft JhengHei"/>
              <a:cs typeface="Microsoft JhengHei"/>
              <a:sym typeface="Microsoft JhengHei"/>
            </a:endParaRPr>
          </a:p>
          <a:p>
            <a:pPr marL="457200" lvl="0" indent="0" algn="l" rtl="0">
              <a:spcBef>
                <a:spcPts val="0"/>
              </a:spcBef>
              <a:spcAft>
                <a:spcPts val="0"/>
              </a:spcAft>
              <a:buNone/>
            </a:pPr>
            <a:r>
              <a:rPr lang="zh-TW" sz="1800">
                <a:latin typeface="Microsoft JhengHei"/>
                <a:ea typeface="Microsoft JhengHei"/>
                <a:cs typeface="Microsoft JhengHei"/>
                <a:sym typeface="Microsoft JhengHei"/>
              </a:rPr>
              <a:t>models that have interpretable parameters can be used to identify areas of deviation or anomalous content</a:t>
            </a:r>
            <a:endParaRPr sz="1800">
              <a:latin typeface="Microsoft JhengHei"/>
              <a:ea typeface="Microsoft JhengHei"/>
              <a:cs typeface="Microsoft JhengHei"/>
              <a:sym typeface="Microsoft JhengHe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632520" y="2708920"/>
            <a:ext cx="8640900" cy="720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393939"/>
              </a:buClr>
              <a:buSzPts val="3600"/>
              <a:buFont typeface="Microsoft JhengHei"/>
              <a:buNone/>
            </a:pPr>
            <a:r>
              <a:rPr lang="zh-TW"/>
              <a:t>Automatic Model Monitoring for Data Streams</a:t>
            </a:r>
            <a:endParaRPr>
              <a:solidFill>
                <a:srgbClr val="393939"/>
              </a:solidFill>
            </a:endParaRPr>
          </a:p>
        </p:txBody>
      </p:sp>
      <p:sp>
        <p:nvSpPr>
          <p:cNvPr id="134" name="Google Shape;134;p25"/>
          <p:cNvSpPr txBox="1">
            <a:spLocks noGrp="1"/>
          </p:cNvSpPr>
          <p:nvPr>
            <p:ph type="subTitle" idx="1"/>
          </p:nvPr>
        </p:nvSpPr>
        <p:spPr>
          <a:xfrm>
            <a:off x="1352600" y="4779640"/>
            <a:ext cx="7200900" cy="1080000"/>
          </a:xfrm>
          <a:prstGeom prst="rect">
            <a:avLst/>
          </a:prstGeom>
        </p:spPr>
        <p:txBody>
          <a:bodyPr spcFirstLastPara="1" wrap="square" lIns="91425" tIns="45700" rIns="91425" bIns="45700" anchor="t" anchorCtr="0">
            <a:noAutofit/>
          </a:bodyPr>
          <a:lstStyle/>
          <a:p>
            <a:pPr marL="0" lvl="0" indent="0" algn="ctr" rtl="0">
              <a:spcBef>
                <a:spcPts val="600"/>
              </a:spcBef>
              <a:spcAft>
                <a:spcPts val="600"/>
              </a:spcAft>
              <a:buNone/>
            </a:pPr>
            <a:endParaRPr/>
          </a:p>
        </p:txBody>
      </p:sp>
      <p:grpSp>
        <p:nvGrpSpPr>
          <p:cNvPr id="135" name="Google Shape;135;p25"/>
          <p:cNvGrpSpPr/>
          <p:nvPr/>
        </p:nvGrpSpPr>
        <p:grpSpPr>
          <a:xfrm>
            <a:off x="25" y="-4800"/>
            <a:ext cx="1995300" cy="1379400"/>
            <a:chOff x="25" y="-4800"/>
            <a:chExt cx="1995300" cy="1379400"/>
          </a:xfrm>
        </p:grpSpPr>
        <p:sp>
          <p:nvSpPr>
            <p:cNvPr id="136" name="Google Shape;136;p25"/>
            <p:cNvSpPr/>
            <p:nvPr/>
          </p:nvSpPr>
          <p:spPr>
            <a:xfrm rot="5400000">
              <a:off x="310375" y="-310350"/>
              <a:ext cx="1374600" cy="1995300"/>
            </a:xfrm>
            <a:prstGeom prst="rtTriangle">
              <a:avLst/>
            </a:pr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5"/>
            <p:cNvSpPr txBox="1"/>
            <p:nvPr/>
          </p:nvSpPr>
          <p:spPr>
            <a:xfrm>
              <a:off x="217100" y="-4800"/>
              <a:ext cx="1758900" cy="92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4800" b="1">
                  <a:solidFill>
                    <a:srgbClr val="FFFFFF"/>
                  </a:solidFill>
                  <a:latin typeface="Comic Sans MS"/>
                  <a:ea typeface="Comic Sans MS"/>
                  <a:cs typeface="Comic Sans MS"/>
                  <a:sym typeface="Comic Sans MS"/>
                </a:rPr>
                <a:t>2</a:t>
              </a:r>
              <a:endParaRPr sz="4800" b="1">
                <a:solidFill>
                  <a:srgbClr val="FFFFFF"/>
                </a:solidFill>
                <a:latin typeface="Comic Sans MS"/>
                <a:ea typeface="Comic Sans MS"/>
                <a:cs typeface="Comic Sans MS"/>
                <a:sym typeface="Comic Sans M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sldNum" idx="12"/>
          </p:nvPr>
        </p:nvSpPr>
        <p:spPr>
          <a:xfrm>
            <a:off x="4743772" y="6644382"/>
            <a:ext cx="425400" cy="3129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ltLang="zh-TW"/>
              <a:t>6</a:t>
            </a:fld>
            <a:endParaRPr/>
          </a:p>
        </p:txBody>
      </p:sp>
      <p:sp>
        <p:nvSpPr>
          <p:cNvPr id="144" name="Google Shape;144;p26"/>
          <p:cNvSpPr txBox="1">
            <a:spLocks noGrp="1"/>
          </p:cNvSpPr>
          <p:nvPr>
            <p:ph type="body" idx="1"/>
          </p:nvPr>
        </p:nvSpPr>
        <p:spPr>
          <a:xfrm>
            <a:off x="272475" y="383700"/>
            <a:ext cx="9360900" cy="1217400"/>
          </a:xfrm>
          <a:prstGeom prst="rect">
            <a:avLst/>
          </a:prstGeom>
        </p:spPr>
        <p:txBody>
          <a:bodyPr spcFirstLastPara="1" wrap="square" lIns="91425" tIns="45700" rIns="91425" bIns="45700" anchor="t" anchorCtr="0">
            <a:noAutofit/>
          </a:bodyPr>
          <a:lstStyle/>
          <a:p>
            <a:pPr marL="457200" lvl="0" indent="-406400" algn="l" rtl="0">
              <a:spcBef>
                <a:spcPts val="600"/>
              </a:spcBef>
              <a:spcAft>
                <a:spcPts val="0"/>
              </a:spcAft>
              <a:buSzPts val="2800"/>
              <a:buChar char="•"/>
            </a:pPr>
            <a:r>
              <a:rPr lang="zh-TW"/>
              <a:t>資料流量的異常</a:t>
            </a:r>
            <a:endParaRPr/>
          </a:p>
          <a:p>
            <a:pPr marL="0" lvl="0" indent="0" algn="l" rtl="0">
              <a:spcBef>
                <a:spcPts val="600"/>
              </a:spcBef>
              <a:spcAft>
                <a:spcPts val="0"/>
              </a:spcAft>
              <a:buNone/>
            </a:pPr>
            <a:r>
              <a:rPr lang="zh-TW" sz="1400"/>
              <a:t>      註1：「資料流量」未限定資料類型，只要能夠隨時間即時量化產出皆符合</a:t>
            </a:r>
            <a:endParaRPr sz="1400"/>
          </a:p>
          <a:p>
            <a:pPr marL="0" lvl="0" indent="0" algn="l" rtl="0">
              <a:spcBef>
                <a:spcPts val="600"/>
              </a:spcBef>
              <a:spcAft>
                <a:spcPts val="600"/>
              </a:spcAft>
              <a:buNone/>
            </a:pPr>
            <a:r>
              <a:rPr lang="zh-TW" sz="1400"/>
              <a:t>      註2：同時可處理兩種以上的「資料流量」</a:t>
            </a:r>
            <a:endParaRPr sz="1400"/>
          </a:p>
        </p:txBody>
      </p:sp>
      <p:graphicFrame>
        <p:nvGraphicFramePr>
          <p:cNvPr id="145" name="Google Shape;145;p26"/>
          <p:cNvGraphicFramePr/>
          <p:nvPr/>
        </p:nvGraphicFramePr>
        <p:xfrm>
          <a:off x="952500" y="1905000"/>
          <a:ext cx="8001000" cy="3687930"/>
        </p:xfrm>
        <a:graphic>
          <a:graphicData uri="http://schemas.openxmlformats.org/drawingml/2006/table">
            <a:tbl>
              <a:tblPr>
                <a:noFill/>
                <a:tableStyleId>{6F4ABDE6-5CB2-4F78-9A06-B5EC2CF0B626}</a:tableStyleId>
              </a:tblPr>
              <a:tblGrid>
                <a:gridCol w="1680875"/>
                <a:gridCol w="6320125"/>
              </a:tblGrid>
              <a:tr h="381000">
                <a:tc gridSpan="2">
                  <a:txBody>
                    <a:bodyPr/>
                    <a:lstStyle/>
                    <a:p>
                      <a:pPr marL="0" lvl="0" indent="0" algn="ctr" rtl="0">
                        <a:spcBef>
                          <a:spcPts val="0"/>
                        </a:spcBef>
                        <a:spcAft>
                          <a:spcPts val="0"/>
                        </a:spcAft>
                        <a:buNone/>
                      </a:pPr>
                      <a:r>
                        <a:rPr lang="zh-TW"/>
                        <a:t>偵測方法</a:t>
                      </a:r>
                      <a:endParaRPr/>
                    </a:p>
                  </a:txBody>
                  <a:tcPr marL="91425" marR="91425" marT="91425" marB="91425"/>
                </a:tc>
                <a:tc hMerge="1">
                  <a:txBody>
                    <a:bodyPr/>
                    <a:lstStyle/>
                    <a:p>
                      <a:endParaRPr lang="zh-TW"/>
                    </a:p>
                  </a:txBody>
                  <a:tcPr/>
                </a:tc>
              </a:tr>
              <a:tr h="381000">
                <a:tc gridSpan="2">
                  <a:txBody>
                    <a:bodyPr/>
                    <a:lstStyle/>
                    <a:p>
                      <a:pPr marL="0" lvl="0" indent="0" algn="l" rtl="0">
                        <a:spcBef>
                          <a:spcPts val="0"/>
                        </a:spcBef>
                        <a:spcAft>
                          <a:spcPts val="0"/>
                        </a:spcAft>
                        <a:buNone/>
                      </a:pPr>
                      <a:r>
                        <a:rPr lang="zh-TW"/>
                        <a:t>使用</a:t>
                      </a:r>
                      <a:r>
                        <a:rPr lang="zh-TW">
                          <a:solidFill>
                            <a:srgbClr val="FF0000"/>
                          </a:solidFill>
                        </a:rPr>
                        <a:t>非監督學習</a:t>
                      </a:r>
                      <a:r>
                        <a:rPr lang="zh-TW"/>
                        <a:t>進行異常偵測。以相鄰資料作為比較基準，計算當下的信號值，並利用過往資料求得閾值，用來判斷異常與否，若異常則會自動化產生相關可能原因之報告。</a:t>
                      </a:r>
                      <a:endParaRPr/>
                    </a:p>
                  </a:txBody>
                  <a:tcPr marL="91425" marR="91425" marT="91425" marB="91425"/>
                </a:tc>
                <a:tc hMerge="1">
                  <a:txBody>
                    <a:bodyPr/>
                    <a:lstStyle/>
                    <a:p>
                      <a:endParaRPr lang="zh-TW"/>
                    </a:p>
                  </a:txBody>
                  <a:tcPr/>
                </a:tc>
              </a:tr>
              <a:tr h="381000">
                <a:tc>
                  <a:txBody>
                    <a:bodyPr/>
                    <a:lstStyle/>
                    <a:p>
                      <a:pPr marL="0" lvl="0" indent="0" algn="ctr" rtl="0">
                        <a:spcBef>
                          <a:spcPts val="0"/>
                        </a:spcBef>
                        <a:spcAft>
                          <a:spcPts val="0"/>
                        </a:spcAft>
                        <a:buNone/>
                      </a:pPr>
                      <a:r>
                        <a:rPr lang="zh-TW"/>
                        <a:t>信號</a:t>
                      </a:r>
                      <a:endParaRPr/>
                    </a:p>
                    <a:p>
                      <a:pPr marL="0" lvl="0" indent="0" algn="ctr" rtl="0">
                        <a:spcBef>
                          <a:spcPts val="0"/>
                        </a:spcBef>
                        <a:spcAft>
                          <a:spcPts val="0"/>
                        </a:spcAft>
                        <a:buNone/>
                      </a:pPr>
                      <a:r>
                        <a:rPr lang="zh-TW"/>
                        <a:t>(signal)</a:t>
                      </a:r>
                      <a:endParaRPr/>
                    </a:p>
                  </a:txBody>
                  <a:tcPr marL="91425" marR="91425" marT="91425" marB="91425" anchor="ctr"/>
                </a:tc>
                <a:tc>
                  <a:txBody>
                    <a:bodyPr/>
                    <a:lstStyle/>
                    <a:p>
                      <a:pPr marL="0" lvl="0" indent="0" algn="l" rtl="0">
                        <a:spcBef>
                          <a:spcPts val="0"/>
                        </a:spcBef>
                        <a:spcAft>
                          <a:spcPts val="0"/>
                        </a:spcAft>
                        <a:buNone/>
                      </a:pPr>
                      <a:r>
                        <a:rPr lang="zh-TW"/>
                        <a:t>使用Jensen-Shannon divergence對資料流量進行運算，得每一時間單位之信號值</a:t>
                      </a:r>
                      <a:r>
                        <a:rPr lang="zh-TW" b="1"/>
                        <a:t>JSD(R,T)</a:t>
                      </a:r>
                      <a:endParaRPr/>
                    </a:p>
                  </a:txBody>
                  <a:tcPr marL="91425" marR="91425" marT="91425" marB="91425"/>
                </a:tc>
              </a:tr>
              <a:tr h="381000">
                <a:tc>
                  <a:txBody>
                    <a:bodyPr/>
                    <a:lstStyle/>
                    <a:p>
                      <a:pPr marL="0" lvl="0" indent="0" algn="ctr" rtl="0">
                        <a:spcBef>
                          <a:spcPts val="0"/>
                        </a:spcBef>
                        <a:spcAft>
                          <a:spcPts val="0"/>
                        </a:spcAft>
                        <a:buNone/>
                      </a:pPr>
                      <a:r>
                        <a:rPr lang="zh-TW"/>
                        <a:t>閾值</a:t>
                      </a:r>
                      <a:endParaRPr/>
                    </a:p>
                    <a:p>
                      <a:pPr marL="0" lvl="0" indent="0" algn="ctr" rtl="0">
                        <a:spcBef>
                          <a:spcPts val="0"/>
                        </a:spcBef>
                        <a:spcAft>
                          <a:spcPts val="0"/>
                        </a:spcAft>
                        <a:buNone/>
                      </a:pPr>
                      <a:r>
                        <a:rPr lang="zh-TW"/>
                        <a:t>(threshold)</a:t>
                      </a:r>
                      <a:endParaRPr/>
                    </a:p>
                  </a:txBody>
                  <a:tcPr marL="91425" marR="91425" marT="91425" marB="91425" anchor="ctr"/>
                </a:tc>
                <a:tc>
                  <a:txBody>
                    <a:bodyPr/>
                    <a:lstStyle/>
                    <a:p>
                      <a:pPr marL="0" lvl="0" indent="0" algn="l" rtl="0">
                        <a:spcBef>
                          <a:spcPts val="0"/>
                        </a:spcBef>
                        <a:spcAft>
                          <a:spcPts val="0"/>
                        </a:spcAft>
                        <a:buNone/>
                      </a:pPr>
                      <a:r>
                        <a:rPr lang="zh-TW"/>
                        <a:t>閾值以過往信號的第95百分位數為標準（可視情況調整），步驟如下：</a:t>
                      </a:r>
                      <a:endParaRPr/>
                    </a:p>
                    <a:p>
                      <a:pPr marL="0" lvl="0" indent="0" algn="l" rtl="0">
                        <a:spcBef>
                          <a:spcPts val="0"/>
                        </a:spcBef>
                        <a:spcAft>
                          <a:spcPts val="0"/>
                        </a:spcAft>
                        <a:buNone/>
                      </a:pPr>
                      <a:r>
                        <a:rPr lang="zh-TW"/>
                        <a:t>1. 設定參考信號的最低個數</a:t>
                      </a:r>
                      <a:endParaRPr/>
                    </a:p>
                    <a:p>
                      <a:pPr marL="0" lvl="0" indent="0" algn="l" rtl="0">
                        <a:spcBef>
                          <a:spcPts val="0"/>
                        </a:spcBef>
                        <a:spcAft>
                          <a:spcPts val="0"/>
                        </a:spcAft>
                        <a:buNone/>
                      </a:pPr>
                      <a:r>
                        <a:rPr lang="zh-TW"/>
                        <a:t>2. 參考信號個數若未滿設定個數，則持續補進</a:t>
                      </a:r>
                      <a:endParaRPr/>
                    </a:p>
                    <a:p>
                      <a:pPr marL="0" lvl="0" indent="0" algn="l" rtl="0">
                        <a:spcBef>
                          <a:spcPts val="0"/>
                        </a:spcBef>
                        <a:spcAft>
                          <a:spcPts val="0"/>
                        </a:spcAft>
                        <a:buNone/>
                      </a:pPr>
                      <a:r>
                        <a:rPr lang="zh-TW"/>
                        <a:t>3. 參考信號個數若符合設定個數，則汰舊換新【Algorithm 1】</a:t>
                      </a:r>
                      <a:endParaRPr/>
                    </a:p>
                  </a:txBody>
                  <a:tcPr marL="91425" marR="91425" marT="91425" marB="91425"/>
                </a:tc>
              </a:tr>
              <a:tr h="381000">
                <a:tc>
                  <a:txBody>
                    <a:bodyPr/>
                    <a:lstStyle/>
                    <a:p>
                      <a:pPr marL="0" lvl="0" indent="0" algn="ctr" rtl="0">
                        <a:spcBef>
                          <a:spcPts val="0"/>
                        </a:spcBef>
                        <a:spcAft>
                          <a:spcPts val="0"/>
                        </a:spcAft>
                        <a:buNone/>
                      </a:pPr>
                      <a:r>
                        <a:rPr lang="zh-TW"/>
                        <a:t>報告</a:t>
                      </a:r>
                      <a:endParaRPr/>
                    </a:p>
                    <a:p>
                      <a:pPr marL="0" lvl="0" indent="0" algn="ctr" rtl="0">
                        <a:spcBef>
                          <a:spcPts val="0"/>
                        </a:spcBef>
                        <a:spcAft>
                          <a:spcPts val="0"/>
                        </a:spcAft>
                        <a:buNone/>
                      </a:pPr>
                      <a:r>
                        <a:rPr lang="zh-TW"/>
                        <a:t>(alarm report)</a:t>
                      </a:r>
                      <a:endParaRPr/>
                    </a:p>
                  </a:txBody>
                  <a:tcPr marL="91425" marR="91425" marT="91425" marB="91425" anchor="ctr"/>
                </a:tc>
                <a:tc>
                  <a:txBody>
                    <a:bodyPr/>
                    <a:lstStyle/>
                    <a:p>
                      <a:pPr marL="0" lvl="0" indent="0" algn="l" rtl="0">
                        <a:spcBef>
                          <a:spcPts val="0"/>
                        </a:spcBef>
                        <a:spcAft>
                          <a:spcPts val="0"/>
                        </a:spcAft>
                        <a:buNone/>
                      </a:pPr>
                      <a:r>
                        <a:rPr lang="zh-TW"/>
                        <a:t>在給定的時間區間 </a:t>
                      </a:r>
                      <a:r>
                        <a:rPr lang="zh-TW" b="1"/>
                        <a:t>T</a:t>
                      </a:r>
                      <a:r>
                        <a:rPr lang="zh-TW"/>
                        <a:t> 下，建立Gradient Boosted Decision Trees模型並預測事件的異常機率（Porbability）</a:t>
                      </a:r>
                      <a:endParaRPr/>
                    </a:p>
                    <a:p>
                      <a:pPr marL="0" lvl="0" indent="0" algn="l" rtl="0">
                        <a:spcBef>
                          <a:spcPts val="0"/>
                        </a:spcBef>
                        <a:spcAft>
                          <a:spcPts val="0"/>
                        </a:spcAft>
                        <a:buNone/>
                      </a:pPr>
                      <a:r>
                        <a:rPr lang="zh-TW"/>
                        <a:t>1. 藉由預測的異常機率高低排序風險程度</a:t>
                      </a:r>
                      <a:endParaRPr/>
                    </a:p>
                    <a:p>
                      <a:pPr marL="0" lvl="0" indent="0" algn="l" rtl="0">
                        <a:spcBef>
                          <a:spcPts val="0"/>
                        </a:spcBef>
                        <a:spcAft>
                          <a:spcPts val="0"/>
                        </a:spcAft>
                        <a:buNone/>
                      </a:pPr>
                      <a:r>
                        <a:rPr lang="zh-TW"/>
                        <a:t>2. 藉由feature_importance羅列top10的特徵作為異常的主要原因</a:t>
                      </a:r>
                      <a:endParaRPr/>
                    </a:p>
                  </a:txBody>
                  <a:tcPr marL="91425" marR="91425" marT="91425" marB="91425"/>
                </a:tc>
              </a:tr>
            </a:tbl>
          </a:graphicData>
        </a:graphic>
      </p:graphicFrame>
      <p:sp>
        <p:nvSpPr>
          <p:cNvPr id="146" name="Google Shape;146;p26"/>
          <p:cNvSpPr txBox="1">
            <a:spLocks noGrp="1"/>
          </p:cNvSpPr>
          <p:nvPr>
            <p:ph type="body" idx="1"/>
          </p:nvPr>
        </p:nvSpPr>
        <p:spPr>
          <a:xfrm>
            <a:off x="272475" y="5698200"/>
            <a:ext cx="9360900" cy="820500"/>
          </a:xfrm>
          <a:prstGeom prst="rect">
            <a:avLst/>
          </a:prstGeom>
        </p:spPr>
        <p:txBody>
          <a:bodyPr spcFirstLastPara="1" wrap="square" lIns="91425" tIns="45700" rIns="91425" bIns="45700" anchor="t" anchorCtr="0">
            <a:noAutofit/>
          </a:bodyPr>
          <a:lstStyle/>
          <a:p>
            <a:pPr marL="457200" lvl="0" indent="-342900" algn="l" rtl="0">
              <a:spcBef>
                <a:spcPts val="600"/>
              </a:spcBef>
              <a:spcAft>
                <a:spcPts val="0"/>
              </a:spcAft>
              <a:buSzPts val="1800"/>
              <a:buChar char="•"/>
            </a:pPr>
            <a:r>
              <a:rPr lang="zh-TW" sz="1800"/>
              <a:t>應用方式</a:t>
            </a:r>
            <a:endParaRPr sz="1800"/>
          </a:p>
          <a:p>
            <a:pPr marL="914400" lvl="1" indent="-342900" algn="l" rtl="0">
              <a:spcBef>
                <a:spcPts val="0"/>
              </a:spcBef>
              <a:spcAft>
                <a:spcPts val="0"/>
              </a:spcAft>
              <a:buSzPts val="1800"/>
              <a:buChar char="–"/>
            </a:pPr>
            <a:r>
              <a:rPr lang="zh-TW" sz="1800"/>
              <a:t>持續監控IT/OT場域之感興趣目標，並自動化生成異常原因之報告</a:t>
            </a:r>
            <a:endParaRPr sz="1800"/>
          </a:p>
        </p:txBody>
      </p:sp>
      <p:pic>
        <p:nvPicPr>
          <p:cNvPr id="147" name="Google Shape;147;p26"/>
          <p:cNvPicPr preferRelativeResize="0"/>
          <p:nvPr/>
        </p:nvPicPr>
        <p:blipFill>
          <a:blip r:embed="rId3">
            <a:alphaModFix/>
          </a:blip>
          <a:stretch>
            <a:fillRect/>
          </a:stretch>
        </p:blipFill>
        <p:spPr>
          <a:xfrm>
            <a:off x="7042575" y="76200"/>
            <a:ext cx="2590801" cy="1813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52"/>
        <p:cNvGrpSpPr/>
        <p:nvPr/>
      </p:nvGrpSpPr>
      <p:grpSpPr>
        <a:xfrm>
          <a:off x="0" y="0"/>
          <a:ext cx="0" cy="0"/>
          <a:chOff x="0" y="0"/>
          <a:chExt cx="0" cy="0"/>
        </a:xfrm>
      </p:grpSpPr>
      <p:sp>
        <p:nvSpPr>
          <p:cNvPr id="153" name="Google Shape;153;p27"/>
          <p:cNvSpPr txBox="1">
            <a:spLocks noGrp="1"/>
          </p:cNvSpPr>
          <p:nvPr>
            <p:ph type="body" idx="1"/>
          </p:nvPr>
        </p:nvSpPr>
        <p:spPr>
          <a:xfrm>
            <a:off x="272475" y="383700"/>
            <a:ext cx="9360900" cy="6260700"/>
          </a:xfrm>
          <a:prstGeom prst="rect">
            <a:avLst/>
          </a:prstGeom>
        </p:spPr>
        <p:txBody>
          <a:bodyPr spcFirstLastPara="1" wrap="square" lIns="91425" tIns="45700" rIns="91425" bIns="45700" anchor="t" anchorCtr="0">
            <a:noAutofit/>
          </a:bodyPr>
          <a:lstStyle/>
          <a:p>
            <a:pPr marL="457200" lvl="0" indent="-406400" algn="l" rtl="0">
              <a:spcBef>
                <a:spcPts val="600"/>
              </a:spcBef>
              <a:spcAft>
                <a:spcPts val="0"/>
              </a:spcAft>
              <a:buSzPts val="2800"/>
              <a:buChar char="•"/>
            </a:pPr>
            <a:r>
              <a:rPr lang="zh-TW"/>
              <a:t>Problems</a:t>
            </a:r>
            <a:endParaRPr/>
          </a:p>
          <a:p>
            <a:pPr marL="914400" lvl="1" indent="-381000" algn="l" rtl="0">
              <a:spcBef>
                <a:spcPts val="0"/>
              </a:spcBef>
              <a:spcAft>
                <a:spcPts val="0"/>
              </a:spcAft>
              <a:buSzPts val="2400"/>
              <a:buChar char="–"/>
            </a:pPr>
            <a:r>
              <a:rPr lang="zh-TW"/>
              <a:t>the detection of drift when the labels are not immediately available</a:t>
            </a:r>
            <a:endParaRPr/>
          </a:p>
          <a:p>
            <a:pPr marL="914400" lvl="1" indent="-381000" algn="l" rtl="0">
              <a:spcBef>
                <a:spcPts val="0"/>
              </a:spcBef>
              <a:spcAft>
                <a:spcPts val="0"/>
              </a:spcAft>
              <a:buSzPts val="2400"/>
              <a:buChar char="–"/>
            </a:pPr>
            <a:r>
              <a:rPr lang="zh-TW"/>
              <a:t>the automatic generation of explanations to identify possible causes for the drift</a:t>
            </a:r>
            <a:endParaRPr/>
          </a:p>
          <a:p>
            <a:pPr marL="457200" lvl="0" indent="-406400" algn="l" rtl="0">
              <a:spcBef>
                <a:spcPts val="0"/>
              </a:spcBef>
              <a:spcAft>
                <a:spcPts val="0"/>
              </a:spcAft>
              <a:buSzPts val="2800"/>
              <a:buChar char="•"/>
            </a:pPr>
            <a:r>
              <a:rPr lang="zh-TW"/>
              <a:t>Method</a:t>
            </a:r>
            <a:endParaRPr/>
          </a:p>
          <a:p>
            <a:pPr marL="914400" lvl="1" indent="-381000" algn="l" rtl="0">
              <a:spcBef>
                <a:spcPts val="0"/>
              </a:spcBef>
              <a:spcAft>
                <a:spcPts val="0"/>
              </a:spcAft>
              <a:buSzPts val="2400"/>
              <a:buChar char="–"/>
            </a:pPr>
            <a:r>
              <a:rPr lang="zh-TW"/>
              <a:t>signal</a:t>
            </a:r>
            <a:endParaRPr/>
          </a:p>
          <a:p>
            <a:pPr marL="1371600" lvl="2" indent="-355600" algn="l" rtl="0">
              <a:spcBef>
                <a:spcPts val="0"/>
              </a:spcBef>
              <a:spcAft>
                <a:spcPts val="0"/>
              </a:spcAft>
              <a:buSzPts val="2000"/>
              <a:buChar char="•"/>
            </a:pPr>
            <a:r>
              <a:rPr lang="zh-TW"/>
              <a:t>JS Divergence for 3 ans 0.5 times the average # of daily events for the sizes of R and T, respectively </a:t>
            </a:r>
            <a:endParaRPr/>
          </a:p>
          <a:p>
            <a:pPr marL="914400" lvl="1" indent="-381000" algn="l" rtl="0">
              <a:spcBef>
                <a:spcPts val="0"/>
              </a:spcBef>
              <a:spcAft>
                <a:spcPts val="0"/>
              </a:spcAft>
              <a:buSzPts val="2400"/>
              <a:buChar char="–"/>
            </a:pPr>
            <a:r>
              <a:rPr lang="zh-TW"/>
              <a:t>threshold</a:t>
            </a:r>
            <a:endParaRPr/>
          </a:p>
          <a:p>
            <a:pPr marL="1371600" lvl="2" indent="-355600" algn="l" rtl="0">
              <a:spcBef>
                <a:spcPts val="0"/>
              </a:spcBef>
              <a:spcAft>
                <a:spcPts val="0"/>
              </a:spcAft>
              <a:buSzPts val="2000"/>
              <a:buChar char="•"/>
            </a:pPr>
            <a:r>
              <a:rPr lang="zh-TW"/>
              <a:t>SPEAR (Stream Percentile EstimAtoR)</a:t>
            </a:r>
            <a:endParaRPr/>
          </a:p>
          <a:p>
            <a:pPr marL="914400" lvl="1" indent="-381000" algn="l" rtl="0">
              <a:spcBef>
                <a:spcPts val="0"/>
              </a:spcBef>
              <a:spcAft>
                <a:spcPts val="0"/>
              </a:spcAft>
              <a:buSzPts val="2400"/>
              <a:buChar char="–"/>
            </a:pPr>
            <a:r>
              <a:rPr lang="zh-TW"/>
              <a:t>alarm report</a:t>
            </a:r>
            <a:endParaRPr/>
          </a:p>
          <a:p>
            <a:pPr marL="1371600" lvl="2" indent="-355600" algn="l" rtl="0">
              <a:spcBef>
                <a:spcPts val="0"/>
              </a:spcBef>
              <a:spcAft>
                <a:spcPts val="0"/>
              </a:spcAft>
              <a:buSzPts val="2000"/>
              <a:buChar char="•"/>
            </a:pPr>
            <a:r>
              <a:rPr lang="zh-TW"/>
              <a:t>GBDT model</a:t>
            </a:r>
            <a:endParaRPr/>
          </a:p>
          <a:p>
            <a:pPr marL="1828800" lvl="3" indent="-342900" algn="l" rtl="0">
              <a:spcBef>
                <a:spcPts val="0"/>
              </a:spcBef>
              <a:spcAft>
                <a:spcPts val="0"/>
              </a:spcAft>
              <a:buSzPts val="1800"/>
              <a:buChar char="–"/>
            </a:pPr>
            <a:r>
              <a:rPr lang="zh-TW"/>
              <a:t>obtain an alarm score that can be used to rank events in T</a:t>
            </a:r>
            <a:endParaRPr/>
          </a:p>
          <a:p>
            <a:pPr marL="1828800" lvl="3" indent="-342900" algn="l" rtl="0">
              <a:spcBef>
                <a:spcPts val="0"/>
              </a:spcBef>
              <a:spcAft>
                <a:spcPts val="0"/>
              </a:spcAft>
              <a:buSzPts val="1800"/>
              <a:buChar char="–"/>
            </a:pPr>
            <a:r>
              <a:rPr lang="zh-TW"/>
              <a:t>directly obtain a measure of feature importance</a:t>
            </a:r>
            <a:endParaRPr/>
          </a:p>
          <a:p>
            <a:pPr marL="1371600" lvl="2" indent="-355600" algn="l" rtl="0">
              <a:spcBef>
                <a:spcPts val="0"/>
              </a:spcBef>
              <a:spcAft>
                <a:spcPts val="0"/>
              </a:spcAft>
              <a:buSzPts val="2000"/>
              <a:buChar char="•"/>
            </a:pPr>
            <a:r>
              <a:rPr lang="zh-TW"/>
              <a:t>Hypothesis testing for explanation</a:t>
            </a:r>
            <a:endParaRPr/>
          </a:p>
        </p:txBody>
      </p:sp>
      <p:sp>
        <p:nvSpPr>
          <p:cNvPr id="154" name="Google Shape;154;p27"/>
          <p:cNvSpPr txBox="1">
            <a:spLocks noGrp="1"/>
          </p:cNvSpPr>
          <p:nvPr>
            <p:ph type="sldNum" idx="12"/>
          </p:nvPr>
        </p:nvSpPr>
        <p:spPr>
          <a:xfrm>
            <a:off x="4743772" y="6644382"/>
            <a:ext cx="425400" cy="3129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ltLang="zh-TW"/>
              <a:t>7</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632520" y="2708920"/>
            <a:ext cx="8640900" cy="720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393939"/>
              </a:buClr>
              <a:buSzPts val="3600"/>
              <a:buFont typeface="Microsoft JhengHei"/>
              <a:buNone/>
            </a:pPr>
            <a:r>
              <a:rPr lang="zh-TW"/>
              <a:t>Calibration for Anomaly Detection</a:t>
            </a:r>
            <a:endParaRPr>
              <a:solidFill>
                <a:srgbClr val="393939"/>
              </a:solidFill>
            </a:endParaRPr>
          </a:p>
        </p:txBody>
      </p:sp>
      <p:sp>
        <p:nvSpPr>
          <p:cNvPr id="160" name="Google Shape;160;p28"/>
          <p:cNvSpPr txBox="1">
            <a:spLocks noGrp="1"/>
          </p:cNvSpPr>
          <p:nvPr>
            <p:ph type="subTitle" idx="1"/>
          </p:nvPr>
        </p:nvSpPr>
        <p:spPr>
          <a:xfrm>
            <a:off x="1352600" y="4779640"/>
            <a:ext cx="7200900" cy="1080000"/>
          </a:xfrm>
          <a:prstGeom prst="rect">
            <a:avLst/>
          </a:prstGeom>
        </p:spPr>
        <p:txBody>
          <a:bodyPr spcFirstLastPara="1" wrap="square" lIns="91425" tIns="45700" rIns="91425" bIns="45700" anchor="t" anchorCtr="0">
            <a:noAutofit/>
          </a:bodyPr>
          <a:lstStyle/>
          <a:p>
            <a:pPr marL="0" lvl="0" indent="0" algn="ctr" rtl="0">
              <a:spcBef>
                <a:spcPts val="600"/>
              </a:spcBef>
              <a:spcAft>
                <a:spcPts val="600"/>
              </a:spcAft>
              <a:buNone/>
            </a:pPr>
            <a:endParaRPr/>
          </a:p>
        </p:txBody>
      </p:sp>
      <p:grpSp>
        <p:nvGrpSpPr>
          <p:cNvPr id="161" name="Google Shape;161;p28"/>
          <p:cNvGrpSpPr/>
          <p:nvPr/>
        </p:nvGrpSpPr>
        <p:grpSpPr>
          <a:xfrm>
            <a:off x="25" y="-4800"/>
            <a:ext cx="1995300" cy="1379400"/>
            <a:chOff x="25" y="-4800"/>
            <a:chExt cx="1995300" cy="1379400"/>
          </a:xfrm>
        </p:grpSpPr>
        <p:sp>
          <p:nvSpPr>
            <p:cNvPr id="162" name="Google Shape;162;p28"/>
            <p:cNvSpPr/>
            <p:nvPr/>
          </p:nvSpPr>
          <p:spPr>
            <a:xfrm rot="5400000">
              <a:off x="310375" y="-310350"/>
              <a:ext cx="1374600" cy="1995300"/>
            </a:xfrm>
            <a:prstGeom prst="rtTriangle">
              <a:avLst/>
            </a:pr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8"/>
            <p:cNvSpPr txBox="1"/>
            <p:nvPr/>
          </p:nvSpPr>
          <p:spPr>
            <a:xfrm>
              <a:off x="217100" y="-4800"/>
              <a:ext cx="1758900" cy="92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4800" b="1">
                  <a:solidFill>
                    <a:srgbClr val="FFFFFF"/>
                  </a:solidFill>
                  <a:latin typeface="Comic Sans MS"/>
                  <a:ea typeface="Comic Sans MS"/>
                  <a:cs typeface="Comic Sans MS"/>
                  <a:sym typeface="Comic Sans MS"/>
                </a:rPr>
                <a:t>3</a:t>
              </a:r>
              <a:endParaRPr sz="4800" b="1">
                <a:solidFill>
                  <a:srgbClr val="FFFFFF"/>
                </a:solidFill>
                <a:latin typeface="Comic Sans MS"/>
                <a:ea typeface="Comic Sans MS"/>
                <a:cs typeface="Comic Sans MS"/>
                <a:sym typeface="Comic Sans MS"/>
              </a:endParaRPr>
            </a:p>
          </p:txBody>
        </p:sp>
      </p:grpSp>
    </p:spTree>
  </p:cSld>
  <p:clrMapOvr>
    <a:masterClrMapping/>
  </p:clrMapOvr>
</p:sld>
</file>

<file path=ppt/theme/theme1.xml><?xml version="1.0" encoding="utf-8"?>
<a:theme xmlns:a="http://schemas.openxmlformats.org/drawingml/2006/main" name="2020簡報範本_light">
  <a:themeElements>
    <a:clrScheme name="2020iii">
      <a:dk1>
        <a:srgbClr val="717171"/>
      </a:dk1>
      <a:lt1>
        <a:srgbClr val="393939"/>
      </a:lt1>
      <a:dk2>
        <a:srgbClr val="DDDDDD"/>
      </a:dk2>
      <a:lt2>
        <a:srgbClr val="ABABAB"/>
      </a:lt2>
      <a:accent1>
        <a:srgbClr val="6E6E6E"/>
      </a:accent1>
      <a:accent2>
        <a:srgbClr val="42BBC6"/>
      </a:accent2>
      <a:accent3>
        <a:srgbClr val="F0591B"/>
      </a:accent3>
      <a:accent4>
        <a:srgbClr val="FFC000"/>
      </a:accent4>
      <a:accent5>
        <a:srgbClr val="8DCBDA"/>
      </a:accent5>
      <a:accent6>
        <a:srgbClr val="90C115"/>
      </a:accent6>
      <a:hlink>
        <a:srgbClr val="F0591B"/>
      </a:hlink>
      <a:folHlink>
        <a:srgbClr val="2A2A2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2405</Words>
  <Application>Microsoft Macintosh PowerPoint</Application>
  <PresentationFormat>A4 紙張 (210x297 公釐)</PresentationFormat>
  <Paragraphs>308</Paragraphs>
  <Slides>25</Slides>
  <Notes>25</Notes>
  <HiddenSlides>3</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25</vt:i4>
      </vt:variant>
    </vt:vector>
  </HeadingPairs>
  <TitlesOfParts>
    <vt:vector size="30" baseType="lpstr">
      <vt:lpstr>Arial</vt:lpstr>
      <vt:lpstr>Calibri</vt:lpstr>
      <vt:lpstr>Comic Sans MS</vt:lpstr>
      <vt:lpstr>Microsoft JhengHei</vt:lpstr>
      <vt:lpstr>2020簡報範本_light</vt:lpstr>
      <vt:lpstr>PowerPoint 簡報</vt:lpstr>
      <vt:lpstr>A framework for anomaly detection using language modeling, and its applications to finance</vt:lpstr>
      <vt:lpstr>PowerPoint 簡報</vt:lpstr>
      <vt:lpstr>PowerPoint 簡報</vt:lpstr>
      <vt:lpstr>PowerPoint 簡報</vt:lpstr>
      <vt:lpstr>Automatic Model Monitoring for Data Streams</vt:lpstr>
      <vt:lpstr>PowerPoint 簡報</vt:lpstr>
      <vt:lpstr>PowerPoint 簡報</vt:lpstr>
      <vt:lpstr>Calibration for Anomaly Detection</vt:lpstr>
      <vt:lpstr>PowerPoint 簡報</vt:lpstr>
      <vt:lpstr>Detecting Anomalies in Sequential Data with Higher-Order Network</vt:lpstr>
      <vt:lpstr>PowerPoint 簡報</vt:lpstr>
      <vt:lpstr>Detecting Unusual Expense Categories for Financial Advice Apps</vt:lpstr>
      <vt:lpstr>PowerPoint 簡報</vt:lpstr>
      <vt:lpstr>Empirical Study on Detecting Controversy in Social Media</vt:lpstr>
      <vt:lpstr>PowerPoint 簡報</vt:lpstr>
      <vt:lpstr>Multi-Modal and Multi-Level Machine Learning for Fake Rideshare Trip Detection</vt:lpstr>
      <vt:lpstr>PowerPoint 簡報</vt:lpstr>
      <vt:lpstr>Risk Management via Anomaly Circumvent: Mnemonic Deep Learning for Midterm Stock Prediction</vt:lpstr>
      <vt:lpstr>PowerPoint 簡報</vt:lpstr>
      <vt:lpstr>Textual Outlier Detection and Anomalies in Financial Reporting</vt:lpstr>
      <vt:lpstr>PowerPoint 簡報</vt:lpstr>
      <vt:lpstr>Infusing domain knowledge in AI-based “black box” models for better explainability with application in bankruptcy prediction</vt:lpstr>
      <vt:lpstr>PowerPoint 簡報</vt:lpstr>
      <vt:lpstr>PowerPoint 簡報</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cp:lastModifiedBy>Microsoft Office 使用者</cp:lastModifiedBy>
  <cp:revision>1</cp:revision>
  <dcterms:modified xsi:type="dcterms:W3CDTF">2022-10-28T15:04:18Z</dcterms:modified>
</cp:coreProperties>
</file>