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15200" cy="96012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3" roundtripDataSignature="AMtx7mizWnZQgtogdR3nWa0zIegxyh6u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5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/>
              <a:t>Decentralized Voting System using Blockchain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Gheorghi Guzun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Shivani S. Degloorkar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Jason Liu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Vishalsinh H. Gadhvi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Aniruddha Narkhede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497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Decentralized Application (DApp)</a:t>
            </a:r>
            <a:r>
              <a:rPr lang="en-US"/>
              <a:t> that provides a voting platform to users 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■"/>
            </a:pPr>
            <a:r>
              <a:rPr lang="en-US"/>
              <a:t>Register as candidate, allow users to vote  </a:t>
            </a:r>
            <a:endParaRPr/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Local server that connections to decentralized blockchain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00"/>
              <a:buFont typeface="Noto Sans Symbols"/>
              <a:buChar char="■"/>
            </a:pPr>
            <a:r>
              <a:rPr lang="en-US"/>
              <a:t>(Prototype) Blockchain server that acts as a ledger to store </a:t>
            </a:r>
            <a:r>
              <a:rPr lang="en-US"/>
              <a:t>relevant</a:t>
            </a:r>
            <a:r>
              <a:rPr lang="en-US"/>
              <a:t> information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Modification of Prototype to provide performance improvements</a:t>
            </a:r>
            <a:endParaRPr/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Functional frontend for user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00"/>
              <a:buFont typeface="Noto Sans Symbols"/>
              <a:buChar char="■"/>
            </a:pPr>
            <a:r>
              <a:rPr lang="en-US"/>
              <a:t>Failure to effectively utilize blockchain packages</a:t>
            </a:r>
            <a:endParaRPr/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Deployment of DApp</a:t>
            </a:r>
            <a:endParaRPr/>
          </a:p>
          <a:p>
            <a:pPr indent="-3416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High user load on the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2001-05-31T14:40:59Z</dcterms:created>
  <dc:creator>Dan Harkey</dc:creator>
</cp:coreProperties>
</file>