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17"/>
    <p:restoredTop sz="95313"/>
  </p:normalViewPr>
  <p:slideViewPr>
    <p:cSldViewPr snapToGrid="0" snapToObjects="1">
      <p:cViewPr varScale="1">
        <p:scale>
          <a:sx n="65" d="100"/>
          <a:sy n="65" d="100"/>
        </p:scale>
        <p:origin x="232" y="9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432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8FFFA-A20E-A44D-88E1-E7D0E8D42555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7385-5283-A349-9809-C53BA0F3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7385-5283-A349-9809-C53BA0F3DC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DC4C9A-77B8-5F47-ADA7-7E7DF64BCB0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46F6-7376-134E-84D3-0FAE5CD0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asonlu6@bu.edu)" TargetMode="Externa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55238" cy="4369676"/>
          </a:xfrm>
        </p:spPr>
        <p:txBody>
          <a:bodyPr/>
          <a:lstStyle/>
          <a:p>
            <a:pPr algn="ctr"/>
            <a:r>
              <a:rPr lang="en-US" dirty="0" smtClean="0"/>
              <a:t>TECAN </a:t>
            </a:r>
            <a:r>
              <a:rPr lang="en-US" dirty="0" smtClean="0">
                <a:solidFill>
                  <a:schemeClr val="tx1"/>
                </a:solidFill>
                <a:latin typeface="Symbol" charset="2"/>
              </a:rPr>
              <a:t>↔ </a:t>
            </a:r>
            <a:r>
              <a:rPr lang="en-US" dirty="0" smtClean="0">
                <a:solidFill>
                  <a:schemeClr val="tx1"/>
                </a:solidFill>
              </a:rPr>
              <a:t>ECHO Conversion using Python 3.5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155100"/>
            <a:ext cx="8825658" cy="861420"/>
          </a:xfrm>
        </p:spPr>
        <p:txBody>
          <a:bodyPr/>
          <a:lstStyle/>
          <a:p>
            <a:r>
              <a:rPr lang="en-US" dirty="0" smtClean="0"/>
              <a:t>Jason Lu (</a:t>
            </a:r>
            <a:r>
              <a:rPr lang="en-US" dirty="0" smtClean="0">
                <a:hlinkClick r:id="rId2"/>
              </a:rPr>
              <a:t>jasonlu6@bu.edu)</a:t>
            </a:r>
            <a:endParaRPr lang="en-US" dirty="0" smtClean="0"/>
          </a:p>
          <a:p>
            <a:r>
              <a:rPr lang="en-US" dirty="0" smtClean="0"/>
              <a:t>Luis Ortiz (Lortiz15@bu.edu)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34" y="5126635"/>
            <a:ext cx="5395310" cy="9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 / General Procedures </a:t>
            </a:r>
          </a:p>
          <a:p>
            <a:r>
              <a:rPr lang="en-US" dirty="0" smtClean="0"/>
              <a:t>Why Python? </a:t>
            </a:r>
          </a:p>
          <a:p>
            <a:r>
              <a:rPr lang="en-US" dirty="0" smtClean="0"/>
              <a:t>PyEvo Module: TECAN “Simulator” </a:t>
            </a:r>
          </a:p>
          <a:p>
            <a:r>
              <a:rPr lang="en-US" dirty="0" smtClean="0"/>
              <a:t>Deliverables</a:t>
            </a:r>
          </a:p>
          <a:p>
            <a:r>
              <a:rPr lang="en-US" dirty="0" smtClean="0"/>
              <a:t>Example Demonstration from </a:t>
            </a:r>
            <a:r>
              <a:rPr lang="en-US" dirty="0" err="1" smtClean="0"/>
              <a:t>JoVE</a:t>
            </a:r>
            <a:endParaRPr lang="en-US" dirty="0" smtClean="0"/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/ General 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80128"/>
            <a:ext cx="7299711" cy="5587134"/>
          </a:xfrm>
        </p:spPr>
      </p:pic>
      <p:sp>
        <p:nvSpPr>
          <p:cNvPr id="5" name="TextBox 4"/>
          <p:cNvSpPr txBox="1"/>
          <p:nvPr/>
        </p:nvSpPr>
        <p:spPr>
          <a:xfrm>
            <a:off x="8560676" y="1608083"/>
            <a:ext cx="26013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Steps:</a:t>
            </a:r>
          </a:p>
          <a:p>
            <a:pPr marL="342900" indent="-342900">
              <a:buAutoNum type="arabicParenR"/>
            </a:pPr>
            <a:r>
              <a:rPr lang="en-US" dirty="0" smtClean="0"/>
              <a:t>Input file into </a:t>
            </a:r>
            <a:r>
              <a:rPr lang="en-US" dirty="0" err="1" smtClean="0"/>
              <a:t>psuedocode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Convert.py</a:t>
            </a:r>
            <a:r>
              <a:rPr lang="en-US" dirty="0" smtClean="0"/>
              <a:t> will make 96 Well-Eppendorf coordinates for either TECAN / ECHO</a:t>
            </a:r>
          </a:p>
          <a:p>
            <a:pPr marL="342900" indent="-342900">
              <a:buAutoNum type="arabicParenR"/>
            </a:pPr>
            <a:r>
              <a:rPr lang="en-US" dirty="0" smtClean="0"/>
              <a:t>TECAN output in .</a:t>
            </a:r>
            <a:r>
              <a:rPr lang="en-US" dirty="0" err="1" smtClean="0"/>
              <a:t>docx</a:t>
            </a:r>
            <a:r>
              <a:rPr lang="en-US" dirty="0" smtClean="0"/>
              <a:t> or .</a:t>
            </a:r>
            <a:r>
              <a:rPr lang="en-US" dirty="0" err="1" smtClean="0"/>
              <a:t>gwl</a:t>
            </a:r>
            <a:r>
              <a:rPr lang="en-US" dirty="0" smtClean="0"/>
              <a:t> form </a:t>
            </a:r>
          </a:p>
          <a:p>
            <a:pPr marL="342900" indent="-342900">
              <a:buAutoNum type="arabicParenR"/>
            </a:pPr>
            <a:r>
              <a:rPr lang="en-US" dirty="0" smtClean="0"/>
              <a:t>ECHO output in .csv or .echo form</a:t>
            </a:r>
          </a:p>
          <a:p>
            <a:pPr marL="342900" indent="-342900">
              <a:buAutoNum type="arabicParenR"/>
            </a:pPr>
            <a:r>
              <a:rPr lang="en-US" dirty="0" smtClean="0"/>
              <a:t>Display the results / render in HTML webpage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 (3.5)?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chose Python as the main programming language for the conversion of TECAN </a:t>
            </a:r>
            <a:r>
              <a:rPr lang="en-US" dirty="0" smtClean="0">
                <a:latin typeface="Symbol" charset="2"/>
              </a:rPr>
              <a:t>↔ </a:t>
            </a:r>
            <a:r>
              <a:rPr lang="en-US" dirty="0" smtClean="0">
                <a:latin typeface="+mn-lt"/>
              </a:rPr>
              <a:t>ECHO for 4 main reasons: </a:t>
            </a:r>
          </a:p>
          <a:p>
            <a:endParaRPr lang="en-US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US" dirty="0" smtClean="0">
                <a:latin typeface="+mn-lt"/>
              </a:rPr>
              <a:t>Already has a module called PyEvo: can simulate a TECAN robot instruction script/ Python Interface for the TECAN robot </a:t>
            </a:r>
          </a:p>
          <a:p>
            <a:pPr marL="457200" indent="-457200">
              <a:buAutoNum type="arabicParenR"/>
            </a:pPr>
            <a:r>
              <a:rPr lang="en-US" dirty="0" smtClean="0">
                <a:latin typeface="+mn-lt"/>
              </a:rPr>
              <a:t>Class abstraction: can various classes for different TECAN robot parts: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liquidClass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(..),plate(..),location(..)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457200" indent="-457200">
              <a:buAutoNum type="arabicParenR"/>
            </a:pP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is-IS" dirty="0" smtClean="0">
                <a:latin typeface="+mn-lt"/>
                <a:ea typeface="Courier New" charset="0"/>
                <a:cs typeface="Courier New" charset="0"/>
              </a:rPr>
              <a:t>method easy to simulate the Aspirate (A), Dispense (D), Wash (W) commands </a:t>
            </a:r>
          </a:p>
          <a:p>
            <a:pPr marL="457200" indent="-457200">
              <a:buAutoNum type="arabicParenR"/>
            </a:pPr>
            <a:r>
              <a:rPr lang="is-IS" dirty="0" smtClean="0">
                <a:latin typeface="+mn-lt"/>
                <a:ea typeface="Courier New" charset="0"/>
                <a:cs typeface="Courier New" charset="0"/>
              </a:rPr>
              <a:t>Can use CSV, text, and other files as input / output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69" y="246355"/>
            <a:ext cx="4198007" cy="16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PyEvo Module: “TECAN”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0659"/>
              </p:ext>
            </p:extLst>
          </p:nvPr>
        </p:nvGraphicFramePr>
        <p:xfrm>
          <a:off x="0" y="1331842"/>
          <a:ext cx="12192000" cy="5542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28105"/>
                <a:gridCol w="7774899"/>
                <a:gridCol w="388996"/>
              </a:tblGrid>
              <a:tr h="42043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/ Program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TecanConverter.py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EchoConverter.py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Conversion.csv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CSV / 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14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Tecan</a:t>
                      </a:r>
                      <a:r>
                        <a:rPr lang="en-US" dirty="0" smtClean="0"/>
                        <a:t> Conversion To </a:t>
                      </a:r>
                      <a:r>
                        <a:rPr lang="en-US" dirty="0" err="1" smtClean="0"/>
                        <a:t>ECHO.docx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tecanconvert.html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tecanmessenger.html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echoconvert.html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9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Demonstration (</a:t>
            </a:r>
            <a:r>
              <a:rPr lang="en-US" dirty="0" err="1" smtClean="0"/>
              <a:t>JoVE</a:t>
            </a:r>
            <a:r>
              <a:rPr lang="en-US" dirty="0" smtClean="0"/>
              <a:t> Article)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70" y="1757867"/>
            <a:ext cx="4522237" cy="5100133"/>
          </a:xfrm>
        </p:spPr>
      </p:pic>
    </p:spTree>
    <p:extLst>
      <p:ext uri="{BB962C8B-B14F-4D97-AF65-F5344CB8AC3E}">
        <p14:creationId xmlns:p14="http://schemas.microsoft.com/office/powerpoint/2010/main" val="4014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229</Words>
  <Application>Microsoft Macintosh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Century Gothic</vt:lpstr>
      <vt:lpstr>Courier New</vt:lpstr>
      <vt:lpstr>Symbol</vt:lpstr>
      <vt:lpstr>Wingdings 3</vt:lpstr>
      <vt:lpstr>Arial</vt:lpstr>
      <vt:lpstr>Ion</vt:lpstr>
      <vt:lpstr>TECAN ↔ ECHO Conversion using Python 3.5 </vt:lpstr>
      <vt:lpstr>Table of Contents</vt:lpstr>
      <vt:lpstr>Flowchart / General Procedure</vt:lpstr>
      <vt:lpstr>Why Python (3.5)? </vt:lpstr>
      <vt:lpstr>PyEvo Module: “TECAN” Simulator</vt:lpstr>
      <vt:lpstr>Deliverables </vt:lpstr>
      <vt:lpstr>Example Demonstration (JoVE Article)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2017-07-11T16:20:06Z</dcterms:created>
  <dcterms:modified xsi:type="dcterms:W3CDTF">2017-07-11T19:02:02Z</dcterms:modified>
</cp:coreProperties>
</file>