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9"/>
  </p:notesMasterIdLst>
  <p:sldIdLst>
    <p:sldId id="256" r:id="rId2"/>
    <p:sldId id="257" r:id="rId3"/>
    <p:sldId id="264" r:id="rId4"/>
    <p:sldId id="262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75"/>
    <p:restoredTop sz="78559"/>
  </p:normalViewPr>
  <p:slideViewPr>
    <p:cSldViewPr snapToGrid="0" snapToObjects="1">
      <p:cViewPr varScale="1">
        <p:scale>
          <a:sx n="85" d="100"/>
          <a:sy n="85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43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FFFA-A20E-A44D-88E1-E7D0E8D42555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7385-5283-A349-9809-C53BA0F3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all of the deliverables compile and do not fall into serious error / cause delays in presentation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all of the deliverables compile and do not fall into serious error / cause delays in presentation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8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all of the deliverables compile and do not fall into serious error / cause delays in presentation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all of the deliverables compile and do not fall into serious error / cause delays in presentation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4C9A-77B8-5F47-ADA7-7E7DF64BCB0A}" type="datetimeFigureOut">
              <a:rPr lang="en-US" smtClean="0"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CB46F6-7376-134E-84D3-0FAE5CD0A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sonlu6@bu.edu)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uminator123/TECAN-ECHO-Test-Results/wik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45" y="1666568"/>
            <a:ext cx="8534735" cy="278744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TECAN </a:t>
            </a:r>
            <a:r>
              <a:rPr lang="en-US" dirty="0" smtClean="0">
                <a:solidFill>
                  <a:schemeClr val="tx1"/>
                </a:solidFill>
                <a:latin typeface="Symbol" charset="2"/>
              </a:rPr>
              <a:t>↔ </a:t>
            </a:r>
            <a:r>
              <a:rPr lang="en-US" dirty="0" smtClean="0">
                <a:solidFill>
                  <a:schemeClr val="tx1"/>
                </a:solidFill>
              </a:rPr>
              <a:t>ECHO </a:t>
            </a:r>
            <a:r>
              <a:rPr lang="en-US" dirty="0" smtClean="0">
                <a:solidFill>
                  <a:schemeClr val="tx1"/>
                </a:solidFill>
              </a:rPr>
              <a:t>Tutorial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745" y="5537404"/>
            <a:ext cx="3264487" cy="861420"/>
          </a:xfrm>
        </p:spPr>
        <p:txBody>
          <a:bodyPr/>
          <a:lstStyle/>
          <a:p>
            <a:r>
              <a:rPr lang="en-US" dirty="0" smtClean="0"/>
              <a:t>Jason Lu (</a:t>
            </a:r>
            <a:r>
              <a:rPr lang="en-US" dirty="0" smtClean="0">
                <a:hlinkClick r:id="rId2"/>
              </a:rPr>
              <a:t>jasonlu6@bu.edu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38" y="5480473"/>
            <a:ext cx="5395310" cy="9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155"/>
            <a:ext cx="8596668" cy="4752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Wiki:</a:t>
            </a:r>
          </a:p>
          <a:p>
            <a:pPr lvl="1"/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Execute on Command Line </a:t>
            </a:r>
          </a:p>
          <a:p>
            <a:pPr lvl="1"/>
            <a:r>
              <a:rPr lang="en-US" dirty="0" smtClean="0"/>
              <a:t>Errors + Warning Email Notification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TECAN to ECHO conversion:</a:t>
            </a:r>
          </a:p>
          <a:p>
            <a:pPr lvl="2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TECAN Input File with no error</a:t>
            </a:r>
          </a:p>
          <a:p>
            <a:pPr lvl="2"/>
            <a:r>
              <a:rPr lang="en-US" dirty="0" smtClean="0"/>
              <a:t>TECAN Input File with error </a:t>
            </a:r>
            <a:endParaRPr lang="en-US" dirty="0"/>
          </a:p>
          <a:p>
            <a:pPr lvl="1"/>
            <a:r>
              <a:rPr lang="en-US" dirty="0" smtClean="0"/>
              <a:t>ECHO to TECAN conversion :</a:t>
            </a:r>
          </a:p>
          <a:p>
            <a:pPr lvl="2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ECHO Input File with no error </a:t>
            </a:r>
          </a:p>
          <a:p>
            <a:pPr lvl="2"/>
            <a:r>
              <a:rPr lang="en-US" dirty="0" smtClean="0"/>
              <a:t>ECHO Input File with error </a:t>
            </a:r>
          </a:p>
          <a:p>
            <a:r>
              <a:rPr lang="en-US" dirty="0" smtClean="0"/>
              <a:t>JoVe Article and Final Results </a:t>
            </a:r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Wiki Link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4715" y="3105835"/>
            <a:ext cx="870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github.com/luminator123/TECAN-ECHO-Test-Results/wiki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TECAN to ECHO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84" y="1561068"/>
            <a:ext cx="8944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tecan_converter.py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tecan_converter.py demo/Tecan-Test1.gwl out.csv 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python tecan_converter.py demo/Tecan-Error.txt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test1.csv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Email notification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ECHO to TECAN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84" y="1561068"/>
            <a:ext cx="8944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echo_converter.py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echo_converter.py demo/Echo-Test1.csv out.gwl  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python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echo_converter.py demo/Echo-Error.csv test1.csv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Email notification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JoVe article / Final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06039"/>
            <a:ext cx="8944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tecan_converter.py demo/Assembly_final_Tecan.gwl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demo/Assembly_final_Echo.csv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python echo_converter.py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demo/Assembly_final_Echo.csv final_tecan.gwl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656" y="3237875"/>
            <a:ext cx="8749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endParaRPr lang="en-US" dirty="0"/>
          </a:p>
          <a:p>
            <a:r>
              <a:rPr lang="en-US" dirty="0" smtClean="0"/>
              <a:t>JoVe article is about 700 commands in total. It takes around 5 minutes to convert. So, the conversion rate is approximately 150 commands / minute.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1755</TotalTime>
  <Words>242</Words>
  <Application>Microsoft Macintosh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Symbol</vt:lpstr>
      <vt:lpstr>Trebuchet MS</vt:lpstr>
      <vt:lpstr>Wingdings 3</vt:lpstr>
      <vt:lpstr>Arial</vt:lpstr>
      <vt:lpstr>Facet</vt:lpstr>
      <vt:lpstr>TECAN ↔ ECHO Tutorial </vt:lpstr>
      <vt:lpstr>Table of Contents</vt:lpstr>
      <vt:lpstr>Github Wiki Link </vt:lpstr>
      <vt:lpstr>Demo: TECAN to ECHO    </vt:lpstr>
      <vt:lpstr>Demo: ECHO to TECAN </vt:lpstr>
      <vt:lpstr>JoVe article / Final Results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2017-07-11T16:20:06Z</dcterms:created>
  <dcterms:modified xsi:type="dcterms:W3CDTF">2017-08-21T02:47:56Z</dcterms:modified>
</cp:coreProperties>
</file>